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922120"/>
            <a:ext cx="6730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NotoSans-Semi"/>
                <a:ea typeface="NotoSans-Semi"/>
              </a:rPr>
              <a:t>Линейная регрессия: полное руководство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633480"/>
            <a:ext cx="7076520" cy="28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От постановки задачи до регуляризации и анализа допущений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50" name="" descr=""/>
          <p:cNvPicPr/>
          <p:nvPr/>
        </p:nvPicPr>
        <p:blipFill>
          <a:blip r:embed="rId1"/>
          <a:stretch/>
        </p:blipFill>
        <p:spPr>
          <a:xfrm>
            <a:off x="8153280" y="1390680"/>
            <a:ext cx="3809520" cy="4086000"/>
          </a:xfrm>
          <a:prstGeom prst="rect">
            <a:avLst/>
          </a:prstGeom>
          <a:ln w="0">
            <a:noFill/>
          </a:ln>
        </p:spPr>
      </p:pic>
      <p:sp>
        <p:nvSpPr>
          <p:cNvPr id="651" name=""/>
          <p:cNvSpPr txBox="1"/>
          <p:nvPr/>
        </p:nvSpPr>
        <p:spPr>
          <a:xfrm>
            <a:off x="747720" y="1283760"/>
            <a:ext cx="58726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Градиентный спуск (Детали и виды)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933120" y="263808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747720" y="1983240"/>
            <a:ext cx="583308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Практические аспекты градиентного спуска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3119400" y="2647800"/>
            <a:ext cx="112680" cy="154080"/>
          </a:xfrm>
          <a:custGeom>
            <a:avLst/>
            <a:gdLst/>
            <a:ahLst/>
            <a:rect l="0" t="0" r="r" b="b"/>
            <a:pathLst>
              <a:path w="313" h="428">
                <a:moveTo>
                  <a:pt x="0" y="102"/>
                </a:moveTo>
                <a:cubicBezTo>
                  <a:pt x="0" y="99"/>
                  <a:pt x="1" y="98"/>
                  <a:pt x="1" y="96"/>
                </a:cubicBezTo>
                <a:cubicBezTo>
                  <a:pt x="2" y="93"/>
                  <a:pt x="3" y="89"/>
                  <a:pt x="5" y="81"/>
                </a:cubicBezTo>
                <a:cubicBezTo>
                  <a:pt x="6" y="74"/>
                  <a:pt x="8" y="67"/>
                  <a:pt x="11" y="61"/>
                </a:cubicBezTo>
                <a:cubicBezTo>
                  <a:pt x="14" y="55"/>
                  <a:pt x="17" y="48"/>
                  <a:pt x="21" y="40"/>
                </a:cubicBezTo>
                <a:cubicBezTo>
                  <a:pt x="25" y="32"/>
                  <a:pt x="29" y="25"/>
                  <a:pt x="34" y="20"/>
                </a:cubicBezTo>
                <a:cubicBezTo>
                  <a:pt x="38" y="16"/>
                  <a:pt x="44" y="11"/>
                  <a:pt x="51" y="6"/>
                </a:cubicBezTo>
                <a:cubicBezTo>
                  <a:pt x="57" y="1"/>
                  <a:pt x="64" y="-1"/>
                  <a:pt x="72" y="0"/>
                </a:cubicBezTo>
                <a:cubicBezTo>
                  <a:pt x="82" y="0"/>
                  <a:pt x="92" y="2"/>
                  <a:pt x="100" y="5"/>
                </a:cubicBezTo>
                <a:cubicBezTo>
                  <a:pt x="108" y="8"/>
                  <a:pt x="114" y="12"/>
                  <a:pt x="119" y="16"/>
                </a:cubicBezTo>
                <a:cubicBezTo>
                  <a:pt x="124" y="21"/>
                  <a:pt x="127" y="26"/>
                  <a:pt x="130" y="31"/>
                </a:cubicBezTo>
                <a:cubicBezTo>
                  <a:pt x="132" y="35"/>
                  <a:pt x="133" y="40"/>
                  <a:pt x="135" y="43"/>
                </a:cubicBezTo>
                <a:lnTo>
                  <a:pt x="136" y="48"/>
                </a:lnTo>
                <a:cubicBezTo>
                  <a:pt x="136" y="48"/>
                  <a:pt x="136" y="49"/>
                  <a:pt x="137" y="49"/>
                </a:cubicBezTo>
                <a:lnTo>
                  <a:pt x="144" y="42"/>
                </a:lnTo>
                <a:cubicBezTo>
                  <a:pt x="170" y="14"/>
                  <a:pt x="200" y="0"/>
                  <a:pt x="235" y="0"/>
                </a:cubicBezTo>
                <a:cubicBezTo>
                  <a:pt x="258" y="0"/>
                  <a:pt x="277" y="6"/>
                  <a:pt x="291" y="18"/>
                </a:cubicBezTo>
                <a:cubicBezTo>
                  <a:pt x="306" y="29"/>
                  <a:pt x="313" y="46"/>
                  <a:pt x="313" y="69"/>
                </a:cubicBezTo>
                <a:lnTo>
                  <a:pt x="313" y="75"/>
                </a:lnTo>
                <a:cubicBezTo>
                  <a:pt x="313" y="86"/>
                  <a:pt x="299" y="146"/>
                  <a:pt x="272" y="253"/>
                </a:cubicBezTo>
                <a:cubicBezTo>
                  <a:pt x="247" y="355"/>
                  <a:pt x="233" y="407"/>
                  <a:pt x="232" y="410"/>
                </a:cubicBezTo>
                <a:cubicBezTo>
                  <a:pt x="225" y="422"/>
                  <a:pt x="215" y="428"/>
                  <a:pt x="202" y="428"/>
                </a:cubicBezTo>
                <a:cubicBezTo>
                  <a:pt x="196" y="428"/>
                  <a:pt x="191" y="426"/>
                  <a:pt x="187" y="422"/>
                </a:cubicBezTo>
                <a:cubicBezTo>
                  <a:pt x="183" y="419"/>
                  <a:pt x="181" y="414"/>
                  <a:pt x="180" y="408"/>
                </a:cubicBezTo>
                <a:cubicBezTo>
                  <a:pt x="180" y="404"/>
                  <a:pt x="193" y="352"/>
                  <a:pt x="218" y="251"/>
                </a:cubicBezTo>
                <a:lnTo>
                  <a:pt x="260" y="88"/>
                </a:lnTo>
                <a:cubicBezTo>
                  <a:pt x="261" y="81"/>
                  <a:pt x="261" y="73"/>
                  <a:pt x="261" y="63"/>
                </a:cubicBezTo>
                <a:cubicBezTo>
                  <a:pt x="261" y="38"/>
                  <a:pt x="252" y="25"/>
                  <a:pt x="233" y="25"/>
                </a:cubicBezTo>
                <a:lnTo>
                  <a:pt x="230" y="25"/>
                </a:lnTo>
                <a:cubicBezTo>
                  <a:pt x="192" y="25"/>
                  <a:pt x="160" y="47"/>
                  <a:pt x="135" y="90"/>
                </a:cubicBezTo>
                <a:lnTo>
                  <a:pt x="130" y="98"/>
                </a:lnTo>
                <a:lnTo>
                  <a:pt x="109" y="186"/>
                </a:lnTo>
                <a:cubicBezTo>
                  <a:pt x="95" y="243"/>
                  <a:pt x="86" y="273"/>
                  <a:pt x="84" y="277"/>
                </a:cubicBezTo>
                <a:cubicBezTo>
                  <a:pt x="79" y="289"/>
                  <a:pt x="69" y="295"/>
                  <a:pt x="56" y="295"/>
                </a:cubicBezTo>
                <a:cubicBezTo>
                  <a:pt x="51" y="295"/>
                  <a:pt x="46" y="293"/>
                  <a:pt x="43" y="291"/>
                </a:cubicBezTo>
                <a:cubicBezTo>
                  <a:pt x="39" y="288"/>
                  <a:pt x="37" y="286"/>
                  <a:pt x="36" y="283"/>
                </a:cubicBezTo>
                <a:cubicBezTo>
                  <a:pt x="34" y="281"/>
                  <a:pt x="34" y="278"/>
                  <a:pt x="34" y="277"/>
                </a:cubicBezTo>
                <a:cubicBezTo>
                  <a:pt x="34" y="271"/>
                  <a:pt x="43" y="234"/>
                  <a:pt x="60" y="165"/>
                </a:cubicBezTo>
                <a:cubicBezTo>
                  <a:pt x="78" y="96"/>
                  <a:pt x="86" y="57"/>
                  <a:pt x="86" y="50"/>
                </a:cubicBezTo>
                <a:cubicBezTo>
                  <a:pt x="86" y="33"/>
                  <a:pt x="81" y="24"/>
                  <a:pt x="69" y="24"/>
                </a:cubicBezTo>
                <a:cubicBezTo>
                  <a:pt x="60" y="24"/>
                  <a:pt x="52" y="30"/>
                  <a:pt x="46" y="42"/>
                </a:cubicBezTo>
                <a:cubicBezTo>
                  <a:pt x="40" y="54"/>
                  <a:pt x="34" y="68"/>
                  <a:pt x="30" y="82"/>
                </a:cubicBezTo>
                <a:cubicBezTo>
                  <a:pt x="27" y="96"/>
                  <a:pt x="24" y="105"/>
                  <a:pt x="23" y="106"/>
                </a:cubicBezTo>
                <a:cubicBezTo>
                  <a:pt x="22" y="107"/>
                  <a:pt x="19" y="108"/>
                  <a:pt x="13" y="108"/>
                </a:cubicBezTo>
                <a:lnTo>
                  <a:pt x="4" y="108"/>
                </a:lnTo>
                <a:cubicBezTo>
                  <a:pt x="1" y="105"/>
                  <a:pt x="0" y="103"/>
                  <a:pt x="0" y="10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1128600" y="2539440"/>
            <a:ext cx="2038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Скорость обучения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"/>
          <p:cNvSpPr/>
          <p:nvPr/>
        </p:nvSpPr>
        <p:spPr>
          <a:xfrm>
            <a:off x="1314360" y="292392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3"/>
                </a:moveTo>
                <a:cubicBezTo>
                  <a:pt x="186" y="105"/>
                  <a:pt x="184" y="118"/>
                  <a:pt x="179" y="129"/>
                </a:cubicBezTo>
                <a:cubicBezTo>
                  <a:pt x="174" y="141"/>
                  <a:pt x="168" y="151"/>
                  <a:pt x="159" y="159"/>
                </a:cubicBezTo>
                <a:cubicBezTo>
                  <a:pt x="150" y="168"/>
                  <a:pt x="139" y="175"/>
                  <a:pt x="128" y="179"/>
                </a:cubicBezTo>
                <a:cubicBezTo>
                  <a:pt x="116" y="184"/>
                  <a:pt x="105" y="186"/>
                  <a:pt x="92" y="186"/>
                </a:cubicBezTo>
                <a:cubicBezTo>
                  <a:pt x="80" y="186"/>
                  <a:pt x="68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7"/>
                </a:cubicBezTo>
                <a:cubicBezTo>
                  <a:pt x="139" y="12"/>
                  <a:pt x="150" y="19"/>
                  <a:pt x="159" y="27"/>
                </a:cubicBezTo>
                <a:cubicBezTo>
                  <a:pt x="168" y="36"/>
                  <a:pt x="174" y="46"/>
                  <a:pt x="179" y="57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3234960" y="2539440"/>
            <a:ext cx="190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)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1509840" y="2825280"/>
            <a:ext cx="15537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Слишком малая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3059640" y="2856600"/>
            <a:ext cx="19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→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1314360" y="325728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3"/>
                </a:moveTo>
                <a:cubicBezTo>
                  <a:pt x="186" y="105"/>
                  <a:pt x="184" y="118"/>
                  <a:pt x="179" y="129"/>
                </a:cubicBezTo>
                <a:cubicBezTo>
                  <a:pt x="174" y="141"/>
                  <a:pt x="168" y="151"/>
                  <a:pt x="159" y="159"/>
                </a:cubicBezTo>
                <a:cubicBezTo>
                  <a:pt x="150" y="168"/>
                  <a:pt x="139" y="175"/>
                  <a:pt x="128" y="179"/>
                </a:cubicBezTo>
                <a:cubicBezTo>
                  <a:pt x="116" y="184"/>
                  <a:pt x="105" y="186"/>
                  <a:pt x="92" y="186"/>
                </a:cubicBezTo>
                <a:cubicBezTo>
                  <a:pt x="80" y="186"/>
                  <a:pt x="68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7"/>
                </a:cubicBezTo>
                <a:cubicBezTo>
                  <a:pt x="139" y="12"/>
                  <a:pt x="150" y="19"/>
                  <a:pt x="159" y="27"/>
                </a:cubicBezTo>
                <a:cubicBezTo>
                  <a:pt x="168" y="36"/>
                  <a:pt x="174" y="46"/>
                  <a:pt x="179" y="57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3250080" y="2825280"/>
            <a:ext cx="22255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медленная сходимость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1509840" y="3158640"/>
            <a:ext cx="1818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Слишком большая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3324240" y="3189960"/>
            <a:ext cx="19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→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3514680" y="3158640"/>
            <a:ext cx="3495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перескоки минимума, расходимость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933120" y="41335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69"/>
                  <a:pt x="7" y="58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6" name=""/>
          <p:cNvSpPr txBox="1"/>
          <p:nvPr/>
        </p:nvSpPr>
        <p:spPr>
          <a:xfrm>
            <a:off x="747720" y="3596760"/>
            <a:ext cx="6044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Виды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933120" y="446688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69"/>
                  <a:pt x="7" y="58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1128600" y="4034880"/>
            <a:ext cx="55252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Batch GD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Градиент по всей выборке (точно, но медленно)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1128600" y="4368240"/>
            <a:ext cx="5857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Stochastic GD (SGD)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Градиент по одному случайному объекту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933120" y="508608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1128600" y="4654080"/>
            <a:ext cx="1648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(быстро, но noisy)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"/>
          <p:cNvSpPr txBox="1"/>
          <p:nvPr/>
        </p:nvSpPr>
        <p:spPr>
          <a:xfrm>
            <a:off x="1128600" y="4987440"/>
            <a:ext cx="4959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Mini-batch GD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Градиент по небольшой подвыборке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 txBox="1"/>
          <p:nvPr/>
        </p:nvSpPr>
        <p:spPr>
          <a:xfrm>
            <a:off x="1128600" y="5273280"/>
            <a:ext cx="12718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(компромисс)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747720" y="1836360"/>
            <a:ext cx="78278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Взгляд с другой стороны: Вероятностная модель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933120" y="320004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30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30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747720" y="2545200"/>
            <a:ext cx="656604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Почему именно MSE? Вероятностное обоснование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1996200" y="3204720"/>
            <a:ext cx="109800" cy="149760"/>
          </a:xfrm>
          <a:custGeom>
            <a:avLst/>
            <a:gdLst/>
            <a:ahLst/>
            <a:rect l="0" t="0" r="r" b="b"/>
            <a:pathLst>
              <a:path w="305" h="416">
                <a:moveTo>
                  <a:pt x="0" y="99"/>
                </a:moveTo>
                <a:cubicBezTo>
                  <a:pt x="0" y="93"/>
                  <a:pt x="3" y="83"/>
                  <a:pt x="9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-1"/>
                  <a:pt x="88" y="0"/>
                </a:cubicBezTo>
                <a:cubicBezTo>
                  <a:pt x="106" y="0"/>
                  <a:pt x="120" y="5"/>
                  <a:pt x="131" y="15"/>
                </a:cubicBezTo>
                <a:cubicBezTo>
                  <a:pt x="141" y="24"/>
                  <a:pt x="147" y="38"/>
                  <a:pt x="147" y="56"/>
                </a:cubicBezTo>
                <a:cubicBezTo>
                  <a:pt x="147" y="64"/>
                  <a:pt x="146" y="68"/>
                  <a:pt x="145" y="69"/>
                </a:cubicBezTo>
                <a:cubicBezTo>
                  <a:pt x="145" y="70"/>
                  <a:pt x="142" y="80"/>
                  <a:pt x="135" y="99"/>
                </a:cubicBezTo>
                <a:cubicBezTo>
                  <a:pt x="128" y="117"/>
                  <a:pt x="121" y="138"/>
                  <a:pt x="114" y="161"/>
                </a:cubicBezTo>
                <a:cubicBezTo>
                  <a:pt x="107" y="184"/>
                  <a:pt x="103" y="202"/>
                  <a:pt x="104" y="216"/>
                </a:cubicBezTo>
                <a:cubicBezTo>
                  <a:pt x="104" y="234"/>
                  <a:pt x="107" y="247"/>
                  <a:pt x="113" y="254"/>
                </a:cubicBezTo>
                <a:cubicBezTo>
                  <a:pt x="119" y="262"/>
                  <a:pt x="128" y="265"/>
                  <a:pt x="140" y="266"/>
                </a:cubicBezTo>
                <a:cubicBezTo>
                  <a:pt x="150" y="266"/>
                  <a:pt x="159" y="264"/>
                  <a:pt x="167" y="259"/>
                </a:cubicBezTo>
                <a:cubicBezTo>
                  <a:pt x="176" y="254"/>
                  <a:pt x="182" y="249"/>
                  <a:pt x="187" y="244"/>
                </a:cubicBezTo>
                <a:cubicBezTo>
                  <a:pt x="192" y="239"/>
                  <a:pt x="198" y="232"/>
                  <a:pt x="204" y="223"/>
                </a:cubicBezTo>
                <a:cubicBezTo>
                  <a:pt x="204" y="222"/>
                  <a:pt x="206" y="218"/>
                  <a:pt x="208" y="210"/>
                </a:cubicBezTo>
                <a:cubicBezTo>
                  <a:pt x="210" y="202"/>
                  <a:pt x="213" y="189"/>
                  <a:pt x="217" y="172"/>
                </a:cubicBezTo>
                <a:cubicBezTo>
                  <a:pt x="220" y="155"/>
                  <a:pt x="225" y="139"/>
                  <a:pt x="229" y="125"/>
                </a:cubicBezTo>
                <a:cubicBezTo>
                  <a:pt x="245" y="61"/>
                  <a:pt x="254" y="27"/>
                  <a:pt x="256" y="24"/>
                </a:cubicBezTo>
                <a:cubicBezTo>
                  <a:pt x="261" y="13"/>
                  <a:pt x="270" y="7"/>
                  <a:pt x="283" y="7"/>
                </a:cubicBezTo>
                <a:cubicBezTo>
                  <a:pt x="289" y="7"/>
                  <a:pt x="293" y="8"/>
                  <a:pt x="297" y="11"/>
                </a:cubicBezTo>
                <a:cubicBezTo>
                  <a:pt x="300" y="14"/>
                  <a:pt x="303" y="17"/>
                  <a:pt x="304" y="19"/>
                </a:cubicBezTo>
                <a:cubicBezTo>
                  <a:pt x="305" y="21"/>
                  <a:pt x="306" y="23"/>
                  <a:pt x="305" y="25"/>
                </a:cubicBezTo>
                <a:cubicBezTo>
                  <a:pt x="305" y="30"/>
                  <a:pt x="295" y="75"/>
                  <a:pt x="274" y="159"/>
                </a:cubicBezTo>
                <a:cubicBezTo>
                  <a:pt x="253" y="244"/>
                  <a:pt x="241" y="290"/>
                  <a:pt x="238" y="298"/>
                </a:cubicBezTo>
                <a:cubicBezTo>
                  <a:pt x="226" y="333"/>
                  <a:pt x="205" y="362"/>
                  <a:pt x="176" y="383"/>
                </a:cubicBezTo>
                <a:cubicBezTo>
                  <a:pt x="146" y="404"/>
                  <a:pt x="117" y="415"/>
                  <a:pt x="87" y="416"/>
                </a:cubicBezTo>
                <a:cubicBezTo>
                  <a:pt x="67" y="416"/>
                  <a:pt x="50" y="410"/>
                  <a:pt x="35" y="401"/>
                </a:cubicBezTo>
                <a:cubicBezTo>
                  <a:pt x="21" y="391"/>
                  <a:pt x="14" y="377"/>
                  <a:pt x="14" y="358"/>
                </a:cubicBezTo>
                <a:cubicBezTo>
                  <a:pt x="14" y="349"/>
                  <a:pt x="15" y="341"/>
                  <a:pt x="18" y="334"/>
                </a:cubicBezTo>
                <a:cubicBezTo>
                  <a:pt x="21" y="328"/>
                  <a:pt x="25" y="323"/>
                  <a:pt x="30" y="320"/>
                </a:cubicBezTo>
                <a:cubicBezTo>
                  <a:pt x="35" y="317"/>
                  <a:pt x="40" y="315"/>
                  <a:pt x="43" y="314"/>
                </a:cubicBezTo>
                <a:cubicBezTo>
                  <a:pt x="47" y="313"/>
                  <a:pt x="50" y="312"/>
                  <a:pt x="54" y="312"/>
                </a:cubicBezTo>
                <a:cubicBezTo>
                  <a:pt x="73" y="312"/>
                  <a:pt x="83" y="321"/>
                  <a:pt x="83" y="339"/>
                </a:cubicBezTo>
                <a:cubicBezTo>
                  <a:pt x="83" y="348"/>
                  <a:pt x="81" y="355"/>
                  <a:pt x="75" y="361"/>
                </a:cubicBezTo>
                <a:cubicBezTo>
                  <a:pt x="69" y="368"/>
                  <a:pt x="65" y="372"/>
                  <a:pt x="60" y="374"/>
                </a:cubicBezTo>
                <a:cubicBezTo>
                  <a:pt x="55" y="376"/>
                  <a:pt x="52" y="377"/>
                  <a:pt x="51" y="377"/>
                </a:cubicBezTo>
                <a:lnTo>
                  <a:pt x="50" y="378"/>
                </a:lnTo>
                <a:cubicBezTo>
                  <a:pt x="50" y="380"/>
                  <a:pt x="54" y="383"/>
                  <a:pt x="62" y="386"/>
                </a:cubicBezTo>
                <a:cubicBezTo>
                  <a:pt x="69" y="389"/>
                  <a:pt x="76" y="390"/>
                  <a:pt x="85" y="390"/>
                </a:cubicBezTo>
                <a:lnTo>
                  <a:pt x="90" y="390"/>
                </a:lnTo>
                <a:cubicBezTo>
                  <a:pt x="97" y="390"/>
                  <a:pt x="102" y="390"/>
                  <a:pt x="106" y="389"/>
                </a:cubicBezTo>
                <a:cubicBezTo>
                  <a:pt x="120" y="385"/>
                  <a:pt x="133" y="377"/>
                  <a:pt x="145" y="365"/>
                </a:cubicBezTo>
                <a:cubicBezTo>
                  <a:pt x="157" y="352"/>
                  <a:pt x="167" y="339"/>
                  <a:pt x="173" y="325"/>
                </a:cubicBezTo>
                <a:cubicBezTo>
                  <a:pt x="179" y="311"/>
                  <a:pt x="184" y="299"/>
                  <a:pt x="188" y="289"/>
                </a:cubicBezTo>
                <a:cubicBezTo>
                  <a:pt x="191" y="279"/>
                  <a:pt x="193" y="273"/>
                  <a:pt x="193" y="270"/>
                </a:cubicBezTo>
                <a:lnTo>
                  <a:pt x="189" y="272"/>
                </a:lnTo>
                <a:cubicBezTo>
                  <a:pt x="186" y="274"/>
                  <a:pt x="182" y="276"/>
                  <a:pt x="177" y="279"/>
                </a:cubicBezTo>
                <a:cubicBezTo>
                  <a:pt x="171" y="282"/>
                  <a:pt x="166" y="285"/>
                  <a:pt x="160" y="287"/>
                </a:cubicBezTo>
                <a:cubicBezTo>
                  <a:pt x="152" y="289"/>
                  <a:pt x="143" y="290"/>
                  <a:pt x="135" y="290"/>
                </a:cubicBezTo>
                <a:cubicBezTo>
                  <a:pt x="116" y="290"/>
                  <a:pt x="98" y="286"/>
                  <a:pt x="83" y="276"/>
                </a:cubicBezTo>
                <a:cubicBezTo>
                  <a:pt x="67" y="267"/>
                  <a:pt x="57" y="252"/>
                  <a:pt x="53" y="231"/>
                </a:cubicBezTo>
                <a:cubicBezTo>
                  <a:pt x="52" y="228"/>
                  <a:pt x="52" y="221"/>
                  <a:pt x="52" y="211"/>
                </a:cubicBezTo>
                <a:cubicBezTo>
                  <a:pt x="52" y="186"/>
                  <a:pt x="60" y="155"/>
                  <a:pt x="75" y="115"/>
                </a:cubicBezTo>
                <a:cubicBezTo>
                  <a:pt x="91" y="76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2"/>
                  <a:pt x="98" y="31"/>
                </a:cubicBezTo>
                <a:cubicBezTo>
                  <a:pt x="98" y="30"/>
                  <a:pt x="97" y="28"/>
                  <a:pt x="95" y="27"/>
                </a:cubicBezTo>
                <a:cubicBezTo>
                  <a:pt x="94" y="25"/>
                  <a:pt x="91" y="24"/>
                  <a:pt x="88" y="24"/>
                </a:cubicBezTo>
                <a:lnTo>
                  <a:pt x="86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3"/>
                  <a:pt x="39" y="63"/>
                </a:cubicBezTo>
                <a:cubicBezTo>
                  <a:pt x="34" y="72"/>
                  <a:pt x="30" y="81"/>
                  <a:pt x="28" y="90"/>
                </a:cubicBezTo>
                <a:cubicBezTo>
                  <a:pt x="25" y="98"/>
                  <a:pt x="23" y="103"/>
                  <a:pt x="23" y="104"/>
                </a:cubicBezTo>
                <a:cubicBezTo>
                  <a:pt x="22" y="105"/>
                  <a:pt x="18" y="105"/>
                  <a:pt x="12" y="105"/>
                </a:cubicBezTo>
                <a:lnTo>
                  <a:pt x="3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2115360" y="3233520"/>
            <a:ext cx="46080" cy="109800"/>
          </a:xfrm>
          <a:custGeom>
            <a:avLst/>
            <a:gdLst/>
            <a:ahLst/>
            <a:rect l="0" t="0" r="r" b="b"/>
            <a:pathLst>
              <a:path w="128" h="305">
                <a:moveTo>
                  <a:pt x="75" y="27"/>
                </a:moveTo>
                <a:cubicBezTo>
                  <a:pt x="75" y="20"/>
                  <a:pt x="78" y="14"/>
                  <a:pt x="83" y="8"/>
                </a:cubicBezTo>
                <a:cubicBezTo>
                  <a:pt x="89" y="3"/>
                  <a:pt x="96" y="0"/>
                  <a:pt x="103" y="0"/>
                </a:cubicBezTo>
                <a:cubicBezTo>
                  <a:pt x="109" y="0"/>
                  <a:pt x="113" y="2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89" y="47"/>
                  <a:pt x="85" y="45"/>
                  <a:pt x="81" y="42"/>
                </a:cubicBezTo>
                <a:cubicBezTo>
                  <a:pt x="77" y="39"/>
                  <a:pt x="75" y="34"/>
                  <a:pt x="75" y="27"/>
                </a:cubicBezTo>
                <a:moveTo>
                  <a:pt x="0" y="169"/>
                </a:moveTo>
                <a:cubicBezTo>
                  <a:pt x="0" y="167"/>
                  <a:pt x="1" y="162"/>
                  <a:pt x="4" y="155"/>
                </a:cubicBezTo>
                <a:cubicBezTo>
                  <a:pt x="7" y="148"/>
                  <a:pt x="10" y="141"/>
                  <a:pt x="15" y="132"/>
                </a:cubicBezTo>
                <a:cubicBezTo>
                  <a:pt x="19" y="124"/>
                  <a:pt x="26" y="116"/>
                  <a:pt x="36" y="109"/>
                </a:cubicBezTo>
                <a:cubicBezTo>
                  <a:pt x="45" y="102"/>
                  <a:pt x="54" y="99"/>
                  <a:pt x="63" y="99"/>
                </a:cubicBezTo>
                <a:cubicBezTo>
                  <a:pt x="75" y="99"/>
                  <a:pt x="85" y="102"/>
                  <a:pt x="93" y="109"/>
                </a:cubicBezTo>
                <a:cubicBezTo>
                  <a:pt x="100" y="116"/>
                  <a:pt x="104" y="126"/>
                  <a:pt x="105" y="138"/>
                </a:cubicBezTo>
                <a:cubicBezTo>
                  <a:pt x="105" y="143"/>
                  <a:pt x="103" y="151"/>
                  <a:pt x="98" y="163"/>
                </a:cubicBezTo>
                <a:cubicBezTo>
                  <a:pt x="94" y="175"/>
                  <a:pt x="88" y="191"/>
                  <a:pt x="80" y="211"/>
                </a:cubicBezTo>
                <a:cubicBezTo>
                  <a:pt x="72" y="230"/>
                  <a:pt x="66" y="248"/>
                  <a:pt x="61" y="262"/>
                </a:cubicBezTo>
                <a:cubicBezTo>
                  <a:pt x="60" y="268"/>
                  <a:pt x="59" y="273"/>
                  <a:pt x="59" y="276"/>
                </a:cubicBezTo>
                <a:cubicBezTo>
                  <a:pt x="59" y="284"/>
                  <a:pt x="62" y="288"/>
                  <a:pt x="67" y="288"/>
                </a:cubicBezTo>
                <a:cubicBezTo>
                  <a:pt x="69" y="288"/>
                  <a:pt x="72" y="287"/>
                  <a:pt x="75" y="286"/>
                </a:cubicBezTo>
                <a:cubicBezTo>
                  <a:pt x="78" y="285"/>
                  <a:pt x="82" y="283"/>
                  <a:pt x="86" y="280"/>
                </a:cubicBezTo>
                <a:cubicBezTo>
                  <a:pt x="90" y="277"/>
                  <a:pt x="94" y="271"/>
                  <a:pt x="98" y="264"/>
                </a:cubicBezTo>
                <a:cubicBezTo>
                  <a:pt x="102" y="257"/>
                  <a:pt x="106" y="248"/>
                  <a:pt x="109" y="237"/>
                </a:cubicBezTo>
                <a:cubicBezTo>
                  <a:pt x="110" y="234"/>
                  <a:pt x="111" y="232"/>
                  <a:pt x="112" y="231"/>
                </a:cubicBezTo>
                <a:cubicBezTo>
                  <a:pt x="112" y="230"/>
                  <a:pt x="115" y="230"/>
                  <a:pt x="119" y="230"/>
                </a:cubicBezTo>
                <a:cubicBezTo>
                  <a:pt x="125" y="230"/>
                  <a:pt x="128" y="232"/>
                  <a:pt x="128" y="235"/>
                </a:cubicBezTo>
                <a:cubicBezTo>
                  <a:pt x="128" y="237"/>
                  <a:pt x="127" y="242"/>
                  <a:pt x="124" y="249"/>
                </a:cubicBezTo>
                <a:cubicBezTo>
                  <a:pt x="122" y="256"/>
                  <a:pt x="118" y="263"/>
                  <a:pt x="113" y="272"/>
                </a:cubicBezTo>
                <a:cubicBezTo>
                  <a:pt x="108" y="280"/>
                  <a:pt x="101" y="288"/>
                  <a:pt x="93" y="295"/>
                </a:cubicBezTo>
                <a:cubicBezTo>
                  <a:pt x="84" y="302"/>
                  <a:pt x="74" y="305"/>
                  <a:pt x="64" y="305"/>
                </a:cubicBezTo>
                <a:cubicBezTo>
                  <a:pt x="55" y="305"/>
                  <a:pt x="46" y="302"/>
                  <a:pt x="38" y="296"/>
                </a:cubicBezTo>
                <a:cubicBezTo>
                  <a:pt x="29" y="288"/>
                  <a:pt x="24" y="279"/>
                  <a:pt x="24" y="266"/>
                </a:cubicBezTo>
                <a:cubicBezTo>
                  <a:pt x="24" y="261"/>
                  <a:pt x="25" y="256"/>
                  <a:pt x="26" y="251"/>
                </a:cubicBezTo>
                <a:cubicBezTo>
                  <a:pt x="28" y="247"/>
                  <a:pt x="35" y="230"/>
                  <a:pt x="47" y="200"/>
                </a:cubicBezTo>
                <a:cubicBezTo>
                  <a:pt x="58" y="169"/>
                  <a:pt x="65" y="151"/>
                  <a:pt x="67" y="145"/>
                </a:cubicBezTo>
                <a:cubicBezTo>
                  <a:pt x="68" y="139"/>
                  <a:pt x="70" y="133"/>
                  <a:pt x="70" y="127"/>
                </a:cubicBezTo>
                <a:cubicBezTo>
                  <a:pt x="70" y="120"/>
                  <a:pt x="67" y="116"/>
                  <a:pt x="62" y="116"/>
                </a:cubicBezTo>
                <a:lnTo>
                  <a:pt x="61" y="116"/>
                </a:lnTo>
                <a:cubicBezTo>
                  <a:pt x="52" y="116"/>
                  <a:pt x="44" y="121"/>
                  <a:pt x="36" y="131"/>
                </a:cubicBezTo>
                <a:cubicBezTo>
                  <a:pt x="28" y="141"/>
                  <a:pt x="22" y="154"/>
                  <a:pt x="18" y="169"/>
                </a:cubicBezTo>
                <a:cubicBezTo>
                  <a:pt x="18" y="170"/>
                  <a:pt x="17" y="170"/>
                  <a:pt x="17" y="171"/>
                </a:cubicBezTo>
                <a:lnTo>
                  <a:pt x="17" y="172"/>
                </a:lnTo>
                <a:lnTo>
                  <a:pt x="16" y="173"/>
                </a:lnTo>
                <a:cubicBezTo>
                  <a:pt x="15" y="173"/>
                  <a:pt x="15" y="173"/>
                  <a:pt x="14" y="173"/>
                </a:cubicBezTo>
                <a:lnTo>
                  <a:pt x="13" y="173"/>
                </a:ln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2"/>
                  <a:pt x="0" y="170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2256840" y="322200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8" y="0"/>
                </a:lnTo>
                <a:cubicBezTo>
                  <a:pt x="425" y="3"/>
                  <a:pt x="428" y="8"/>
                  <a:pt x="428" y="13"/>
                </a:cubicBezTo>
                <a:cubicBezTo>
                  <a:pt x="428" y="17"/>
                  <a:pt x="425" y="21"/>
                  <a:pt x="419" y="25"/>
                </a:cubicBezTo>
                <a:lnTo>
                  <a:pt x="214" y="26"/>
                </a:lnTo>
                <a:lnTo>
                  <a:pt x="10" y="26"/>
                </a:lnTo>
                <a:cubicBezTo>
                  <a:pt x="3" y="23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3" y="127"/>
                  <a:pt x="10" y="124"/>
                </a:cubicBezTo>
                <a:lnTo>
                  <a:pt x="419" y="124"/>
                </a:lnTo>
                <a:cubicBezTo>
                  <a:pt x="425" y="130"/>
                  <a:pt x="428" y="134"/>
                  <a:pt x="428" y="138"/>
                </a:cubicBezTo>
                <a:cubicBezTo>
                  <a:pt x="428" y="144"/>
                  <a:pt x="425" y="148"/>
                  <a:pt x="418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2513160" y="3133440"/>
            <a:ext cx="51840" cy="231120"/>
          </a:xfrm>
          <a:custGeom>
            <a:avLst/>
            <a:gdLst/>
            <a:ahLst/>
            <a:rect l="0" t="0" r="r" b="b"/>
            <a:pathLst>
              <a:path w="144" h="642">
                <a:moveTo>
                  <a:pt x="144" y="631"/>
                </a:moveTo>
                <a:cubicBezTo>
                  <a:pt x="143" y="634"/>
                  <a:pt x="142" y="637"/>
                  <a:pt x="140" y="639"/>
                </a:cubicBezTo>
                <a:cubicBezTo>
                  <a:pt x="138" y="641"/>
                  <a:pt x="135" y="642"/>
                  <a:pt x="131" y="642"/>
                </a:cubicBezTo>
                <a:cubicBezTo>
                  <a:pt x="126" y="642"/>
                  <a:pt x="123" y="640"/>
                  <a:pt x="120" y="636"/>
                </a:cubicBezTo>
                <a:cubicBezTo>
                  <a:pt x="118" y="633"/>
                  <a:pt x="98" y="580"/>
                  <a:pt x="60" y="477"/>
                </a:cubicBezTo>
                <a:cubicBezTo>
                  <a:pt x="20" y="375"/>
                  <a:pt x="0" y="323"/>
                  <a:pt x="0" y="321"/>
                </a:cubicBezTo>
                <a:cubicBezTo>
                  <a:pt x="-1" y="319"/>
                  <a:pt x="19" y="267"/>
                  <a:pt x="59" y="164"/>
                </a:cubicBezTo>
                <a:cubicBezTo>
                  <a:pt x="98" y="62"/>
                  <a:pt x="118" y="10"/>
                  <a:pt x="120" y="7"/>
                </a:cubicBezTo>
                <a:cubicBezTo>
                  <a:pt x="121" y="5"/>
                  <a:pt x="123" y="3"/>
                  <a:pt x="126" y="1"/>
                </a:cubicBezTo>
                <a:lnTo>
                  <a:pt x="128" y="0"/>
                </a:lnTo>
                <a:cubicBezTo>
                  <a:pt x="129" y="0"/>
                  <a:pt x="130" y="0"/>
                  <a:pt x="131" y="0"/>
                </a:cubicBezTo>
                <a:cubicBezTo>
                  <a:pt x="138" y="0"/>
                  <a:pt x="143" y="4"/>
                  <a:pt x="144" y="12"/>
                </a:cubicBezTo>
                <a:cubicBezTo>
                  <a:pt x="144" y="14"/>
                  <a:pt x="124" y="66"/>
                  <a:pt x="86" y="168"/>
                </a:cubicBezTo>
                <a:cubicBezTo>
                  <a:pt x="46" y="269"/>
                  <a:pt x="26" y="320"/>
                  <a:pt x="26" y="321"/>
                </a:cubicBezTo>
                <a:cubicBezTo>
                  <a:pt x="26" y="322"/>
                  <a:pt x="46" y="373"/>
                  <a:pt x="86" y="474"/>
                </a:cubicBezTo>
                <a:cubicBezTo>
                  <a:pt x="124" y="576"/>
                  <a:pt x="144" y="629"/>
                  <a:pt x="144" y="6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2589120" y="314892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8" y="0"/>
                </a:moveTo>
                <a:cubicBezTo>
                  <a:pt x="254" y="0"/>
                  <a:pt x="265" y="0"/>
                  <a:pt x="280" y="1"/>
                </a:cubicBezTo>
                <a:cubicBezTo>
                  <a:pt x="295" y="1"/>
                  <a:pt x="310" y="2"/>
                  <a:pt x="323" y="2"/>
                </a:cubicBezTo>
                <a:cubicBezTo>
                  <a:pt x="345" y="2"/>
                  <a:pt x="363" y="2"/>
                  <a:pt x="377" y="2"/>
                </a:cubicBezTo>
                <a:cubicBezTo>
                  <a:pt x="392" y="1"/>
                  <a:pt x="400" y="1"/>
                  <a:pt x="403" y="1"/>
                </a:cubicBezTo>
                <a:cubicBezTo>
                  <a:pt x="410" y="1"/>
                  <a:pt x="414" y="3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10" y="23"/>
                  <a:pt x="408" y="28"/>
                  <a:pt x="406" y="28"/>
                </a:cubicBezTo>
                <a:cubicBezTo>
                  <a:pt x="405" y="29"/>
                  <a:pt x="400" y="30"/>
                  <a:pt x="392" y="30"/>
                </a:cubicBezTo>
                <a:cubicBezTo>
                  <a:pt x="382" y="30"/>
                  <a:pt x="373" y="31"/>
                  <a:pt x="367" y="33"/>
                </a:cubicBezTo>
                <a:cubicBezTo>
                  <a:pt x="360" y="35"/>
                  <a:pt x="356" y="36"/>
                  <a:pt x="353" y="38"/>
                </a:cubicBezTo>
                <a:cubicBezTo>
                  <a:pt x="351" y="40"/>
                  <a:pt x="350" y="42"/>
                  <a:pt x="351" y="44"/>
                </a:cubicBezTo>
                <a:cubicBezTo>
                  <a:pt x="351" y="49"/>
                  <a:pt x="355" y="101"/>
                  <a:pt x="361" y="197"/>
                </a:cubicBezTo>
                <a:cubicBezTo>
                  <a:pt x="368" y="294"/>
                  <a:pt x="372" y="345"/>
                  <a:pt x="372" y="351"/>
                </a:cubicBezTo>
                <a:lnTo>
                  <a:pt x="373" y="349"/>
                </a:lnTo>
                <a:cubicBezTo>
                  <a:pt x="374" y="348"/>
                  <a:pt x="375" y="345"/>
                  <a:pt x="377" y="342"/>
                </a:cubicBezTo>
                <a:cubicBezTo>
                  <a:pt x="379" y="339"/>
                  <a:pt x="381" y="335"/>
                  <a:pt x="385" y="330"/>
                </a:cubicBezTo>
                <a:cubicBezTo>
                  <a:pt x="388" y="325"/>
                  <a:pt x="392" y="319"/>
                  <a:pt x="395" y="311"/>
                </a:cubicBezTo>
                <a:cubicBezTo>
                  <a:pt x="399" y="303"/>
                  <a:pt x="404" y="294"/>
                  <a:pt x="411" y="285"/>
                </a:cubicBezTo>
                <a:cubicBezTo>
                  <a:pt x="417" y="275"/>
                  <a:pt x="424" y="263"/>
                  <a:pt x="430" y="250"/>
                </a:cubicBezTo>
                <a:cubicBezTo>
                  <a:pt x="436" y="237"/>
                  <a:pt x="445" y="222"/>
                  <a:pt x="455" y="207"/>
                </a:cubicBezTo>
                <a:cubicBezTo>
                  <a:pt x="500" y="128"/>
                  <a:pt x="525" y="84"/>
                  <a:pt x="531" y="72"/>
                </a:cubicBezTo>
                <a:cubicBezTo>
                  <a:pt x="537" y="60"/>
                  <a:pt x="540" y="53"/>
                  <a:pt x="540" y="51"/>
                </a:cubicBezTo>
                <a:cubicBezTo>
                  <a:pt x="540" y="44"/>
                  <a:pt x="536" y="39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3"/>
                </a:cubicBezTo>
                <a:cubicBezTo>
                  <a:pt x="492" y="22"/>
                  <a:pt x="493" y="19"/>
                  <a:pt x="494" y="15"/>
                </a:cubicBezTo>
                <a:cubicBezTo>
                  <a:pt x="495" y="8"/>
                  <a:pt x="497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8" y="1"/>
                  <a:pt x="511" y="1"/>
                  <a:pt x="517" y="1"/>
                </a:cubicBezTo>
                <a:cubicBezTo>
                  <a:pt x="523" y="1"/>
                  <a:pt x="532" y="1"/>
                  <a:pt x="542" y="1"/>
                </a:cubicBezTo>
                <a:cubicBezTo>
                  <a:pt x="553" y="1"/>
                  <a:pt x="565" y="1"/>
                  <a:pt x="577" y="2"/>
                </a:cubicBezTo>
                <a:cubicBezTo>
                  <a:pt x="605" y="2"/>
                  <a:pt x="623" y="1"/>
                  <a:pt x="631" y="0"/>
                </a:cubicBezTo>
                <a:cubicBezTo>
                  <a:pt x="637" y="0"/>
                  <a:pt x="640" y="3"/>
                  <a:pt x="640" y="7"/>
                </a:cubicBezTo>
                <a:cubicBezTo>
                  <a:pt x="640" y="10"/>
                  <a:pt x="640" y="14"/>
                  <a:pt x="638" y="18"/>
                </a:cubicBezTo>
                <a:cubicBezTo>
                  <a:pt x="637" y="23"/>
                  <a:pt x="636" y="26"/>
                  <a:pt x="634" y="28"/>
                </a:cubicBezTo>
                <a:cubicBezTo>
                  <a:pt x="632" y="30"/>
                  <a:pt x="630" y="30"/>
                  <a:pt x="628" y="30"/>
                </a:cubicBezTo>
                <a:cubicBezTo>
                  <a:pt x="618" y="30"/>
                  <a:pt x="610" y="31"/>
                  <a:pt x="602" y="34"/>
                </a:cubicBezTo>
                <a:cubicBezTo>
                  <a:pt x="594" y="36"/>
                  <a:pt x="588" y="39"/>
                  <a:pt x="583" y="43"/>
                </a:cubicBezTo>
                <a:cubicBezTo>
                  <a:pt x="578" y="46"/>
                  <a:pt x="573" y="50"/>
                  <a:pt x="570" y="53"/>
                </a:cubicBezTo>
                <a:cubicBezTo>
                  <a:pt x="568" y="57"/>
                  <a:pt x="565" y="61"/>
                  <a:pt x="563" y="64"/>
                </a:cubicBezTo>
                <a:lnTo>
                  <a:pt x="560" y="69"/>
                </a:lnTo>
                <a:lnTo>
                  <a:pt x="452" y="258"/>
                </a:lnTo>
                <a:cubicBezTo>
                  <a:pt x="380" y="385"/>
                  <a:pt x="344" y="448"/>
                  <a:pt x="344" y="449"/>
                </a:cubicBezTo>
                <a:cubicBezTo>
                  <a:pt x="341" y="452"/>
                  <a:pt x="336" y="453"/>
                  <a:pt x="328" y="453"/>
                </a:cubicBezTo>
                <a:cubicBezTo>
                  <a:pt x="322" y="453"/>
                  <a:pt x="318" y="452"/>
                  <a:pt x="316" y="450"/>
                </a:cubicBezTo>
                <a:cubicBezTo>
                  <a:pt x="315" y="449"/>
                  <a:pt x="311" y="396"/>
                  <a:pt x="304" y="292"/>
                </a:cubicBezTo>
                <a:cubicBezTo>
                  <a:pt x="297" y="188"/>
                  <a:pt x="293" y="135"/>
                  <a:pt x="293" y="131"/>
                </a:cubicBezTo>
                <a:lnTo>
                  <a:pt x="285" y="143"/>
                </a:lnTo>
                <a:cubicBezTo>
                  <a:pt x="276" y="159"/>
                  <a:pt x="248" y="206"/>
                  <a:pt x="203" y="286"/>
                </a:cubicBezTo>
                <a:cubicBezTo>
                  <a:pt x="141" y="394"/>
                  <a:pt x="109" y="448"/>
                  <a:pt x="108" y="449"/>
                </a:cubicBezTo>
                <a:cubicBezTo>
                  <a:pt x="108" y="450"/>
                  <a:pt x="107" y="451"/>
                  <a:pt x="105" y="451"/>
                </a:cubicBezTo>
                <a:cubicBezTo>
                  <a:pt x="103" y="453"/>
                  <a:pt x="99" y="453"/>
                  <a:pt x="94" y="453"/>
                </a:cubicBezTo>
                <a:cubicBezTo>
                  <a:pt x="86" y="453"/>
                  <a:pt x="81" y="452"/>
                  <a:pt x="80" y="449"/>
                </a:cubicBezTo>
                <a:cubicBezTo>
                  <a:pt x="80" y="448"/>
                  <a:pt x="76" y="379"/>
                  <a:pt x="66" y="244"/>
                </a:cubicBezTo>
                <a:cubicBezTo>
                  <a:pt x="57" y="109"/>
                  <a:pt x="52" y="40"/>
                  <a:pt x="51" y="39"/>
                </a:cubicBezTo>
                <a:cubicBezTo>
                  <a:pt x="51" y="36"/>
                  <a:pt x="48" y="33"/>
                  <a:pt x="45" y="32"/>
                </a:cubicBezTo>
                <a:cubicBezTo>
                  <a:pt x="42" y="31"/>
                  <a:pt x="33" y="31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1" y="13"/>
                  <a:pt x="3" y="5"/>
                  <a:pt x="8" y="0"/>
                </a:cubicBezTo>
                <a:lnTo>
                  <a:pt x="16" y="0"/>
                </a:lnTo>
                <a:cubicBezTo>
                  <a:pt x="34" y="2"/>
                  <a:pt x="55" y="2"/>
                  <a:pt x="80" y="2"/>
                </a:cubicBezTo>
                <a:cubicBezTo>
                  <a:pt x="134" y="2"/>
                  <a:pt x="164" y="2"/>
                  <a:pt x="169" y="0"/>
                </a:cubicBezTo>
                <a:lnTo>
                  <a:pt x="176" y="0"/>
                </a:lnTo>
                <a:cubicBezTo>
                  <a:pt x="178" y="3"/>
                  <a:pt x="179" y="5"/>
                  <a:pt x="179" y="6"/>
                </a:cubicBezTo>
                <a:cubicBezTo>
                  <a:pt x="179" y="7"/>
                  <a:pt x="179" y="11"/>
                  <a:pt x="178" y="18"/>
                </a:cubicBezTo>
                <a:cubicBezTo>
                  <a:pt x="176" y="24"/>
                  <a:pt x="174" y="28"/>
                  <a:pt x="172" y="30"/>
                </a:cubicBezTo>
                <a:lnTo>
                  <a:pt x="159" y="30"/>
                </a:lnTo>
                <a:cubicBezTo>
                  <a:pt x="132" y="31"/>
                  <a:pt x="118" y="35"/>
                  <a:pt x="116" y="41"/>
                </a:cubicBezTo>
                <a:cubicBezTo>
                  <a:pt x="129" y="238"/>
                  <a:pt x="136" y="342"/>
                  <a:pt x="138" y="352"/>
                </a:cubicBezTo>
                <a:lnTo>
                  <a:pt x="290" y="87"/>
                </a:lnTo>
                <a:lnTo>
                  <a:pt x="288" y="62"/>
                </a:lnTo>
                <a:cubicBezTo>
                  <a:pt x="287" y="44"/>
                  <a:pt x="285" y="34"/>
                  <a:pt x="282" y="33"/>
                </a:cubicBezTo>
                <a:cubicBezTo>
                  <a:pt x="279" y="31"/>
                  <a:pt x="270" y="30"/>
                  <a:pt x="255" y="30"/>
                </a:cubicBezTo>
                <a:cubicBezTo>
                  <a:pt x="247" y="30"/>
                  <a:pt x="242" y="29"/>
                  <a:pt x="239" y="28"/>
                </a:cubicBezTo>
                <a:cubicBezTo>
                  <a:pt x="236" y="28"/>
                  <a:pt x="235" y="26"/>
                  <a:pt x="235" y="23"/>
                </a:cubicBezTo>
                <a:cubicBezTo>
                  <a:pt x="235" y="22"/>
                  <a:pt x="236" y="19"/>
                  <a:pt x="236" y="15"/>
                </a:cubicBezTo>
                <a:cubicBezTo>
                  <a:pt x="237" y="13"/>
                  <a:pt x="237" y="11"/>
                  <a:pt x="238" y="9"/>
                </a:cubicBezTo>
                <a:cubicBezTo>
                  <a:pt x="238" y="7"/>
                  <a:pt x="238" y="6"/>
                  <a:pt x="238" y="5"/>
                </a:cubicBezTo>
                <a:cubicBezTo>
                  <a:pt x="238" y="4"/>
                  <a:pt x="239" y="3"/>
                  <a:pt x="240" y="2"/>
                </a:cubicBezTo>
                <a:cubicBezTo>
                  <a:pt x="242" y="1"/>
                  <a:pt x="242" y="1"/>
                  <a:pt x="243" y="1"/>
                </a:cubicBezTo>
                <a:cubicBezTo>
                  <a:pt x="243" y="1"/>
                  <a:pt x="245" y="1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2837160" y="327888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4" y="19"/>
                  <a:pt x="11" y="11"/>
                </a:cubicBezTo>
                <a:cubicBezTo>
                  <a:pt x="17" y="3"/>
                  <a:pt x="27" y="0"/>
                  <a:pt x="38" y="0"/>
                </a:cubicBezTo>
                <a:cubicBezTo>
                  <a:pt x="50" y="0"/>
                  <a:pt x="62" y="5"/>
                  <a:pt x="71" y="16"/>
                </a:cubicBezTo>
                <a:cubicBezTo>
                  <a:pt x="81" y="26"/>
                  <a:pt x="86" y="45"/>
                  <a:pt x="86" y="72"/>
                </a:cubicBezTo>
                <a:cubicBezTo>
                  <a:pt x="86" y="88"/>
                  <a:pt x="84" y="103"/>
                  <a:pt x="80" y="117"/>
                </a:cubicBezTo>
                <a:cubicBezTo>
                  <a:pt x="76" y="131"/>
                  <a:pt x="72" y="143"/>
                  <a:pt x="67" y="153"/>
                </a:cubicBezTo>
                <a:cubicBezTo>
                  <a:pt x="62" y="163"/>
                  <a:pt x="55" y="172"/>
                  <a:pt x="49" y="180"/>
                </a:cubicBezTo>
                <a:cubicBezTo>
                  <a:pt x="43" y="187"/>
                  <a:pt x="38" y="193"/>
                  <a:pt x="34" y="197"/>
                </a:cubicBezTo>
                <a:cubicBezTo>
                  <a:pt x="29" y="201"/>
                  <a:pt x="27" y="203"/>
                  <a:pt x="25" y="203"/>
                </a:cubicBezTo>
                <a:cubicBezTo>
                  <a:pt x="24" y="203"/>
                  <a:pt x="21" y="201"/>
                  <a:pt x="17" y="197"/>
                </a:cubicBezTo>
                <a:cubicBezTo>
                  <a:pt x="13" y="193"/>
                  <a:pt x="11" y="190"/>
                  <a:pt x="11" y="188"/>
                </a:cubicBezTo>
                <a:cubicBezTo>
                  <a:pt x="11" y="187"/>
                  <a:pt x="14" y="183"/>
                  <a:pt x="18" y="178"/>
                </a:cubicBezTo>
                <a:cubicBezTo>
                  <a:pt x="23" y="173"/>
                  <a:pt x="28" y="167"/>
                  <a:pt x="34" y="159"/>
                </a:cubicBezTo>
                <a:cubicBezTo>
                  <a:pt x="40" y="151"/>
                  <a:pt x="46" y="141"/>
                  <a:pt x="51" y="127"/>
                </a:cubicBezTo>
                <a:cubicBezTo>
                  <a:pt x="56" y="113"/>
                  <a:pt x="61" y="98"/>
                  <a:pt x="62" y="79"/>
                </a:cubicBezTo>
                <a:lnTo>
                  <a:pt x="62" y="71"/>
                </a:lnTo>
                <a:lnTo>
                  <a:pt x="62" y="72"/>
                </a:lnTo>
                <a:cubicBezTo>
                  <a:pt x="61" y="72"/>
                  <a:pt x="60" y="73"/>
                  <a:pt x="58" y="73"/>
                </a:cubicBezTo>
                <a:cubicBezTo>
                  <a:pt x="56" y="74"/>
                  <a:pt x="55" y="74"/>
                  <a:pt x="54" y="75"/>
                </a:cubicBezTo>
                <a:cubicBezTo>
                  <a:pt x="52" y="76"/>
                  <a:pt x="50" y="77"/>
                  <a:pt x="48" y="77"/>
                </a:cubicBezTo>
                <a:cubicBezTo>
                  <a:pt x="45" y="77"/>
                  <a:pt x="43" y="77"/>
                  <a:pt x="40" y="77"/>
                </a:cubicBezTo>
                <a:cubicBezTo>
                  <a:pt x="29" y="77"/>
                  <a:pt x="19" y="74"/>
                  <a:pt x="12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2927880" y="314892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0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1" y="427"/>
                  <a:pt x="2" y="422"/>
                </a:cubicBezTo>
                <a:cubicBezTo>
                  <a:pt x="4" y="416"/>
                  <a:pt x="5" y="412"/>
                  <a:pt x="7" y="412"/>
                </a:cubicBezTo>
                <a:cubicBezTo>
                  <a:pt x="8" y="411"/>
                  <a:pt x="12" y="410"/>
                  <a:pt x="19" y="410"/>
                </a:cubicBezTo>
                <a:cubicBezTo>
                  <a:pt x="56" y="408"/>
                  <a:pt x="85" y="397"/>
                  <a:pt x="106" y="376"/>
                </a:cubicBezTo>
                <a:cubicBezTo>
                  <a:pt x="111" y="372"/>
                  <a:pt x="135" y="345"/>
                  <a:pt x="181" y="296"/>
                </a:cubicBezTo>
                <a:cubicBezTo>
                  <a:pt x="226" y="246"/>
                  <a:pt x="248" y="221"/>
                  <a:pt x="248" y="220"/>
                </a:cubicBezTo>
                <a:cubicBezTo>
                  <a:pt x="201" y="100"/>
                  <a:pt x="177" y="40"/>
                  <a:pt x="175" y="37"/>
                </a:cubicBezTo>
                <a:cubicBezTo>
                  <a:pt x="171" y="33"/>
                  <a:pt x="158" y="30"/>
                  <a:pt x="135" y="30"/>
                </a:cubicBezTo>
                <a:lnTo>
                  <a:pt x="117" y="30"/>
                </a:lnTo>
                <a:cubicBezTo>
                  <a:pt x="114" y="27"/>
                  <a:pt x="113" y="25"/>
                  <a:pt x="113" y="25"/>
                </a:cubicBezTo>
                <a:cubicBezTo>
                  <a:pt x="113" y="24"/>
                  <a:pt x="113" y="20"/>
                  <a:pt x="114" y="12"/>
                </a:cubicBezTo>
                <a:cubicBezTo>
                  <a:pt x="116" y="7"/>
                  <a:pt x="118" y="3"/>
                  <a:pt x="120" y="0"/>
                </a:cubicBezTo>
                <a:lnTo>
                  <a:pt x="129" y="0"/>
                </a:lnTo>
                <a:cubicBezTo>
                  <a:pt x="144" y="1"/>
                  <a:pt x="170" y="2"/>
                  <a:pt x="207" y="2"/>
                </a:cubicBezTo>
                <a:cubicBezTo>
                  <a:pt x="221" y="2"/>
                  <a:pt x="234" y="2"/>
                  <a:pt x="246" y="2"/>
                </a:cubicBezTo>
                <a:cubicBezTo>
                  <a:pt x="258" y="2"/>
                  <a:pt x="268" y="1"/>
                  <a:pt x="275" y="1"/>
                </a:cubicBezTo>
                <a:cubicBezTo>
                  <a:pt x="282" y="0"/>
                  <a:pt x="287" y="0"/>
                  <a:pt x="288" y="1"/>
                </a:cubicBezTo>
                <a:cubicBezTo>
                  <a:pt x="295" y="1"/>
                  <a:pt x="299" y="3"/>
                  <a:pt x="299" y="8"/>
                </a:cubicBezTo>
                <a:cubicBezTo>
                  <a:pt x="299" y="8"/>
                  <a:pt x="298" y="11"/>
                  <a:pt x="297" y="16"/>
                </a:cubicBezTo>
                <a:cubicBezTo>
                  <a:pt x="296" y="23"/>
                  <a:pt x="294" y="27"/>
                  <a:pt x="293" y="28"/>
                </a:cubicBezTo>
                <a:cubicBezTo>
                  <a:pt x="292" y="29"/>
                  <a:pt x="288" y="30"/>
                  <a:pt x="283" y="30"/>
                </a:cubicBezTo>
                <a:cubicBezTo>
                  <a:pt x="269" y="31"/>
                  <a:pt x="258" y="35"/>
                  <a:pt x="248" y="41"/>
                </a:cubicBezTo>
                <a:lnTo>
                  <a:pt x="297" y="165"/>
                </a:lnTo>
                <a:lnTo>
                  <a:pt x="331" y="127"/>
                </a:lnTo>
                <a:cubicBezTo>
                  <a:pt x="376" y="79"/>
                  <a:pt x="399" y="52"/>
                  <a:pt x="399" y="47"/>
                </a:cubicBezTo>
                <a:cubicBezTo>
                  <a:pt x="399" y="39"/>
                  <a:pt x="394" y="34"/>
                  <a:pt x="383" y="31"/>
                </a:cubicBezTo>
                <a:cubicBezTo>
                  <a:pt x="381" y="31"/>
                  <a:pt x="378" y="31"/>
                  <a:pt x="375" y="30"/>
                </a:cubicBezTo>
                <a:cubicBezTo>
                  <a:pt x="369" y="30"/>
                  <a:pt x="365" y="27"/>
                  <a:pt x="365" y="23"/>
                </a:cubicBezTo>
                <a:cubicBezTo>
                  <a:pt x="365" y="22"/>
                  <a:pt x="366" y="18"/>
                  <a:pt x="367" y="12"/>
                </a:cubicBezTo>
                <a:cubicBezTo>
                  <a:pt x="368" y="7"/>
                  <a:pt x="371" y="3"/>
                  <a:pt x="373" y="0"/>
                </a:cubicBezTo>
                <a:lnTo>
                  <a:pt x="381" y="0"/>
                </a:lnTo>
                <a:cubicBezTo>
                  <a:pt x="381" y="0"/>
                  <a:pt x="387" y="0"/>
                  <a:pt x="397" y="0"/>
                </a:cubicBezTo>
                <a:cubicBezTo>
                  <a:pt x="407" y="0"/>
                  <a:pt x="419" y="1"/>
                  <a:pt x="431" y="2"/>
                </a:cubicBezTo>
                <a:cubicBezTo>
                  <a:pt x="444" y="2"/>
                  <a:pt x="453" y="3"/>
                  <a:pt x="458" y="2"/>
                </a:cubicBezTo>
                <a:cubicBezTo>
                  <a:pt x="496" y="2"/>
                  <a:pt x="517" y="2"/>
                  <a:pt x="521" y="0"/>
                </a:cubicBezTo>
                <a:lnTo>
                  <a:pt x="526" y="0"/>
                </a:lnTo>
                <a:cubicBezTo>
                  <a:pt x="529" y="3"/>
                  <a:pt x="531" y="6"/>
                  <a:pt x="531" y="7"/>
                </a:cubicBezTo>
                <a:cubicBezTo>
                  <a:pt x="530" y="18"/>
                  <a:pt x="527" y="25"/>
                  <a:pt x="523" y="30"/>
                </a:cubicBezTo>
                <a:lnTo>
                  <a:pt x="513" y="30"/>
                </a:lnTo>
                <a:cubicBezTo>
                  <a:pt x="498" y="30"/>
                  <a:pt x="485" y="32"/>
                  <a:pt x="474" y="36"/>
                </a:cubicBezTo>
                <a:cubicBezTo>
                  <a:pt x="462" y="39"/>
                  <a:pt x="453" y="43"/>
                  <a:pt x="447" y="46"/>
                </a:cubicBezTo>
                <a:cubicBezTo>
                  <a:pt x="441" y="50"/>
                  <a:pt x="436" y="54"/>
                  <a:pt x="432" y="58"/>
                </a:cubicBezTo>
                <a:lnTo>
                  <a:pt x="425" y="64"/>
                </a:lnTo>
                <a:cubicBezTo>
                  <a:pt x="425" y="63"/>
                  <a:pt x="405" y="86"/>
                  <a:pt x="364" y="130"/>
                </a:cubicBezTo>
                <a:lnTo>
                  <a:pt x="308" y="192"/>
                </a:lnTo>
                <a:cubicBezTo>
                  <a:pt x="308" y="192"/>
                  <a:pt x="315" y="209"/>
                  <a:pt x="328" y="244"/>
                </a:cubicBezTo>
                <a:cubicBezTo>
                  <a:pt x="341" y="278"/>
                  <a:pt x="355" y="313"/>
                  <a:pt x="370" y="348"/>
                </a:cubicBezTo>
                <a:cubicBezTo>
                  <a:pt x="384" y="384"/>
                  <a:pt x="392" y="402"/>
                  <a:pt x="394" y="403"/>
                </a:cubicBezTo>
                <a:cubicBezTo>
                  <a:pt x="398" y="407"/>
                  <a:pt x="411" y="409"/>
                  <a:pt x="433" y="410"/>
                </a:cubicBezTo>
                <a:cubicBezTo>
                  <a:pt x="448" y="410"/>
                  <a:pt x="455" y="412"/>
                  <a:pt x="455" y="415"/>
                </a:cubicBezTo>
                <a:cubicBezTo>
                  <a:pt x="455" y="416"/>
                  <a:pt x="455" y="419"/>
                  <a:pt x="454" y="424"/>
                </a:cubicBezTo>
                <a:cubicBezTo>
                  <a:pt x="452" y="431"/>
                  <a:pt x="451" y="435"/>
                  <a:pt x="449" y="437"/>
                </a:cubicBezTo>
                <a:cubicBezTo>
                  <a:pt x="448" y="438"/>
                  <a:pt x="445" y="439"/>
                  <a:pt x="440" y="439"/>
                </a:cubicBezTo>
                <a:cubicBezTo>
                  <a:pt x="439" y="439"/>
                  <a:pt x="432" y="439"/>
                  <a:pt x="419" y="439"/>
                </a:cubicBezTo>
                <a:cubicBezTo>
                  <a:pt x="406" y="439"/>
                  <a:pt x="387" y="438"/>
                  <a:pt x="362" y="438"/>
                </a:cubicBezTo>
                <a:cubicBezTo>
                  <a:pt x="336" y="438"/>
                  <a:pt x="316" y="438"/>
                  <a:pt x="303" y="438"/>
                </a:cubicBezTo>
                <a:cubicBezTo>
                  <a:pt x="289" y="438"/>
                  <a:pt x="281" y="438"/>
                  <a:pt x="280" y="439"/>
                </a:cubicBezTo>
                <a:cubicBezTo>
                  <a:pt x="273" y="439"/>
                  <a:pt x="269" y="437"/>
                  <a:pt x="269" y="433"/>
                </a:cubicBezTo>
                <a:cubicBezTo>
                  <a:pt x="269" y="432"/>
                  <a:pt x="270" y="429"/>
                  <a:pt x="271" y="423"/>
                </a:cubicBezTo>
                <a:cubicBezTo>
                  <a:pt x="271" y="419"/>
                  <a:pt x="272" y="416"/>
                  <a:pt x="273" y="414"/>
                </a:cubicBezTo>
                <a:cubicBezTo>
                  <a:pt x="274" y="412"/>
                  <a:pt x="275" y="411"/>
                  <a:pt x="276" y="411"/>
                </a:cubicBezTo>
                <a:cubicBezTo>
                  <a:pt x="278" y="411"/>
                  <a:pt x="279" y="410"/>
                  <a:pt x="282" y="410"/>
                </a:cubicBezTo>
                <a:cubicBezTo>
                  <a:pt x="285" y="409"/>
                  <a:pt x="288" y="409"/>
                  <a:pt x="292" y="409"/>
                </a:cubicBezTo>
                <a:cubicBezTo>
                  <a:pt x="297" y="409"/>
                  <a:pt x="302" y="408"/>
                  <a:pt x="309" y="405"/>
                </a:cubicBezTo>
                <a:cubicBezTo>
                  <a:pt x="316" y="401"/>
                  <a:pt x="320" y="399"/>
                  <a:pt x="320" y="398"/>
                </a:cubicBezTo>
                <a:cubicBezTo>
                  <a:pt x="319" y="398"/>
                  <a:pt x="309" y="373"/>
                  <a:pt x="290" y="323"/>
                </a:cubicBezTo>
                <a:lnTo>
                  <a:pt x="260" y="247"/>
                </a:lnTo>
                <a:cubicBezTo>
                  <a:pt x="179" y="335"/>
                  <a:pt x="138" y="381"/>
                  <a:pt x="136" y="385"/>
                </a:cubicBezTo>
                <a:cubicBezTo>
                  <a:pt x="134" y="389"/>
                  <a:pt x="133" y="391"/>
                  <a:pt x="133" y="393"/>
                </a:cubicBezTo>
                <a:cubicBezTo>
                  <a:pt x="133" y="401"/>
                  <a:pt x="139" y="406"/>
                  <a:pt x="152" y="409"/>
                </a:cubicBezTo>
                <a:cubicBezTo>
                  <a:pt x="152" y="409"/>
                  <a:pt x="154" y="409"/>
                  <a:pt x="156" y="409"/>
                </a:cubicBezTo>
                <a:cubicBezTo>
                  <a:pt x="158" y="409"/>
                  <a:pt x="159" y="409"/>
                  <a:pt x="160" y="410"/>
                </a:cubicBezTo>
                <a:cubicBezTo>
                  <a:pt x="161" y="410"/>
                  <a:pt x="162" y="410"/>
                  <a:pt x="162" y="410"/>
                </a:cubicBezTo>
                <a:cubicBezTo>
                  <a:pt x="163" y="410"/>
                  <a:pt x="163" y="410"/>
                  <a:pt x="164" y="410"/>
                </a:cubicBezTo>
                <a:cubicBezTo>
                  <a:pt x="165" y="411"/>
                  <a:pt x="166" y="411"/>
                  <a:pt x="166" y="412"/>
                </a:cubicBezTo>
                <a:cubicBezTo>
                  <a:pt x="166" y="413"/>
                  <a:pt x="167" y="415"/>
                  <a:pt x="167" y="417"/>
                </a:cubicBezTo>
                <a:cubicBezTo>
                  <a:pt x="167" y="421"/>
                  <a:pt x="166" y="424"/>
                  <a:pt x="165" y="427"/>
                </a:cubicBezTo>
                <a:cubicBezTo>
                  <a:pt x="164" y="433"/>
                  <a:pt x="163" y="436"/>
                  <a:pt x="162" y="437"/>
                </a:cubicBezTo>
                <a:cubicBezTo>
                  <a:pt x="160" y="437"/>
                  <a:pt x="157" y="438"/>
                  <a:pt x="152" y="439"/>
                </a:cubicBezTo>
                <a:cubicBezTo>
                  <a:pt x="151" y="439"/>
                  <a:pt x="147" y="439"/>
                  <a:pt x="140" y="439"/>
                </a:cubicBezTo>
                <a:cubicBezTo>
                  <a:pt x="134" y="439"/>
                  <a:pt x="125" y="438"/>
                  <a:pt x="113" y="438"/>
                </a:cubicBezTo>
                <a:cubicBezTo>
                  <a:pt x="102" y="437"/>
                  <a:pt x="89" y="437"/>
                  <a:pt x="76" y="438"/>
                </a:cubicBezTo>
                <a:cubicBezTo>
                  <a:pt x="41" y="438"/>
                  <a:pt x="20" y="438"/>
                  <a:pt x="10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3124080" y="3233520"/>
            <a:ext cx="46440" cy="109800"/>
          </a:xfrm>
          <a:custGeom>
            <a:avLst/>
            <a:gdLst/>
            <a:ahLst/>
            <a:rect l="0" t="0" r="r" b="b"/>
            <a:pathLst>
              <a:path w="129" h="305">
                <a:moveTo>
                  <a:pt x="75" y="27"/>
                </a:moveTo>
                <a:cubicBezTo>
                  <a:pt x="75" y="20"/>
                  <a:pt x="78" y="14"/>
                  <a:pt x="84" y="8"/>
                </a:cubicBezTo>
                <a:cubicBezTo>
                  <a:pt x="89" y="3"/>
                  <a:pt x="96" y="0"/>
                  <a:pt x="104" y="0"/>
                </a:cubicBezTo>
                <a:cubicBezTo>
                  <a:pt x="109" y="0"/>
                  <a:pt x="114" y="2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90" y="47"/>
                  <a:pt x="85" y="45"/>
                  <a:pt x="81" y="42"/>
                </a:cubicBezTo>
                <a:cubicBezTo>
                  <a:pt x="77" y="39"/>
                  <a:pt x="75" y="34"/>
                  <a:pt x="75" y="27"/>
                </a:cubicBezTo>
                <a:moveTo>
                  <a:pt x="0" y="169"/>
                </a:moveTo>
                <a:cubicBezTo>
                  <a:pt x="0" y="167"/>
                  <a:pt x="1" y="162"/>
                  <a:pt x="4" y="155"/>
                </a:cubicBezTo>
                <a:cubicBezTo>
                  <a:pt x="7" y="148"/>
                  <a:pt x="11" y="141"/>
                  <a:pt x="15" y="132"/>
                </a:cubicBezTo>
                <a:cubicBezTo>
                  <a:pt x="20" y="124"/>
                  <a:pt x="27" y="116"/>
                  <a:pt x="36" y="109"/>
                </a:cubicBezTo>
                <a:cubicBezTo>
                  <a:pt x="45" y="102"/>
                  <a:pt x="54" y="99"/>
                  <a:pt x="63" y="99"/>
                </a:cubicBezTo>
                <a:cubicBezTo>
                  <a:pt x="75" y="99"/>
                  <a:pt x="85" y="102"/>
                  <a:pt x="93" y="109"/>
                </a:cubicBezTo>
                <a:cubicBezTo>
                  <a:pt x="101" y="116"/>
                  <a:pt x="105" y="126"/>
                  <a:pt x="105" y="138"/>
                </a:cubicBezTo>
                <a:cubicBezTo>
                  <a:pt x="105" y="143"/>
                  <a:pt x="103" y="151"/>
                  <a:pt x="99" y="163"/>
                </a:cubicBezTo>
                <a:cubicBezTo>
                  <a:pt x="94" y="175"/>
                  <a:pt x="88" y="191"/>
                  <a:pt x="80" y="211"/>
                </a:cubicBezTo>
                <a:cubicBezTo>
                  <a:pt x="73" y="230"/>
                  <a:pt x="66" y="248"/>
                  <a:pt x="61" y="262"/>
                </a:cubicBezTo>
                <a:cubicBezTo>
                  <a:pt x="60" y="268"/>
                  <a:pt x="59" y="273"/>
                  <a:pt x="59" y="276"/>
                </a:cubicBezTo>
                <a:cubicBezTo>
                  <a:pt x="59" y="284"/>
                  <a:pt x="62" y="288"/>
                  <a:pt x="67" y="288"/>
                </a:cubicBezTo>
                <a:cubicBezTo>
                  <a:pt x="70" y="288"/>
                  <a:pt x="72" y="287"/>
                  <a:pt x="75" y="286"/>
                </a:cubicBezTo>
                <a:cubicBezTo>
                  <a:pt x="78" y="285"/>
                  <a:pt x="82" y="283"/>
                  <a:pt x="86" y="280"/>
                </a:cubicBezTo>
                <a:cubicBezTo>
                  <a:pt x="90" y="277"/>
                  <a:pt x="94" y="271"/>
                  <a:pt x="98" y="264"/>
                </a:cubicBezTo>
                <a:cubicBezTo>
                  <a:pt x="102" y="257"/>
                  <a:pt x="106" y="248"/>
                  <a:pt x="109" y="237"/>
                </a:cubicBezTo>
                <a:cubicBezTo>
                  <a:pt x="110" y="234"/>
                  <a:pt x="111" y="232"/>
                  <a:pt x="112" y="231"/>
                </a:cubicBezTo>
                <a:cubicBezTo>
                  <a:pt x="112" y="230"/>
                  <a:pt x="115" y="230"/>
                  <a:pt x="119" y="230"/>
                </a:cubicBezTo>
                <a:cubicBezTo>
                  <a:pt x="125" y="230"/>
                  <a:pt x="129" y="232"/>
                  <a:pt x="129" y="235"/>
                </a:cubicBezTo>
                <a:cubicBezTo>
                  <a:pt x="129" y="237"/>
                  <a:pt x="127" y="242"/>
                  <a:pt x="124" y="249"/>
                </a:cubicBezTo>
                <a:cubicBezTo>
                  <a:pt x="122" y="256"/>
                  <a:pt x="118" y="263"/>
                  <a:pt x="113" y="272"/>
                </a:cubicBezTo>
                <a:cubicBezTo>
                  <a:pt x="108" y="280"/>
                  <a:pt x="101" y="288"/>
                  <a:pt x="93" y="295"/>
                </a:cubicBezTo>
                <a:cubicBezTo>
                  <a:pt x="84" y="302"/>
                  <a:pt x="75" y="305"/>
                  <a:pt x="65" y="305"/>
                </a:cubicBezTo>
                <a:cubicBezTo>
                  <a:pt x="55" y="305"/>
                  <a:pt x="46" y="302"/>
                  <a:pt x="38" y="296"/>
                </a:cubicBezTo>
                <a:cubicBezTo>
                  <a:pt x="30" y="288"/>
                  <a:pt x="25" y="279"/>
                  <a:pt x="25" y="266"/>
                </a:cubicBezTo>
                <a:cubicBezTo>
                  <a:pt x="25" y="261"/>
                  <a:pt x="26" y="256"/>
                  <a:pt x="27" y="251"/>
                </a:cubicBezTo>
                <a:cubicBezTo>
                  <a:pt x="29" y="247"/>
                  <a:pt x="35" y="230"/>
                  <a:pt x="47" y="200"/>
                </a:cubicBezTo>
                <a:cubicBezTo>
                  <a:pt x="58" y="169"/>
                  <a:pt x="65" y="151"/>
                  <a:pt x="67" y="145"/>
                </a:cubicBezTo>
                <a:cubicBezTo>
                  <a:pt x="69" y="139"/>
                  <a:pt x="70" y="133"/>
                  <a:pt x="70" y="127"/>
                </a:cubicBezTo>
                <a:cubicBezTo>
                  <a:pt x="70" y="120"/>
                  <a:pt x="67" y="116"/>
                  <a:pt x="62" y="116"/>
                </a:cubicBezTo>
                <a:lnTo>
                  <a:pt x="61" y="116"/>
                </a:lnTo>
                <a:cubicBezTo>
                  <a:pt x="52" y="116"/>
                  <a:pt x="44" y="121"/>
                  <a:pt x="36" y="131"/>
                </a:cubicBezTo>
                <a:cubicBezTo>
                  <a:pt x="29" y="141"/>
                  <a:pt x="23" y="154"/>
                  <a:pt x="18" y="169"/>
                </a:cubicBezTo>
                <a:cubicBezTo>
                  <a:pt x="18" y="170"/>
                  <a:pt x="18" y="170"/>
                  <a:pt x="17" y="171"/>
                </a:cubicBezTo>
                <a:lnTo>
                  <a:pt x="17" y="172"/>
                </a:lnTo>
                <a:cubicBezTo>
                  <a:pt x="17" y="172"/>
                  <a:pt x="17" y="173"/>
                  <a:pt x="16" y="173"/>
                </a:cubicBezTo>
                <a:cubicBezTo>
                  <a:pt x="15" y="173"/>
                  <a:pt x="15" y="173"/>
                  <a:pt x="15" y="173"/>
                </a:cubicBezTo>
                <a:cubicBezTo>
                  <a:pt x="14" y="173"/>
                  <a:pt x="14" y="173"/>
                  <a:pt x="13" y="173"/>
                </a:cubicBez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2"/>
                  <a:pt x="0" y="170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3201120" y="3133440"/>
            <a:ext cx="51840" cy="231120"/>
          </a:xfrm>
          <a:custGeom>
            <a:avLst/>
            <a:gdLst/>
            <a:ahLst/>
            <a:rect l="0" t="0" r="r" b="b"/>
            <a:pathLst>
              <a:path w="144" h="642">
                <a:moveTo>
                  <a:pt x="0" y="12"/>
                </a:moveTo>
                <a:cubicBezTo>
                  <a:pt x="1" y="9"/>
                  <a:pt x="2" y="6"/>
                  <a:pt x="4" y="4"/>
                </a:cubicBezTo>
                <a:cubicBezTo>
                  <a:pt x="6" y="2"/>
                  <a:pt x="9" y="1"/>
                  <a:pt x="13" y="0"/>
                </a:cubicBezTo>
                <a:cubicBezTo>
                  <a:pt x="17" y="0"/>
                  <a:pt x="21" y="2"/>
                  <a:pt x="24" y="7"/>
                </a:cubicBezTo>
                <a:cubicBezTo>
                  <a:pt x="25" y="10"/>
                  <a:pt x="45" y="62"/>
                  <a:pt x="84" y="164"/>
                </a:cubicBezTo>
                <a:cubicBezTo>
                  <a:pt x="123" y="267"/>
                  <a:pt x="144" y="319"/>
                  <a:pt x="144" y="321"/>
                </a:cubicBezTo>
                <a:cubicBezTo>
                  <a:pt x="145" y="323"/>
                  <a:pt x="124" y="375"/>
                  <a:pt x="85" y="477"/>
                </a:cubicBezTo>
                <a:cubicBezTo>
                  <a:pt x="46" y="580"/>
                  <a:pt x="25" y="633"/>
                  <a:pt x="24" y="636"/>
                </a:cubicBezTo>
                <a:cubicBezTo>
                  <a:pt x="21" y="640"/>
                  <a:pt x="17" y="642"/>
                  <a:pt x="13" y="642"/>
                </a:cubicBezTo>
                <a:cubicBezTo>
                  <a:pt x="10" y="642"/>
                  <a:pt x="7" y="641"/>
                  <a:pt x="5" y="639"/>
                </a:cubicBezTo>
                <a:cubicBezTo>
                  <a:pt x="3" y="637"/>
                  <a:pt x="1" y="634"/>
                  <a:pt x="0" y="631"/>
                </a:cubicBezTo>
                <a:cubicBezTo>
                  <a:pt x="0" y="629"/>
                  <a:pt x="20" y="576"/>
                  <a:pt x="58" y="474"/>
                </a:cubicBezTo>
                <a:cubicBezTo>
                  <a:pt x="97" y="373"/>
                  <a:pt x="116" y="322"/>
                  <a:pt x="116" y="321"/>
                </a:cubicBezTo>
                <a:cubicBezTo>
                  <a:pt x="116" y="320"/>
                  <a:pt x="97" y="269"/>
                  <a:pt x="58" y="168"/>
                </a:cubicBezTo>
                <a:cubicBezTo>
                  <a:pt x="20" y="66"/>
                  <a:pt x="0" y="14"/>
                  <a:pt x="0" y="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3342600" y="317196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0" y="222"/>
                </a:moveTo>
                <a:cubicBezTo>
                  <a:pt x="0" y="222"/>
                  <a:pt x="0" y="219"/>
                  <a:pt x="0" y="214"/>
                </a:cubicBezTo>
                <a:cubicBezTo>
                  <a:pt x="0" y="208"/>
                  <a:pt x="3" y="204"/>
                  <a:pt x="9" y="201"/>
                </a:cubicBezTo>
                <a:lnTo>
                  <a:pt x="201" y="201"/>
                </a:lnTo>
                <a:lnTo>
                  <a:pt x="201" y="105"/>
                </a:lnTo>
                <a:lnTo>
                  <a:pt x="201" y="9"/>
                </a:lnTo>
                <a:cubicBezTo>
                  <a:pt x="205" y="3"/>
                  <a:pt x="210" y="0"/>
                  <a:pt x="213" y="0"/>
                </a:cubicBezTo>
                <a:cubicBezTo>
                  <a:pt x="219" y="0"/>
                  <a:pt x="223" y="4"/>
                  <a:pt x="226" y="10"/>
                </a:cubicBezTo>
                <a:lnTo>
                  <a:pt x="226" y="201"/>
                </a:lnTo>
                <a:lnTo>
                  <a:pt x="418" y="201"/>
                </a:lnTo>
                <a:cubicBezTo>
                  <a:pt x="425" y="204"/>
                  <a:pt x="428" y="209"/>
                  <a:pt x="428" y="214"/>
                </a:cubicBezTo>
                <a:cubicBezTo>
                  <a:pt x="428" y="219"/>
                  <a:pt x="425" y="223"/>
                  <a:pt x="418" y="227"/>
                </a:cubicBezTo>
                <a:lnTo>
                  <a:pt x="226" y="227"/>
                </a:lnTo>
                <a:lnTo>
                  <a:pt x="226" y="419"/>
                </a:lnTo>
                <a:cubicBezTo>
                  <a:pt x="223" y="425"/>
                  <a:pt x="219" y="428"/>
                  <a:pt x="215" y="428"/>
                </a:cubicBezTo>
                <a:lnTo>
                  <a:pt x="213" y="428"/>
                </a:lnTo>
                <a:lnTo>
                  <a:pt x="212" y="428"/>
                </a:lnTo>
                <a:cubicBezTo>
                  <a:pt x="207" y="428"/>
                  <a:pt x="203" y="425"/>
                  <a:pt x="201" y="419"/>
                </a:cubicBezTo>
                <a:lnTo>
                  <a:pt x="201" y="227"/>
                </a:lnTo>
                <a:lnTo>
                  <a:pt x="9" y="227"/>
                </a:lnTo>
                <a:cubicBezTo>
                  <a:pt x="3" y="224"/>
                  <a:pt x="0" y="219"/>
                  <a:pt x="0" y="214"/>
                </a:cubicBezTo>
                <a:lnTo>
                  <a:pt x="0" y="2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3569760" y="3207240"/>
            <a:ext cx="79200" cy="102240"/>
          </a:xfrm>
          <a:custGeom>
            <a:avLst/>
            <a:gdLst/>
            <a:ahLst/>
            <a:rect l="0" t="0" r="r" b="b"/>
            <a:pathLst>
              <a:path w="220" h="284">
                <a:moveTo>
                  <a:pt x="121" y="284"/>
                </a:moveTo>
                <a:cubicBezTo>
                  <a:pt x="88" y="284"/>
                  <a:pt x="59" y="273"/>
                  <a:pt x="35" y="251"/>
                </a:cubicBezTo>
                <a:cubicBezTo>
                  <a:pt x="12" y="229"/>
                  <a:pt x="0" y="200"/>
                  <a:pt x="0" y="166"/>
                </a:cubicBezTo>
                <a:cubicBezTo>
                  <a:pt x="0" y="128"/>
                  <a:pt x="10" y="96"/>
                  <a:pt x="30" y="71"/>
                </a:cubicBezTo>
                <a:cubicBezTo>
                  <a:pt x="45" y="51"/>
                  <a:pt x="64" y="36"/>
                  <a:pt x="86" y="23"/>
                </a:cubicBezTo>
                <a:cubicBezTo>
                  <a:pt x="109" y="11"/>
                  <a:pt x="133" y="3"/>
                  <a:pt x="159" y="0"/>
                </a:cubicBezTo>
                <a:cubicBezTo>
                  <a:pt x="160" y="0"/>
                  <a:pt x="169" y="0"/>
                  <a:pt x="186" y="0"/>
                </a:cubicBezTo>
                <a:lnTo>
                  <a:pt x="211" y="0"/>
                </a:lnTo>
                <a:cubicBezTo>
                  <a:pt x="217" y="2"/>
                  <a:pt x="220" y="7"/>
                  <a:pt x="220" y="14"/>
                </a:cubicBezTo>
                <a:cubicBezTo>
                  <a:pt x="220" y="25"/>
                  <a:pt x="212" y="30"/>
                  <a:pt x="194" y="30"/>
                </a:cubicBezTo>
                <a:lnTo>
                  <a:pt x="184" y="30"/>
                </a:lnTo>
                <a:lnTo>
                  <a:pt x="175" y="30"/>
                </a:lnTo>
                <a:cubicBezTo>
                  <a:pt x="124" y="30"/>
                  <a:pt x="90" y="53"/>
                  <a:pt x="74" y="100"/>
                </a:cubicBezTo>
                <a:lnTo>
                  <a:pt x="72" y="107"/>
                </a:lnTo>
                <a:lnTo>
                  <a:pt x="185" y="107"/>
                </a:lnTo>
                <a:cubicBezTo>
                  <a:pt x="191" y="111"/>
                  <a:pt x="193" y="115"/>
                  <a:pt x="193" y="119"/>
                </a:cubicBezTo>
                <a:cubicBezTo>
                  <a:pt x="193" y="127"/>
                  <a:pt x="189" y="133"/>
                  <a:pt x="181" y="137"/>
                </a:cubicBezTo>
                <a:lnTo>
                  <a:pt x="64" y="137"/>
                </a:lnTo>
                <a:lnTo>
                  <a:pt x="64" y="138"/>
                </a:lnTo>
                <a:cubicBezTo>
                  <a:pt x="60" y="151"/>
                  <a:pt x="57" y="167"/>
                  <a:pt x="57" y="186"/>
                </a:cubicBezTo>
                <a:cubicBezTo>
                  <a:pt x="57" y="214"/>
                  <a:pt x="64" y="233"/>
                  <a:pt x="78" y="244"/>
                </a:cubicBezTo>
                <a:cubicBezTo>
                  <a:pt x="92" y="255"/>
                  <a:pt x="107" y="260"/>
                  <a:pt x="123" y="261"/>
                </a:cubicBezTo>
                <a:cubicBezTo>
                  <a:pt x="135" y="261"/>
                  <a:pt x="146" y="258"/>
                  <a:pt x="157" y="254"/>
                </a:cubicBezTo>
                <a:cubicBezTo>
                  <a:pt x="169" y="250"/>
                  <a:pt x="178" y="245"/>
                  <a:pt x="184" y="241"/>
                </a:cubicBezTo>
                <a:cubicBezTo>
                  <a:pt x="191" y="236"/>
                  <a:pt x="195" y="234"/>
                  <a:pt x="195" y="234"/>
                </a:cubicBezTo>
                <a:cubicBezTo>
                  <a:pt x="198" y="234"/>
                  <a:pt x="201" y="236"/>
                  <a:pt x="202" y="240"/>
                </a:cubicBezTo>
                <a:cubicBezTo>
                  <a:pt x="204" y="244"/>
                  <a:pt x="205" y="248"/>
                  <a:pt x="205" y="252"/>
                </a:cubicBezTo>
                <a:cubicBezTo>
                  <a:pt x="205" y="253"/>
                  <a:pt x="205" y="254"/>
                  <a:pt x="204" y="255"/>
                </a:cubicBezTo>
                <a:cubicBezTo>
                  <a:pt x="203" y="256"/>
                  <a:pt x="199" y="259"/>
                  <a:pt x="191" y="264"/>
                </a:cubicBezTo>
                <a:cubicBezTo>
                  <a:pt x="184" y="268"/>
                  <a:pt x="174" y="272"/>
                  <a:pt x="161" y="277"/>
                </a:cubicBezTo>
                <a:cubicBezTo>
                  <a:pt x="147" y="282"/>
                  <a:pt x="134" y="284"/>
                  <a:pt x="121" y="28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3665160" y="3233520"/>
            <a:ext cx="46440" cy="109800"/>
          </a:xfrm>
          <a:custGeom>
            <a:avLst/>
            <a:gdLst/>
            <a:ahLst/>
            <a:rect l="0" t="0" r="r" b="b"/>
            <a:pathLst>
              <a:path w="129" h="305">
                <a:moveTo>
                  <a:pt x="75" y="27"/>
                </a:moveTo>
                <a:cubicBezTo>
                  <a:pt x="75" y="20"/>
                  <a:pt x="78" y="14"/>
                  <a:pt x="84" y="8"/>
                </a:cubicBezTo>
                <a:cubicBezTo>
                  <a:pt x="90" y="3"/>
                  <a:pt x="96" y="0"/>
                  <a:pt x="104" y="0"/>
                </a:cubicBezTo>
                <a:cubicBezTo>
                  <a:pt x="109" y="0"/>
                  <a:pt x="114" y="2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2" y="47"/>
                  <a:pt x="94" y="47"/>
                </a:cubicBezTo>
                <a:cubicBezTo>
                  <a:pt x="90" y="47"/>
                  <a:pt x="86" y="45"/>
                  <a:pt x="82" y="42"/>
                </a:cubicBezTo>
                <a:cubicBezTo>
                  <a:pt x="78" y="39"/>
                  <a:pt x="76" y="34"/>
                  <a:pt x="75" y="27"/>
                </a:cubicBezTo>
                <a:moveTo>
                  <a:pt x="0" y="169"/>
                </a:moveTo>
                <a:cubicBezTo>
                  <a:pt x="0" y="167"/>
                  <a:pt x="2" y="162"/>
                  <a:pt x="4" y="155"/>
                </a:cubicBezTo>
                <a:cubicBezTo>
                  <a:pt x="7" y="148"/>
                  <a:pt x="11" y="141"/>
                  <a:pt x="15" y="132"/>
                </a:cubicBezTo>
                <a:cubicBezTo>
                  <a:pt x="20" y="124"/>
                  <a:pt x="26" y="116"/>
                  <a:pt x="35" y="109"/>
                </a:cubicBezTo>
                <a:cubicBezTo>
                  <a:pt x="45" y="102"/>
                  <a:pt x="54" y="99"/>
                  <a:pt x="63" y="99"/>
                </a:cubicBezTo>
                <a:cubicBezTo>
                  <a:pt x="75" y="99"/>
                  <a:pt x="85" y="102"/>
                  <a:pt x="93" y="109"/>
                </a:cubicBezTo>
                <a:cubicBezTo>
                  <a:pt x="101" y="116"/>
                  <a:pt x="105" y="126"/>
                  <a:pt x="105" y="138"/>
                </a:cubicBezTo>
                <a:cubicBezTo>
                  <a:pt x="105" y="143"/>
                  <a:pt x="103" y="151"/>
                  <a:pt x="99" y="163"/>
                </a:cubicBezTo>
                <a:cubicBezTo>
                  <a:pt x="95" y="175"/>
                  <a:pt x="89" y="191"/>
                  <a:pt x="81" y="211"/>
                </a:cubicBezTo>
                <a:cubicBezTo>
                  <a:pt x="73" y="230"/>
                  <a:pt x="66" y="248"/>
                  <a:pt x="62" y="262"/>
                </a:cubicBezTo>
                <a:cubicBezTo>
                  <a:pt x="60" y="268"/>
                  <a:pt x="59" y="273"/>
                  <a:pt x="59" y="276"/>
                </a:cubicBezTo>
                <a:cubicBezTo>
                  <a:pt x="59" y="284"/>
                  <a:pt x="62" y="288"/>
                  <a:pt x="67" y="288"/>
                </a:cubicBezTo>
                <a:cubicBezTo>
                  <a:pt x="70" y="288"/>
                  <a:pt x="73" y="287"/>
                  <a:pt x="76" y="286"/>
                </a:cubicBezTo>
                <a:cubicBezTo>
                  <a:pt x="79" y="285"/>
                  <a:pt x="82" y="283"/>
                  <a:pt x="86" y="280"/>
                </a:cubicBezTo>
                <a:cubicBezTo>
                  <a:pt x="90" y="277"/>
                  <a:pt x="94" y="271"/>
                  <a:pt x="98" y="264"/>
                </a:cubicBezTo>
                <a:cubicBezTo>
                  <a:pt x="103" y="257"/>
                  <a:pt x="106" y="248"/>
                  <a:pt x="110" y="237"/>
                </a:cubicBezTo>
                <a:cubicBezTo>
                  <a:pt x="111" y="234"/>
                  <a:pt x="111" y="232"/>
                  <a:pt x="112" y="231"/>
                </a:cubicBezTo>
                <a:cubicBezTo>
                  <a:pt x="113" y="230"/>
                  <a:pt x="115" y="230"/>
                  <a:pt x="120" y="230"/>
                </a:cubicBezTo>
                <a:cubicBezTo>
                  <a:pt x="126" y="230"/>
                  <a:pt x="129" y="232"/>
                  <a:pt x="129" y="235"/>
                </a:cubicBezTo>
                <a:cubicBezTo>
                  <a:pt x="129" y="237"/>
                  <a:pt x="127" y="242"/>
                  <a:pt x="125" y="249"/>
                </a:cubicBezTo>
                <a:cubicBezTo>
                  <a:pt x="122" y="256"/>
                  <a:pt x="118" y="263"/>
                  <a:pt x="113" y="272"/>
                </a:cubicBezTo>
                <a:cubicBezTo>
                  <a:pt x="108" y="280"/>
                  <a:pt x="102" y="288"/>
                  <a:pt x="93" y="295"/>
                </a:cubicBezTo>
                <a:cubicBezTo>
                  <a:pt x="84" y="302"/>
                  <a:pt x="75" y="305"/>
                  <a:pt x="65" y="305"/>
                </a:cubicBezTo>
                <a:cubicBezTo>
                  <a:pt x="55" y="305"/>
                  <a:pt x="46" y="302"/>
                  <a:pt x="37" y="296"/>
                </a:cubicBezTo>
                <a:cubicBezTo>
                  <a:pt x="29" y="288"/>
                  <a:pt x="25" y="279"/>
                  <a:pt x="24" y="266"/>
                </a:cubicBezTo>
                <a:cubicBezTo>
                  <a:pt x="24" y="261"/>
                  <a:pt x="25" y="256"/>
                  <a:pt x="27" y="251"/>
                </a:cubicBezTo>
                <a:cubicBezTo>
                  <a:pt x="28" y="247"/>
                  <a:pt x="35" y="230"/>
                  <a:pt x="47" y="200"/>
                </a:cubicBezTo>
                <a:cubicBezTo>
                  <a:pt x="59" y="169"/>
                  <a:pt x="65" y="151"/>
                  <a:pt x="67" y="145"/>
                </a:cubicBezTo>
                <a:cubicBezTo>
                  <a:pt x="69" y="139"/>
                  <a:pt x="70" y="133"/>
                  <a:pt x="70" y="127"/>
                </a:cubicBezTo>
                <a:cubicBezTo>
                  <a:pt x="70" y="120"/>
                  <a:pt x="68" y="116"/>
                  <a:pt x="63" y="116"/>
                </a:cubicBezTo>
                <a:lnTo>
                  <a:pt x="62" y="116"/>
                </a:lnTo>
                <a:cubicBezTo>
                  <a:pt x="53" y="116"/>
                  <a:pt x="44" y="121"/>
                  <a:pt x="36" y="131"/>
                </a:cubicBezTo>
                <a:cubicBezTo>
                  <a:pt x="28" y="141"/>
                  <a:pt x="22" y="154"/>
                  <a:pt x="18" y="169"/>
                </a:cubicBezTo>
                <a:cubicBezTo>
                  <a:pt x="18" y="170"/>
                  <a:pt x="18" y="170"/>
                  <a:pt x="18" y="171"/>
                </a:cubicBezTo>
                <a:cubicBezTo>
                  <a:pt x="17" y="171"/>
                  <a:pt x="17" y="172"/>
                  <a:pt x="17" y="172"/>
                </a:cubicBezTo>
                <a:cubicBezTo>
                  <a:pt x="17" y="172"/>
                  <a:pt x="17" y="173"/>
                  <a:pt x="16" y="173"/>
                </a:cubicBezTo>
                <a:lnTo>
                  <a:pt x="15" y="173"/>
                </a:lnTo>
                <a:cubicBezTo>
                  <a:pt x="15" y="173"/>
                  <a:pt x="14" y="173"/>
                  <a:pt x="13" y="173"/>
                </a:cubicBez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2"/>
                  <a:pt x="0" y="170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5" name=""/>
          <p:cNvSpPr txBox="1"/>
          <p:nvPr/>
        </p:nvSpPr>
        <p:spPr>
          <a:xfrm>
            <a:off x="1128600" y="3101400"/>
            <a:ext cx="8769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Модель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"/>
          <p:cNvSpPr/>
          <p:nvPr/>
        </p:nvSpPr>
        <p:spPr>
          <a:xfrm>
            <a:off x="4181040" y="3200400"/>
            <a:ext cx="79200" cy="102240"/>
          </a:xfrm>
          <a:custGeom>
            <a:avLst/>
            <a:gdLst/>
            <a:ahLst/>
            <a:rect l="0" t="0" r="r" b="b"/>
            <a:pathLst>
              <a:path w="220" h="284">
                <a:moveTo>
                  <a:pt x="121" y="284"/>
                </a:moveTo>
                <a:cubicBezTo>
                  <a:pt x="87" y="284"/>
                  <a:pt x="58" y="273"/>
                  <a:pt x="35" y="251"/>
                </a:cubicBezTo>
                <a:cubicBezTo>
                  <a:pt x="12" y="228"/>
                  <a:pt x="0" y="200"/>
                  <a:pt x="0" y="165"/>
                </a:cubicBezTo>
                <a:cubicBezTo>
                  <a:pt x="0" y="128"/>
                  <a:pt x="10" y="96"/>
                  <a:pt x="30" y="70"/>
                </a:cubicBezTo>
                <a:cubicBezTo>
                  <a:pt x="45" y="51"/>
                  <a:pt x="63" y="35"/>
                  <a:pt x="85" y="22"/>
                </a:cubicBezTo>
                <a:cubicBezTo>
                  <a:pt x="108" y="10"/>
                  <a:pt x="133" y="2"/>
                  <a:pt x="159" y="0"/>
                </a:cubicBezTo>
                <a:cubicBezTo>
                  <a:pt x="160" y="0"/>
                  <a:pt x="169" y="0"/>
                  <a:pt x="186" y="0"/>
                </a:cubicBezTo>
                <a:lnTo>
                  <a:pt x="211" y="0"/>
                </a:lnTo>
                <a:cubicBezTo>
                  <a:pt x="217" y="2"/>
                  <a:pt x="220" y="6"/>
                  <a:pt x="220" y="12"/>
                </a:cubicBezTo>
                <a:cubicBezTo>
                  <a:pt x="220" y="23"/>
                  <a:pt x="211" y="30"/>
                  <a:pt x="194" y="30"/>
                </a:cubicBezTo>
                <a:lnTo>
                  <a:pt x="184" y="30"/>
                </a:lnTo>
                <a:lnTo>
                  <a:pt x="175" y="30"/>
                </a:lnTo>
                <a:cubicBezTo>
                  <a:pt x="124" y="30"/>
                  <a:pt x="89" y="53"/>
                  <a:pt x="73" y="99"/>
                </a:cubicBezTo>
                <a:lnTo>
                  <a:pt x="70" y="107"/>
                </a:lnTo>
                <a:lnTo>
                  <a:pt x="185" y="107"/>
                </a:lnTo>
                <a:cubicBezTo>
                  <a:pt x="191" y="111"/>
                  <a:pt x="193" y="115"/>
                  <a:pt x="193" y="119"/>
                </a:cubicBezTo>
                <a:cubicBezTo>
                  <a:pt x="193" y="127"/>
                  <a:pt x="189" y="133"/>
                  <a:pt x="180" y="136"/>
                </a:cubicBezTo>
                <a:lnTo>
                  <a:pt x="63" y="136"/>
                </a:lnTo>
                <a:lnTo>
                  <a:pt x="63" y="138"/>
                </a:lnTo>
                <a:cubicBezTo>
                  <a:pt x="59" y="151"/>
                  <a:pt x="56" y="166"/>
                  <a:pt x="56" y="185"/>
                </a:cubicBezTo>
                <a:cubicBezTo>
                  <a:pt x="56" y="213"/>
                  <a:pt x="63" y="233"/>
                  <a:pt x="77" y="243"/>
                </a:cubicBezTo>
                <a:cubicBezTo>
                  <a:pt x="91" y="254"/>
                  <a:pt x="107" y="260"/>
                  <a:pt x="123" y="260"/>
                </a:cubicBezTo>
                <a:cubicBezTo>
                  <a:pt x="135" y="260"/>
                  <a:pt x="146" y="258"/>
                  <a:pt x="157" y="254"/>
                </a:cubicBezTo>
                <a:cubicBezTo>
                  <a:pt x="168" y="249"/>
                  <a:pt x="177" y="245"/>
                  <a:pt x="184" y="240"/>
                </a:cubicBezTo>
                <a:cubicBezTo>
                  <a:pt x="191" y="236"/>
                  <a:pt x="195" y="233"/>
                  <a:pt x="195" y="233"/>
                </a:cubicBezTo>
                <a:cubicBezTo>
                  <a:pt x="198" y="233"/>
                  <a:pt x="201" y="235"/>
                  <a:pt x="202" y="240"/>
                </a:cubicBezTo>
                <a:cubicBezTo>
                  <a:pt x="204" y="244"/>
                  <a:pt x="205" y="248"/>
                  <a:pt x="205" y="252"/>
                </a:cubicBezTo>
                <a:cubicBezTo>
                  <a:pt x="205" y="253"/>
                  <a:pt x="205" y="254"/>
                  <a:pt x="204" y="254"/>
                </a:cubicBezTo>
                <a:cubicBezTo>
                  <a:pt x="203" y="256"/>
                  <a:pt x="199" y="259"/>
                  <a:pt x="191" y="263"/>
                </a:cubicBezTo>
                <a:cubicBezTo>
                  <a:pt x="184" y="268"/>
                  <a:pt x="174" y="272"/>
                  <a:pt x="161" y="277"/>
                </a:cubicBezTo>
                <a:cubicBezTo>
                  <a:pt x="147" y="281"/>
                  <a:pt x="134" y="284"/>
                  <a:pt x="121" y="28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4276440" y="322632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4" y="29"/>
                </a:moveTo>
                <a:cubicBezTo>
                  <a:pt x="74" y="22"/>
                  <a:pt x="77" y="15"/>
                  <a:pt x="83" y="10"/>
                </a:cubicBezTo>
                <a:cubicBezTo>
                  <a:pt x="88" y="4"/>
                  <a:pt x="95" y="1"/>
                  <a:pt x="103" y="0"/>
                </a:cubicBezTo>
                <a:cubicBezTo>
                  <a:pt x="108" y="0"/>
                  <a:pt x="113" y="2"/>
                  <a:pt x="116" y="7"/>
                </a:cubicBezTo>
                <a:cubicBezTo>
                  <a:pt x="120" y="10"/>
                  <a:pt x="122" y="15"/>
                  <a:pt x="122" y="20"/>
                </a:cubicBezTo>
                <a:cubicBezTo>
                  <a:pt x="122" y="27"/>
                  <a:pt x="119" y="34"/>
                  <a:pt x="113" y="39"/>
                </a:cubicBezTo>
                <a:cubicBezTo>
                  <a:pt x="107" y="45"/>
                  <a:pt x="100" y="48"/>
                  <a:pt x="93" y="49"/>
                </a:cubicBezTo>
                <a:cubicBezTo>
                  <a:pt x="89" y="49"/>
                  <a:pt x="84" y="47"/>
                  <a:pt x="80" y="44"/>
                </a:cubicBezTo>
                <a:cubicBezTo>
                  <a:pt x="77" y="41"/>
                  <a:pt x="74" y="36"/>
                  <a:pt x="74" y="29"/>
                </a:cubicBezTo>
                <a:moveTo>
                  <a:pt x="0" y="171"/>
                </a:moveTo>
                <a:cubicBezTo>
                  <a:pt x="0" y="168"/>
                  <a:pt x="2" y="164"/>
                  <a:pt x="4" y="157"/>
                </a:cubicBezTo>
                <a:cubicBezTo>
                  <a:pt x="7" y="150"/>
                  <a:pt x="11" y="142"/>
                  <a:pt x="15" y="134"/>
                </a:cubicBezTo>
                <a:cubicBezTo>
                  <a:pt x="20" y="125"/>
                  <a:pt x="26" y="118"/>
                  <a:pt x="35" y="111"/>
                </a:cubicBezTo>
                <a:cubicBezTo>
                  <a:pt x="44" y="104"/>
                  <a:pt x="53" y="100"/>
                  <a:pt x="62" y="101"/>
                </a:cubicBezTo>
                <a:cubicBezTo>
                  <a:pt x="74" y="101"/>
                  <a:pt x="84" y="104"/>
                  <a:pt x="92" y="111"/>
                </a:cubicBezTo>
                <a:cubicBezTo>
                  <a:pt x="100" y="118"/>
                  <a:pt x="104" y="127"/>
                  <a:pt x="104" y="139"/>
                </a:cubicBezTo>
                <a:cubicBezTo>
                  <a:pt x="104" y="144"/>
                  <a:pt x="102" y="153"/>
                  <a:pt x="98" y="165"/>
                </a:cubicBezTo>
                <a:cubicBezTo>
                  <a:pt x="93" y="176"/>
                  <a:pt x="87" y="192"/>
                  <a:pt x="80" y="212"/>
                </a:cubicBezTo>
                <a:cubicBezTo>
                  <a:pt x="72" y="232"/>
                  <a:pt x="65" y="249"/>
                  <a:pt x="61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9" y="289"/>
                  <a:pt x="72" y="289"/>
                  <a:pt x="75" y="288"/>
                </a:cubicBezTo>
                <a:cubicBezTo>
                  <a:pt x="78" y="287"/>
                  <a:pt x="81" y="285"/>
                  <a:pt x="85" y="281"/>
                </a:cubicBezTo>
                <a:cubicBezTo>
                  <a:pt x="89" y="278"/>
                  <a:pt x="93" y="273"/>
                  <a:pt x="97" y="266"/>
                </a:cubicBezTo>
                <a:cubicBezTo>
                  <a:pt x="101" y="258"/>
                  <a:pt x="105" y="249"/>
                  <a:pt x="109" y="239"/>
                </a:cubicBezTo>
                <a:cubicBezTo>
                  <a:pt x="109" y="235"/>
                  <a:pt x="110" y="233"/>
                  <a:pt x="111" y="233"/>
                </a:cubicBezTo>
                <a:cubicBezTo>
                  <a:pt x="111" y="232"/>
                  <a:pt x="114" y="232"/>
                  <a:pt x="119" y="232"/>
                </a:cubicBezTo>
                <a:cubicBezTo>
                  <a:pt x="126" y="232"/>
                  <a:pt x="129" y="233"/>
                  <a:pt x="129" y="236"/>
                </a:cubicBezTo>
                <a:cubicBezTo>
                  <a:pt x="129" y="239"/>
                  <a:pt x="127" y="243"/>
                  <a:pt x="125" y="250"/>
                </a:cubicBezTo>
                <a:cubicBezTo>
                  <a:pt x="121" y="257"/>
                  <a:pt x="117" y="265"/>
                  <a:pt x="112" y="273"/>
                </a:cubicBezTo>
                <a:cubicBezTo>
                  <a:pt x="107" y="282"/>
                  <a:pt x="101" y="289"/>
                  <a:pt x="92" y="296"/>
                </a:cubicBezTo>
                <a:cubicBezTo>
                  <a:pt x="83" y="303"/>
                  <a:pt x="74" y="306"/>
                  <a:pt x="64" y="306"/>
                </a:cubicBezTo>
                <a:cubicBezTo>
                  <a:pt x="54" y="306"/>
                  <a:pt x="45" y="303"/>
                  <a:pt x="37" y="296"/>
                </a:cubicBezTo>
                <a:cubicBezTo>
                  <a:pt x="29" y="290"/>
                  <a:pt x="25" y="280"/>
                  <a:pt x="24" y="267"/>
                </a:cubicBezTo>
                <a:cubicBezTo>
                  <a:pt x="24" y="262"/>
                  <a:pt x="25" y="257"/>
                  <a:pt x="27" y="253"/>
                </a:cubicBezTo>
                <a:cubicBezTo>
                  <a:pt x="28" y="248"/>
                  <a:pt x="35" y="231"/>
                  <a:pt x="46" y="201"/>
                </a:cubicBezTo>
                <a:cubicBezTo>
                  <a:pt x="58" y="171"/>
                  <a:pt x="64" y="152"/>
                  <a:pt x="66" y="146"/>
                </a:cubicBezTo>
                <a:cubicBezTo>
                  <a:pt x="68" y="140"/>
                  <a:pt x="69" y="134"/>
                  <a:pt x="69" y="129"/>
                </a:cubicBezTo>
                <a:cubicBezTo>
                  <a:pt x="69" y="121"/>
                  <a:pt x="67" y="118"/>
                  <a:pt x="61" y="118"/>
                </a:cubicBezTo>
                <a:cubicBezTo>
                  <a:pt x="51" y="118"/>
                  <a:pt x="43" y="123"/>
                  <a:pt x="36" y="133"/>
                </a:cubicBezTo>
                <a:cubicBezTo>
                  <a:pt x="28" y="143"/>
                  <a:pt x="22" y="155"/>
                  <a:pt x="18" y="171"/>
                </a:cubicBezTo>
                <a:cubicBezTo>
                  <a:pt x="18" y="171"/>
                  <a:pt x="18" y="172"/>
                  <a:pt x="17" y="172"/>
                </a:cubicBezTo>
                <a:cubicBezTo>
                  <a:pt x="17" y="173"/>
                  <a:pt x="17" y="173"/>
                  <a:pt x="17" y="174"/>
                </a:cubicBezTo>
                <a:lnTo>
                  <a:pt x="16" y="174"/>
                </a:lnTo>
                <a:cubicBezTo>
                  <a:pt x="16" y="175"/>
                  <a:pt x="15" y="175"/>
                  <a:pt x="15" y="175"/>
                </a:cubicBezTo>
                <a:cubicBezTo>
                  <a:pt x="14" y="175"/>
                  <a:pt x="14" y="175"/>
                  <a:pt x="13" y="175"/>
                </a:cubicBezTo>
                <a:cubicBezTo>
                  <a:pt x="12" y="175"/>
                  <a:pt x="11" y="175"/>
                  <a:pt x="9" y="175"/>
                </a:cubicBezTo>
                <a:lnTo>
                  <a:pt x="3" y="175"/>
                </a:lnTo>
                <a:cubicBezTo>
                  <a:pt x="1" y="173"/>
                  <a:pt x="0" y="172"/>
                  <a:pt x="0" y="1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3728160" y="3101400"/>
            <a:ext cx="450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, где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933120" y="35337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7"/>
                  <a:pt x="141" y="174"/>
                  <a:pt x="129" y="179"/>
                </a:cubicBezTo>
                <a:cubicBezTo>
                  <a:pt x="118" y="183"/>
                  <a:pt x="106" y="186"/>
                  <a:pt x="94" y="186"/>
                </a:cubicBezTo>
                <a:cubicBezTo>
                  <a:pt x="81" y="186"/>
                  <a:pt x="69" y="183"/>
                  <a:pt x="58" y="179"/>
                </a:cubicBezTo>
                <a:cubicBezTo>
                  <a:pt x="46" y="174"/>
                  <a:pt x="36" y="167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0"/>
                  <a:pt x="3" y="68"/>
                  <a:pt x="7" y="57"/>
                </a:cubicBezTo>
                <a:cubicBezTo>
                  <a:pt x="12" y="45"/>
                  <a:pt x="19" y="35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7"/>
                </a:cubicBezTo>
                <a:cubicBezTo>
                  <a:pt x="168" y="35"/>
                  <a:pt x="175" y="45"/>
                  <a:pt x="180" y="57"/>
                </a:cubicBezTo>
                <a:cubicBezTo>
                  <a:pt x="184" y="68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4342320" y="3101400"/>
            <a:ext cx="1020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ошибка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1314360" y="381924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4" y="141"/>
                  <a:pt x="168" y="151"/>
                  <a:pt x="159" y="159"/>
                </a:cubicBezTo>
                <a:cubicBezTo>
                  <a:pt x="150" y="168"/>
                  <a:pt x="139" y="175"/>
                  <a:pt x="128" y="179"/>
                </a:cubicBezTo>
                <a:cubicBezTo>
                  <a:pt x="116" y="184"/>
                  <a:pt x="105" y="186"/>
                  <a:pt x="92" y="186"/>
                </a:cubicBezTo>
                <a:cubicBezTo>
                  <a:pt x="80" y="186"/>
                  <a:pt x="68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70"/>
                  <a:pt x="7" y="58"/>
                </a:cubicBezTo>
                <a:cubicBezTo>
                  <a:pt x="11" y="47"/>
                  <a:pt x="18" y="37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7"/>
                </a:cubicBezTo>
                <a:cubicBezTo>
                  <a:pt x="139" y="12"/>
                  <a:pt x="150" y="19"/>
                  <a:pt x="159" y="27"/>
                </a:cubicBezTo>
                <a:cubicBezTo>
                  <a:pt x="168" y="37"/>
                  <a:pt x="174" y="47"/>
                  <a:pt x="179" y="58"/>
                </a:cubicBezTo>
                <a:cubicBezTo>
                  <a:pt x="184" y="70"/>
                  <a:pt x="186" y="82"/>
                  <a:pt x="186" y="9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"/>
          <p:cNvSpPr/>
          <p:nvPr/>
        </p:nvSpPr>
        <p:spPr>
          <a:xfrm>
            <a:off x="1523880" y="3826800"/>
            <a:ext cx="79200" cy="102240"/>
          </a:xfrm>
          <a:custGeom>
            <a:avLst/>
            <a:gdLst/>
            <a:ahLst/>
            <a:rect l="0" t="0" r="r" b="b"/>
            <a:pathLst>
              <a:path w="220" h="284">
                <a:moveTo>
                  <a:pt x="120" y="284"/>
                </a:moveTo>
                <a:cubicBezTo>
                  <a:pt x="87" y="284"/>
                  <a:pt x="59" y="273"/>
                  <a:pt x="35" y="250"/>
                </a:cubicBezTo>
                <a:cubicBezTo>
                  <a:pt x="12" y="228"/>
                  <a:pt x="0" y="199"/>
                  <a:pt x="0" y="165"/>
                </a:cubicBezTo>
                <a:cubicBezTo>
                  <a:pt x="0" y="127"/>
                  <a:pt x="10" y="95"/>
                  <a:pt x="30" y="70"/>
                </a:cubicBezTo>
                <a:cubicBezTo>
                  <a:pt x="45" y="50"/>
                  <a:pt x="64" y="34"/>
                  <a:pt x="86" y="22"/>
                </a:cubicBezTo>
                <a:cubicBezTo>
                  <a:pt x="108" y="10"/>
                  <a:pt x="132" y="2"/>
                  <a:pt x="159" y="0"/>
                </a:cubicBezTo>
                <a:cubicBezTo>
                  <a:pt x="160" y="0"/>
                  <a:pt x="169" y="0"/>
                  <a:pt x="186" y="0"/>
                </a:cubicBezTo>
                <a:lnTo>
                  <a:pt x="210" y="0"/>
                </a:lnTo>
                <a:cubicBezTo>
                  <a:pt x="217" y="2"/>
                  <a:pt x="220" y="6"/>
                  <a:pt x="220" y="12"/>
                </a:cubicBezTo>
                <a:cubicBezTo>
                  <a:pt x="220" y="24"/>
                  <a:pt x="211" y="29"/>
                  <a:pt x="194" y="29"/>
                </a:cubicBezTo>
                <a:lnTo>
                  <a:pt x="183" y="29"/>
                </a:lnTo>
                <a:lnTo>
                  <a:pt x="175" y="29"/>
                </a:lnTo>
                <a:cubicBezTo>
                  <a:pt x="123" y="29"/>
                  <a:pt x="89" y="52"/>
                  <a:pt x="74" y="98"/>
                </a:cubicBezTo>
                <a:lnTo>
                  <a:pt x="71" y="106"/>
                </a:lnTo>
                <a:lnTo>
                  <a:pt x="185" y="106"/>
                </a:lnTo>
                <a:cubicBezTo>
                  <a:pt x="190" y="110"/>
                  <a:pt x="193" y="114"/>
                  <a:pt x="193" y="118"/>
                </a:cubicBezTo>
                <a:cubicBezTo>
                  <a:pt x="193" y="126"/>
                  <a:pt x="189" y="132"/>
                  <a:pt x="180" y="136"/>
                </a:cubicBezTo>
                <a:lnTo>
                  <a:pt x="63" y="136"/>
                </a:lnTo>
                <a:lnTo>
                  <a:pt x="63" y="137"/>
                </a:lnTo>
                <a:cubicBezTo>
                  <a:pt x="59" y="150"/>
                  <a:pt x="57" y="166"/>
                  <a:pt x="57" y="184"/>
                </a:cubicBezTo>
                <a:cubicBezTo>
                  <a:pt x="57" y="213"/>
                  <a:pt x="64" y="232"/>
                  <a:pt x="77" y="243"/>
                </a:cubicBezTo>
                <a:cubicBezTo>
                  <a:pt x="91" y="253"/>
                  <a:pt x="106" y="259"/>
                  <a:pt x="123" y="259"/>
                </a:cubicBezTo>
                <a:cubicBezTo>
                  <a:pt x="135" y="259"/>
                  <a:pt x="146" y="257"/>
                  <a:pt x="157" y="253"/>
                </a:cubicBezTo>
                <a:cubicBezTo>
                  <a:pt x="168" y="249"/>
                  <a:pt x="177" y="244"/>
                  <a:pt x="184" y="240"/>
                </a:cubicBezTo>
                <a:cubicBezTo>
                  <a:pt x="191" y="235"/>
                  <a:pt x="194" y="233"/>
                  <a:pt x="195" y="233"/>
                </a:cubicBezTo>
                <a:cubicBezTo>
                  <a:pt x="198" y="233"/>
                  <a:pt x="200" y="235"/>
                  <a:pt x="202" y="239"/>
                </a:cubicBezTo>
                <a:cubicBezTo>
                  <a:pt x="204" y="243"/>
                  <a:pt x="205" y="247"/>
                  <a:pt x="205" y="251"/>
                </a:cubicBezTo>
                <a:cubicBezTo>
                  <a:pt x="205" y="252"/>
                  <a:pt x="204" y="253"/>
                  <a:pt x="204" y="254"/>
                </a:cubicBezTo>
                <a:cubicBezTo>
                  <a:pt x="203" y="255"/>
                  <a:pt x="198" y="258"/>
                  <a:pt x="191" y="263"/>
                </a:cubicBezTo>
                <a:cubicBezTo>
                  <a:pt x="184" y="268"/>
                  <a:pt x="174" y="272"/>
                  <a:pt x="160" y="277"/>
                </a:cubicBezTo>
                <a:cubicBezTo>
                  <a:pt x="147" y="282"/>
                  <a:pt x="134" y="284"/>
                  <a:pt x="120" y="28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3" name=""/>
          <p:cNvSpPr/>
          <p:nvPr/>
        </p:nvSpPr>
        <p:spPr>
          <a:xfrm>
            <a:off x="1619280" y="3853080"/>
            <a:ext cx="46080" cy="109800"/>
          </a:xfrm>
          <a:custGeom>
            <a:avLst/>
            <a:gdLst/>
            <a:ahLst/>
            <a:rect l="0" t="0" r="r" b="b"/>
            <a:pathLst>
              <a:path w="128" h="305">
                <a:moveTo>
                  <a:pt x="75" y="27"/>
                </a:moveTo>
                <a:cubicBezTo>
                  <a:pt x="75" y="20"/>
                  <a:pt x="78" y="14"/>
                  <a:pt x="84" y="8"/>
                </a:cubicBezTo>
                <a:cubicBezTo>
                  <a:pt x="89" y="3"/>
                  <a:pt x="96" y="0"/>
                  <a:pt x="104" y="0"/>
                </a:cubicBezTo>
                <a:cubicBezTo>
                  <a:pt x="109" y="0"/>
                  <a:pt x="113" y="1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3"/>
                  <a:pt x="101" y="46"/>
                  <a:pt x="94" y="47"/>
                </a:cubicBezTo>
                <a:cubicBezTo>
                  <a:pt x="89" y="47"/>
                  <a:pt x="85" y="45"/>
                  <a:pt x="81" y="42"/>
                </a:cubicBezTo>
                <a:cubicBezTo>
                  <a:pt x="77" y="39"/>
                  <a:pt x="75" y="34"/>
                  <a:pt x="75" y="27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7" y="149"/>
                  <a:pt x="10" y="141"/>
                  <a:pt x="16" y="133"/>
                </a:cubicBezTo>
                <a:cubicBezTo>
                  <a:pt x="21" y="125"/>
                  <a:pt x="27" y="117"/>
                  <a:pt x="36" y="110"/>
                </a:cubicBezTo>
                <a:cubicBezTo>
                  <a:pt x="45" y="103"/>
                  <a:pt x="54" y="100"/>
                  <a:pt x="63" y="100"/>
                </a:cubicBezTo>
                <a:cubicBezTo>
                  <a:pt x="75" y="100"/>
                  <a:pt x="85" y="103"/>
                  <a:pt x="93" y="110"/>
                </a:cubicBezTo>
                <a:cubicBezTo>
                  <a:pt x="100" y="117"/>
                  <a:pt x="105" y="127"/>
                  <a:pt x="105" y="138"/>
                </a:cubicBezTo>
                <a:cubicBezTo>
                  <a:pt x="105" y="144"/>
                  <a:pt x="103" y="152"/>
                  <a:pt x="99" y="164"/>
                </a:cubicBezTo>
                <a:cubicBezTo>
                  <a:pt x="94" y="176"/>
                  <a:pt x="88" y="192"/>
                  <a:pt x="80" y="211"/>
                </a:cubicBezTo>
                <a:cubicBezTo>
                  <a:pt x="73" y="231"/>
                  <a:pt x="66" y="249"/>
                  <a:pt x="61" y="263"/>
                </a:cubicBezTo>
                <a:cubicBezTo>
                  <a:pt x="60" y="269"/>
                  <a:pt x="59" y="274"/>
                  <a:pt x="59" y="277"/>
                </a:cubicBezTo>
                <a:cubicBezTo>
                  <a:pt x="59" y="285"/>
                  <a:pt x="62" y="289"/>
                  <a:pt x="67" y="289"/>
                </a:cubicBezTo>
                <a:cubicBezTo>
                  <a:pt x="69" y="289"/>
                  <a:pt x="72" y="288"/>
                  <a:pt x="75" y="287"/>
                </a:cubicBezTo>
                <a:cubicBezTo>
                  <a:pt x="78" y="286"/>
                  <a:pt x="82" y="284"/>
                  <a:pt x="86" y="281"/>
                </a:cubicBezTo>
                <a:cubicBezTo>
                  <a:pt x="90" y="278"/>
                  <a:pt x="94" y="272"/>
                  <a:pt x="98" y="265"/>
                </a:cubicBezTo>
                <a:cubicBezTo>
                  <a:pt x="102" y="258"/>
                  <a:pt x="106" y="249"/>
                  <a:pt x="109" y="238"/>
                </a:cubicBezTo>
                <a:cubicBezTo>
                  <a:pt x="110" y="235"/>
                  <a:pt x="111" y="232"/>
                  <a:pt x="112" y="232"/>
                </a:cubicBezTo>
                <a:cubicBezTo>
                  <a:pt x="112" y="231"/>
                  <a:pt x="115" y="231"/>
                  <a:pt x="119" y="231"/>
                </a:cubicBezTo>
                <a:cubicBezTo>
                  <a:pt x="125" y="231"/>
                  <a:pt x="128" y="232"/>
                  <a:pt x="128" y="236"/>
                </a:cubicBezTo>
                <a:cubicBezTo>
                  <a:pt x="128" y="238"/>
                  <a:pt x="127" y="243"/>
                  <a:pt x="124" y="250"/>
                </a:cubicBezTo>
                <a:cubicBezTo>
                  <a:pt x="122" y="257"/>
                  <a:pt x="118" y="264"/>
                  <a:pt x="113" y="273"/>
                </a:cubicBezTo>
                <a:cubicBezTo>
                  <a:pt x="108" y="281"/>
                  <a:pt x="101" y="289"/>
                  <a:pt x="93" y="295"/>
                </a:cubicBezTo>
                <a:cubicBezTo>
                  <a:pt x="84" y="302"/>
                  <a:pt x="74" y="305"/>
                  <a:pt x="64" y="305"/>
                </a:cubicBezTo>
                <a:cubicBezTo>
                  <a:pt x="55" y="305"/>
                  <a:pt x="46" y="302"/>
                  <a:pt x="38" y="296"/>
                </a:cubicBezTo>
                <a:cubicBezTo>
                  <a:pt x="30" y="289"/>
                  <a:pt x="25" y="280"/>
                  <a:pt x="25" y="267"/>
                </a:cubicBezTo>
                <a:cubicBezTo>
                  <a:pt x="25" y="262"/>
                  <a:pt x="26" y="257"/>
                  <a:pt x="27" y="252"/>
                </a:cubicBezTo>
                <a:cubicBezTo>
                  <a:pt x="29" y="248"/>
                  <a:pt x="35" y="231"/>
                  <a:pt x="47" y="201"/>
                </a:cubicBezTo>
                <a:cubicBezTo>
                  <a:pt x="58" y="170"/>
                  <a:pt x="65" y="152"/>
                  <a:pt x="67" y="146"/>
                </a:cubicBezTo>
                <a:cubicBezTo>
                  <a:pt x="69" y="140"/>
                  <a:pt x="70" y="134"/>
                  <a:pt x="70" y="128"/>
                </a:cubicBezTo>
                <a:cubicBezTo>
                  <a:pt x="70" y="121"/>
                  <a:pt x="67" y="117"/>
                  <a:pt x="62" y="117"/>
                </a:cubicBezTo>
                <a:lnTo>
                  <a:pt x="61" y="117"/>
                </a:lnTo>
                <a:cubicBezTo>
                  <a:pt x="52" y="117"/>
                  <a:pt x="44" y="122"/>
                  <a:pt x="36" y="132"/>
                </a:cubicBezTo>
                <a:cubicBezTo>
                  <a:pt x="29" y="142"/>
                  <a:pt x="23" y="155"/>
                  <a:pt x="19" y="170"/>
                </a:cubicBezTo>
                <a:cubicBezTo>
                  <a:pt x="19" y="171"/>
                  <a:pt x="19" y="171"/>
                  <a:pt x="18" y="172"/>
                </a:cubicBezTo>
                <a:lnTo>
                  <a:pt x="18" y="173"/>
                </a:lnTo>
                <a:lnTo>
                  <a:pt x="17" y="174"/>
                </a:lnTo>
                <a:cubicBezTo>
                  <a:pt x="16" y="174"/>
                  <a:pt x="16" y="174"/>
                  <a:pt x="16" y="174"/>
                </a:cubicBezTo>
                <a:cubicBezTo>
                  <a:pt x="15" y="174"/>
                  <a:pt x="15" y="174"/>
                  <a:pt x="14" y="174"/>
                </a:cubicBezTo>
                <a:cubicBezTo>
                  <a:pt x="13" y="174"/>
                  <a:pt x="12" y="174"/>
                  <a:pt x="9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1760760" y="384156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0"/>
                </a:moveTo>
                <a:cubicBezTo>
                  <a:pt x="0" y="98"/>
                  <a:pt x="9" y="68"/>
                  <a:pt x="30" y="40"/>
                </a:cubicBezTo>
                <a:cubicBezTo>
                  <a:pt x="50" y="13"/>
                  <a:pt x="76" y="0"/>
                  <a:pt x="108" y="0"/>
                </a:cubicBezTo>
                <a:cubicBezTo>
                  <a:pt x="124" y="0"/>
                  <a:pt x="140" y="4"/>
                  <a:pt x="155" y="11"/>
                </a:cubicBezTo>
                <a:cubicBezTo>
                  <a:pt x="171" y="19"/>
                  <a:pt x="185" y="29"/>
                  <a:pt x="197" y="40"/>
                </a:cubicBezTo>
                <a:cubicBezTo>
                  <a:pt x="210" y="52"/>
                  <a:pt x="223" y="64"/>
                  <a:pt x="235" y="74"/>
                </a:cubicBezTo>
                <a:cubicBezTo>
                  <a:pt x="248" y="85"/>
                  <a:pt x="261" y="95"/>
                  <a:pt x="276" y="103"/>
                </a:cubicBezTo>
                <a:cubicBezTo>
                  <a:pt x="290" y="111"/>
                  <a:pt x="305" y="115"/>
                  <a:pt x="321" y="115"/>
                </a:cubicBezTo>
                <a:cubicBezTo>
                  <a:pt x="347" y="115"/>
                  <a:pt x="369" y="105"/>
                  <a:pt x="385" y="85"/>
                </a:cubicBezTo>
                <a:cubicBezTo>
                  <a:pt x="402" y="65"/>
                  <a:pt x="410" y="42"/>
                  <a:pt x="410" y="18"/>
                </a:cubicBezTo>
                <a:cubicBezTo>
                  <a:pt x="410" y="13"/>
                  <a:pt x="411" y="9"/>
                  <a:pt x="413" y="5"/>
                </a:cubicBezTo>
                <a:cubicBezTo>
                  <a:pt x="415" y="2"/>
                  <a:pt x="417" y="0"/>
                  <a:pt x="419" y="0"/>
                </a:cubicBezTo>
                <a:cubicBezTo>
                  <a:pt x="425" y="0"/>
                  <a:pt x="428" y="7"/>
                  <a:pt x="428" y="21"/>
                </a:cubicBezTo>
                <a:cubicBezTo>
                  <a:pt x="428" y="53"/>
                  <a:pt x="419" y="83"/>
                  <a:pt x="400" y="110"/>
                </a:cubicBezTo>
                <a:cubicBezTo>
                  <a:pt x="380" y="137"/>
                  <a:pt x="356" y="150"/>
                  <a:pt x="326" y="150"/>
                </a:cubicBezTo>
                <a:lnTo>
                  <a:pt x="321" y="150"/>
                </a:lnTo>
                <a:cubicBezTo>
                  <a:pt x="305" y="150"/>
                  <a:pt x="289" y="146"/>
                  <a:pt x="274" y="139"/>
                </a:cubicBezTo>
                <a:cubicBezTo>
                  <a:pt x="258" y="131"/>
                  <a:pt x="244" y="122"/>
                  <a:pt x="231" y="110"/>
                </a:cubicBezTo>
                <a:cubicBezTo>
                  <a:pt x="218" y="99"/>
                  <a:pt x="205" y="88"/>
                  <a:pt x="193" y="77"/>
                </a:cubicBezTo>
                <a:cubicBezTo>
                  <a:pt x="181" y="66"/>
                  <a:pt x="168" y="56"/>
                  <a:pt x="153" y="47"/>
                </a:cubicBezTo>
                <a:cubicBezTo>
                  <a:pt x="138" y="39"/>
                  <a:pt x="123" y="35"/>
                  <a:pt x="108" y="36"/>
                </a:cubicBezTo>
                <a:cubicBezTo>
                  <a:pt x="89" y="36"/>
                  <a:pt x="73" y="41"/>
                  <a:pt x="58" y="52"/>
                </a:cubicBezTo>
                <a:cubicBezTo>
                  <a:pt x="43" y="65"/>
                  <a:pt x="32" y="80"/>
                  <a:pt x="27" y="96"/>
                </a:cubicBezTo>
                <a:cubicBezTo>
                  <a:pt x="21" y="113"/>
                  <a:pt x="17" y="126"/>
                  <a:pt x="16" y="136"/>
                </a:cubicBezTo>
                <a:cubicBezTo>
                  <a:pt x="14" y="146"/>
                  <a:pt x="12" y="151"/>
                  <a:pt x="9" y="151"/>
                </a:cubicBezTo>
                <a:cubicBezTo>
                  <a:pt x="3" y="151"/>
                  <a:pt x="0" y="144"/>
                  <a:pt x="0" y="1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1985400" y="3744000"/>
            <a:ext cx="232920" cy="194040"/>
          </a:xfrm>
          <a:custGeom>
            <a:avLst/>
            <a:gdLst/>
            <a:ahLst/>
            <a:rect l="0" t="0" r="r" b="b"/>
            <a:pathLst>
              <a:path w="647" h="539">
                <a:moveTo>
                  <a:pt x="238" y="54"/>
                </a:moveTo>
                <a:cubicBezTo>
                  <a:pt x="244" y="54"/>
                  <a:pt x="247" y="55"/>
                  <a:pt x="247" y="58"/>
                </a:cubicBezTo>
                <a:cubicBezTo>
                  <a:pt x="248" y="59"/>
                  <a:pt x="251" y="68"/>
                  <a:pt x="255" y="84"/>
                </a:cubicBezTo>
                <a:cubicBezTo>
                  <a:pt x="259" y="101"/>
                  <a:pt x="268" y="130"/>
                  <a:pt x="281" y="171"/>
                </a:cubicBezTo>
                <a:cubicBezTo>
                  <a:pt x="294" y="212"/>
                  <a:pt x="310" y="256"/>
                  <a:pt x="328" y="302"/>
                </a:cubicBezTo>
                <a:cubicBezTo>
                  <a:pt x="350" y="365"/>
                  <a:pt x="373" y="415"/>
                  <a:pt x="396" y="455"/>
                </a:cubicBezTo>
                <a:lnTo>
                  <a:pt x="399" y="460"/>
                </a:lnTo>
                <a:lnTo>
                  <a:pt x="412" y="410"/>
                </a:lnTo>
                <a:cubicBezTo>
                  <a:pt x="425" y="357"/>
                  <a:pt x="440" y="303"/>
                  <a:pt x="456" y="246"/>
                </a:cubicBezTo>
                <a:cubicBezTo>
                  <a:pt x="475" y="176"/>
                  <a:pt x="490" y="127"/>
                  <a:pt x="500" y="98"/>
                </a:cubicBezTo>
                <a:cubicBezTo>
                  <a:pt x="510" y="69"/>
                  <a:pt x="520" y="50"/>
                  <a:pt x="530" y="40"/>
                </a:cubicBezTo>
                <a:cubicBezTo>
                  <a:pt x="553" y="17"/>
                  <a:pt x="582" y="4"/>
                  <a:pt x="620" y="1"/>
                </a:cubicBezTo>
                <a:cubicBezTo>
                  <a:pt x="621" y="1"/>
                  <a:pt x="623" y="1"/>
                  <a:pt x="626" y="1"/>
                </a:cubicBezTo>
                <a:cubicBezTo>
                  <a:pt x="630" y="1"/>
                  <a:pt x="632" y="0"/>
                  <a:pt x="633" y="0"/>
                </a:cubicBezTo>
                <a:lnTo>
                  <a:pt x="636" y="0"/>
                </a:lnTo>
                <a:cubicBezTo>
                  <a:pt x="643" y="0"/>
                  <a:pt x="647" y="5"/>
                  <a:pt x="647" y="15"/>
                </a:cubicBezTo>
                <a:cubicBezTo>
                  <a:pt x="647" y="34"/>
                  <a:pt x="641" y="49"/>
                  <a:pt x="629" y="62"/>
                </a:cubicBezTo>
                <a:cubicBezTo>
                  <a:pt x="625" y="66"/>
                  <a:pt x="619" y="68"/>
                  <a:pt x="610" y="68"/>
                </a:cubicBezTo>
                <a:cubicBezTo>
                  <a:pt x="595" y="69"/>
                  <a:pt x="581" y="71"/>
                  <a:pt x="569" y="75"/>
                </a:cubicBezTo>
                <a:cubicBezTo>
                  <a:pt x="556" y="79"/>
                  <a:pt x="547" y="83"/>
                  <a:pt x="542" y="87"/>
                </a:cubicBezTo>
                <a:cubicBezTo>
                  <a:pt x="537" y="90"/>
                  <a:pt x="534" y="95"/>
                  <a:pt x="533" y="97"/>
                </a:cubicBezTo>
                <a:cubicBezTo>
                  <a:pt x="525" y="110"/>
                  <a:pt x="504" y="178"/>
                  <a:pt x="472" y="301"/>
                </a:cubicBezTo>
                <a:cubicBezTo>
                  <a:pt x="439" y="423"/>
                  <a:pt x="423" y="489"/>
                  <a:pt x="422" y="498"/>
                </a:cubicBezTo>
                <a:cubicBezTo>
                  <a:pt x="422" y="497"/>
                  <a:pt x="422" y="497"/>
                  <a:pt x="421" y="498"/>
                </a:cubicBezTo>
                <a:lnTo>
                  <a:pt x="420" y="499"/>
                </a:lnTo>
                <a:cubicBezTo>
                  <a:pt x="417" y="506"/>
                  <a:pt x="412" y="512"/>
                  <a:pt x="403" y="518"/>
                </a:cubicBezTo>
                <a:cubicBezTo>
                  <a:pt x="395" y="524"/>
                  <a:pt x="386" y="527"/>
                  <a:pt x="377" y="527"/>
                </a:cubicBezTo>
                <a:cubicBezTo>
                  <a:pt x="373" y="527"/>
                  <a:pt x="370" y="526"/>
                  <a:pt x="368" y="525"/>
                </a:cubicBezTo>
                <a:cubicBezTo>
                  <a:pt x="366" y="524"/>
                  <a:pt x="363" y="519"/>
                  <a:pt x="358" y="512"/>
                </a:cubicBezTo>
                <a:cubicBezTo>
                  <a:pt x="338" y="480"/>
                  <a:pt x="323" y="452"/>
                  <a:pt x="311" y="428"/>
                </a:cubicBezTo>
                <a:cubicBezTo>
                  <a:pt x="300" y="404"/>
                  <a:pt x="287" y="372"/>
                  <a:pt x="273" y="333"/>
                </a:cubicBezTo>
                <a:cubicBezTo>
                  <a:pt x="253" y="281"/>
                  <a:pt x="235" y="230"/>
                  <a:pt x="219" y="177"/>
                </a:cubicBezTo>
                <a:lnTo>
                  <a:pt x="214" y="164"/>
                </a:lnTo>
                <a:lnTo>
                  <a:pt x="214" y="165"/>
                </a:lnTo>
                <a:cubicBezTo>
                  <a:pt x="214" y="165"/>
                  <a:pt x="212" y="175"/>
                  <a:pt x="207" y="194"/>
                </a:cubicBezTo>
                <a:cubicBezTo>
                  <a:pt x="203" y="213"/>
                  <a:pt x="198" y="237"/>
                  <a:pt x="192" y="264"/>
                </a:cubicBezTo>
                <a:cubicBezTo>
                  <a:pt x="186" y="291"/>
                  <a:pt x="178" y="321"/>
                  <a:pt x="168" y="354"/>
                </a:cubicBezTo>
                <a:cubicBezTo>
                  <a:pt x="157" y="386"/>
                  <a:pt x="147" y="416"/>
                  <a:pt x="136" y="443"/>
                </a:cubicBezTo>
                <a:cubicBezTo>
                  <a:pt x="126" y="470"/>
                  <a:pt x="113" y="493"/>
                  <a:pt x="99" y="512"/>
                </a:cubicBezTo>
                <a:cubicBezTo>
                  <a:pt x="85" y="530"/>
                  <a:pt x="71" y="540"/>
                  <a:pt x="57" y="539"/>
                </a:cubicBezTo>
                <a:cubicBezTo>
                  <a:pt x="45" y="539"/>
                  <a:pt x="33" y="536"/>
                  <a:pt x="20" y="529"/>
                </a:cubicBezTo>
                <a:cubicBezTo>
                  <a:pt x="7" y="522"/>
                  <a:pt x="1" y="513"/>
                  <a:pt x="0" y="502"/>
                </a:cubicBezTo>
                <a:cubicBezTo>
                  <a:pt x="0" y="491"/>
                  <a:pt x="3" y="480"/>
                  <a:pt x="10" y="468"/>
                </a:cubicBezTo>
                <a:cubicBezTo>
                  <a:pt x="16" y="456"/>
                  <a:pt x="23" y="450"/>
                  <a:pt x="29" y="449"/>
                </a:cubicBezTo>
                <a:cubicBezTo>
                  <a:pt x="30" y="449"/>
                  <a:pt x="34" y="452"/>
                  <a:pt x="41" y="458"/>
                </a:cubicBezTo>
                <a:cubicBezTo>
                  <a:pt x="47" y="463"/>
                  <a:pt x="58" y="468"/>
                  <a:pt x="73" y="471"/>
                </a:cubicBezTo>
                <a:lnTo>
                  <a:pt x="77" y="471"/>
                </a:lnTo>
                <a:cubicBezTo>
                  <a:pt x="84" y="471"/>
                  <a:pt x="90" y="466"/>
                  <a:pt x="96" y="457"/>
                </a:cubicBezTo>
                <a:cubicBezTo>
                  <a:pt x="102" y="448"/>
                  <a:pt x="111" y="428"/>
                  <a:pt x="121" y="396"/>
                </a:cubicBezTo>
                <a:cubicBezTo>
                  <a:pt x="140" y="342"/>
                  <a:pt x="155" y="290"/>
                  <a:pt x="166" y="240"/>
                </a:cubicBezTo>
                <a:cubicBezTo>
                  <a:pt x="178" y="189"/>
                  <a:pt x="185" y="150"/>
                  <a:pt x="188" y="123"/>
                </a:cubicBezTo>
                <a:cubicBezTo>
                  <a:pt x="191" y="95"/>
                  <a:pt x="193" y="80"/>
                  <a:pt x="195" y="78"/>
                </a:cubicBezTo>
                <a:cubicBezTo>
                  <a:pt x="198" y="72"/>
                  <a:pt x="204" y="67"/>
                  <a:pt x="213" y="62"/>
                </a:cubicBezTo>
                <a:cubicBezTo>
                  <a:pt x="221" y="56"/>
                  <a:pt x="229" y="54"/>
                  <a:pt x="238" y="5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2239560" y="375300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2"/>
                </a:moveTo>
                <a:cubicBezTo>
                  <a:pt x="0" y="292"/>
                  <a:pt x="2" y="264"/>
                  <a:pt x="6" y="238"/>
                </a:cubicBezTo>
                <a:cubicBezTo>
                  <a:pt x="11" y="211"/>
                  <a:pt x="16" y="188"/>
                  <a:pt x="21" y="169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5" y="93"/>
                  <a:pt x="63" y="79"/>
                  <a:pt x="69" y="69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5" y="6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2"/>
                  <a:pt x="143" y="19"/>
                </a:cubicBezTo>
                <a:cubicBezTo>
                  <a:pt x="136" y="27"/>
                  <a:pt x="126" y="38"/>
                  <a:pt x="116" y="53"/>
                </a:cubicBezTo>
                <a:cubicBezTo>
                  <a:pt x="106" y="68"/>
                  <a:pt x="95" y="87"/>
                  <a:pt x="85" y="108"/>
                </a:cubicBezTo>
                <a:cubicBezTo>
                  <a:pt x="74" y="130"/>
                  <a:pt x="65" y="161"/>
                  <a:pt x="58" y="198"/>
                </a:cubicBezTo>
                <a:cubicBezTo>
                  <a:pt x="50" y="235"/>
                  <a:pt x="47" y="276"/>
                  <a:pt x="47" y="322"/>
                </a:cubicBezTo>
                <a:cubicBezTo>
                  <a:pt x="47" y="367"/>
                  <a:pt x="50" y="408"/>
                  <a:pt x="58" y="445"/>
                </a:cubicBezTo>
                <a:cubicBezTo>
                  <a:pt x="65" y="482"/>
                  <a:pt x="74" y="511"/>
                  <a:pt x="84" y="534"/>
                </a:cubicBezTo>
                <a:cubicBezTo>
                  <a:pt x="94" y="557"/>
                  <a:pt x="105" y="575"/>
                  <a:pt x="115" y="589"/>
                </a:cubicBezTo>
                <a:cubicBezTo>
                  <a:pt x="126" y="603"/>
                  <a:pt x="136" y="615"/>
                  <a:pt x="143" y="623"/>
                </a:cubicBezTo>
                <a:cubicBezTo>
                  <a:pt x="151" y="632"/>
                  <a:pt x="154" y="636"/>
                  <a:pt x="154" y="637"/>
                </a:cubicBezTo>
                <a:cubicBezTo>
                  <a:pt x="154" y="641"/>
                  <a:pt x="151" y="643"/>
                  <a:pt x="145" y="643"/>
                </a:cubicBezTo>
                <a:lnTo>
                  <a:pt x="143" y="643"/>
                </a:lnTo>
                <a:lnTo>
                  <a:pt x="134" y="643"/>
                </a:lnTo>
                <a:lnTo>
                  <a:pt x="115" y="627"/>
                </a:lnTo>
                <a:cubicBezTo>
                  <a:pt x="75" y="591"/>
                  <a:pt x="46" y="545"/>
                  <a:pt x="28" y="491"/>
                </a:cubicBezTo>
                <a:cubicBezTo>
                  <a:pt x="9" y="437"/>
                  <a:pt x="0" y="380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2316600" y="3772440"/>
            <a:ext cx="97560" cy="159120"/>
          </a:xfrm>
          <a:custGeom>
            <a:avLst/>
            <a:gdLst/>
            <a:ahLst/>
            <a:rect l="0" t="0" r="r" b="b"/>
            <a:pathLst>
              <a:path w="271" h="442">
                <a:moveTo>
                  <a:pt x="37" y="52"/>
                </a:moveTo>
                <a:cubicBezTo>
                  <a:pt x="61" y="17"/>
                  <a:pt x="93" y="0"/>
                  <a:pt x="135" y="0"/>
                </a:cubicBezTo>
                <a:cubicBezTo>
                  <a:pt x="155" y="0"/>
                  <a:pt x="176" y="5"/>
                  <a:pt x="198" y="17"/>
                </a:cubicBezTo>
                <a:cubicBezTo>
                  <a:pt x="218" y="28"/>
                  <a:pt x="235" y="47"/>
                  <a:pt x="248" y="76"/>
                </a:cubicBezTo>
                <a:cubicBezTo>
                  <a:pt x="263" y="111"/>
                  <a:pt x="271" y="160"/>
                  <a:pt x="271" y="222"/>
                </a:cubicBezTo>
                <a:cubicBezTo>
                  <a:pt x="271" y="288"/>
                  <a:pt x="262" y="340"/>
                  <a:pt x="244" y="375"/>
                </a:cubicBezTo>
                <a:cubicBezTo>
                  <a:pt x="235" y="393"/>
                  <a:pt x="223" y="407"/>
                  <a:pt x="208" y="418"/>
                </a:cubicBezTo>
                <a:cubicBezTo>
                  <a:pt x="193" y="429"/>
                  <a:pt x="179" y="435"/>
                  <a:pt x="168" y="438"/>
                </a:cubicBezTo>
                <a:cubicBezTo>
                  <a:pt x="157" y="440"/>
                  <a:pt x="146" y="442"/>
                  <a:pt x="136" y="442"/>
                </a:cubicBezTo>
                <a:cubicBezTo>
                  <a:pt x="124" y="442"/>
                  <a:pt x="113" y="441"/>
                  <a:pt x="102" y="438"/>
                </a:cubicBezTo>
                <a:cubicBezTo>
                  <a:pt x="91" y="436"/>
                  <a:pt x="78" y="429"/>
                  <a:pt x="63" y="418"/>
                </a:cubicBezTo>
                <a:cubicBezTo>
                  <a:pt x="48" y="407"/>
                  <a:pt x="36" y="392"/>
                  <a:pt x="28" y="375"/>
                </a:cubicBezTo>
                <a:cubicBezTo>
                  <a:pt x="9" y="340"/>
                  <a:pt x="0" y="288"/>
                  <a:pt x="0" y="222"/>
                </a:cubicBezTo>
                <a:cubicBezTo>
                  <a:pt x="0" y="147"/>
                  <a:pt x="12" y="91"/>
                  <a:pt x="37" y="52"/>
                </a:cubicBezTo>
                <a:moveTo>
                  <a:pt x="182" y="44"/>
                </a:moveTo>
                <a:cubicBezTo>
                  <a:pt x="168" y="30"/>
                  <a:pt x="153" y="24"/>
                  <a:pt x="136" y="24"/>
                </a:cubicBezTo>
                <a:cubicBezTo>
                  <a:pt x="118" y="24"/>
                  <a:pt x="102" y="30"/>
                  <a:pt x="89" y="44"/>
                </a:cubicBezTo>
                <a:cubicBezTo>
                  <a:pt x="79" y="55"/>
                  <a:pt x="72" y="71"/>
                  <a:pt x="68" y="90"/>
                </a:cubicBezTo>
                <a:cubicBezTo>
                  <a:pt x="65" y="110"/>
                  <a:pt x="63" y="151"/>
                  <a:pt x="63" y="214"/>
                </a:cubicBezTo>
                <a:cubicBezTo>
                  <a:pt x="63" y="281"/>
                  <a:pt x="65" y="327"/>
                  <a:pt x="68" y="348"/>
                </a:cubicBezTo>
                <a:cubicBezTo>
                  <a:pt x="72" y="369"/>
                  <a:pt x="79" y="386"/>
                  <a:pt x="91" y="399"/>
                </a:cubicBezTo>
                <a:cubicBezTo>
                  <a:pt x="103" y="411"/>
                  <a:pt x="118" y="418"/>
                  <a:pt x="136" y="418"/>
                </a:cubicBezTo>
                <a:cubicBezTo>
                  <a:pt x="153" y="418"/>
                  <a:pt x="167" y="411"/>
                  <a:pt x="179" y="399"/>
                </a:cubicBezTo>
                <a:cubicBezTo>
                  <a:pt x="193" y="386"/>
                  <a:pt x="200" y="368"/>
                  <a:pt x="203" y="345"/>
                </a:cubicBezTo>
                <a:cubicBezTo>
                  <a:pt x="206" y="321"/>
                  <a:pt x="208" y="277"/>
                  <a:pt x="208" y="214"/>
                </a:cubicBezTo>
                <a:cubicBezTo>
                  <a:pt x="208" y="151"/>
                  <a:pt x="207" y="111"/>
                  <a:pt x="203" y="91"/>
                </a:cubicBezTo>
                <a:cubicBezTo>
                  <a:pt x="200" y="71"/>
                  <a:pt x="193" y="56"/>
                  <a:pt x="182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2441160" y="389844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3"/>
                  <a:pt x="26" y="0"/>
                  <a:pt x="38" y="0"/>
                </a:cubicBezTo>
                <a:cubicBezTo>
                  <a:pt x="50" y="0"/>
                  <a:pt x="61" y="5"/>
                  <a:pt x="71" y="16"/>
                </a:cubicBezTo>
                <a:cubicBezTo>
                  <a:pt x="80" y="26"/>
                  <a:pt x="85" y="45"/>
                  <a:pt x="86" y="72"/>
                </a:cubicBezTo>
                <a:cubicBezTo>
                  <a:pt x="86" y="87"/>
                  <a:pt x="84" y="102"/>
                  <a:pt x="80" y="116"/>
                </a:cubicBezTo>
                <a:cubicBezTo>
                  <a:pt x="76" y="130"/>
                  <a:pt x="72" y="142"/>
                  <a:pt x="66" y="152"/>
                </a:cubicBezTo>
                <a:cubicBezTo>
                  <a:pt x="60" y="162"/>
                  <a:pt x="55" y="171"/>
                  <a:pt x="49" y="179"/>
                </a:cubicBezTo>
                <a:cubicBezTo>
                  <a:pt x="43" y="187"/>
                  <a:pt x="38" y="193"/>
                  <a:pt x="33" y="197"/>
                </a:cubicBezTo>
                <a:cubicBezTo>
                  <a:pt x="29" y="201"/>
                  <a:pt x="26" y="203"/>
                  <a:pt x="25" y="203"/>
                </a:cubicBezTo>
                <a:cubicBezTo>
                  <a:pt x="23" y="203"/>
                  <a:pt x="21" y="201"/>
                  <a:pt x="17" y="197"/>
                </a:cubicBezTo>
                <a:cubicBezTo>
                  <a:pt x="13" y="193"/>
                  <a:pt x="11" y="190"/>
                  <a:pt x="11" y="188"/>
                </a:cubicBezTo>
                <a:cubicBezTo>
                  <a:pt x="11" y="187"/>
                  <a:pt x="13" y="183"/>
                  <a:pt x="18" y="177"/>
                </a:cubicBezTo>
                <a:cubicBezTo>
                  <a:pt x="23" y="172"/>
                  <a:pt x="28" y="166"/>
                  <a:pt x="34" y="158"/>
                </a:cubicBezTo>
                <a:cubicBezTo>
                  <a:pt x="40" y="150"/>
                  <a:pt x="46" y="140"/>
                  <a:pt x="51" y="126"/>
                </a:cubicBezTo>
                <a:cubicBezTo>
                  <a:pt x="56" y="112"/>
                  <a:pt x="59" y="97"/>
                  <a:pt x="61" y="79"/>
                </a:cubicBezTo>
                <a:lnTo>
                  <a:pt x="61" y="71"/>
                </a:lnTo>
                <a:lnTo>
                  <a:pt x="60" y="72"/>
                </a:lnTo>
                <a:cubicBezTo>
                  <a:pt x="59" y="72"/>
                  <a:pt x="58" y="73"/>
                  <a:pt x="57" y="73"/>
                </a:cubicBezTo>
                <a:cubicBezTo>
                  <a:pt x="56" y="74"/>
                  <a:pt x="55" y="74"/>
                  <a:pt x="53" y="75"/>
                </a:cubicBezTo>
                <a:cubicBezTo>
                  <a:pt x="52" y="76"/>
                  <a:pt x="50" y="76"/>
                  <a:pt x="47" y="76"/>
                </a:cubicBezTo>
                <a:cubicBezTo>
                  <a:pt x="45" y="76"/>
                  <a:pt x="42" y="77"/>
                  <a:pt x="40" y="77"/>
                </a:cubicBezTo>
                <a:cubicBezTo>
                  <a:pt x="28" y="77"/>
                  <a:pt x="19" y="74"/>
                  <a:pt x="12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2532960" y="3826800"/>
            <a:ext cx="125280" cy="102240"/>
          </a:xfrm>
          <a:custGeom>
            <a:avLst/>
            <a:gdLst/>
            <a:ahLst/>
            <a:rect l="0" t="0" r="r" b="b"/>
            <a:pathLst>
              <a:path w="348" h="284">
                <a:moveTo>
                  <a:pt x="99" y="284"/>
                </a:moveTo>
                <a:cubicBezTo>
                  <a:pt x="69" y="284"/>
                  <a:pt x="46" y="275"/>
                  <a:pt x="28" y="254"/>
                </a:cubicBezTo>
                <a:cubicBezTo>
                  <a:pt x="10" y="235"/>
                  <a:pt x="1" y="211"/>
                  <a:pt x="0" y="182"/>
                </a:cubicBezTo>
                <a:cubicBezTo>
                  <a:pt x="0" y="139"/>
                  <a:pt x="16" y="99"/>
                  <a:pt x="47" y="63"/>
                </a:cubicBezTo>
                <a:cubicBezTo>
                  <a:pt x="79" y="26"/>
                  <a:pt x="116" y="5"/>
                  <a:pt x="157" y="0"/>
                </a:cubicBezTo>
                <a:cubicBezTo>
                  <a:pt x="157" y="0"/>
                  <a:pt x="187" y="0"/>
                  <a:pt x="247" y="0"/>
                </a:cubicBezTo>
                <a:lnTo>
                  <a:pt x="335" y="0"/>
                </a:lnTo>
                <a:cubicBezTo>
                  <a:pt x="336" y="0"/>
                  <a:pt x="336" y="0"/>
                  <a:pt x="337" y="1"/>
                </a:cubicBezTo>
                <a:cubicBezTo>
                  <a:pt x="338" y="1"/>
                  <a:pt x="339" y="2"/>
                  <a:pt x="340" y="2"/>
                </a:cubicBezTo>
                <a:cubicBezTo>
                  <a:pt x="341" y="3"/>
                  <a:pt x="341" y="3"/>
                  <a:pt x="342" y="3"/>
                </a:cubicBezTo>
                <a:cubicBezTo>
                  <a:pt x="342" y="4"/>
                  <a:pt x="343" y="5"/>
                  <a:pt x="344" y="5"/>
                </a:cubicBezTo>
                <a:cubicBezTo>
                  <a:pt x="345" y="6"/>
                  <a:pt x="345" y="7"/>
                  <a:pt x="345" y="7"/>
                </a:cubicBezTo>
                <a:cubicBezTo>
                  <a:pt x="345" y="7"/>
                  <a:pt x="345" y="8"/>
                  <a:pt x="346" y="9"/>
                </a:cubicBezTo>
                <a:cubicBezTo>
                  <a:pt x="347" y="11"/>
                  <a:pt x="347" y="12"/>
                  <a:pt x="347" y="12"/>
                </a:cubicBezTo>
                <a:cubicBezTo>
                  <a:pt x="346" y="12"/>
                  <a:pt x="347" y="13"/>
                  <a:pt x="348" y="15"/>
                </a:cubicBezTo>
                <a:cubicBezTo>
                  <a:pt x="348" y="17"/>
                  <a:pt x="349" y="18"/>
                  <a:pt x="348" y="19"/>
                </a:cubicBezTo>
                <a:cubicBezTo>
                  <a:pt x="348" y="38"/>
                  <a:pt x="334" y="47"/>
                  <a:pt x="307" y="47"/>
                </a:cubicBezTo>
                <a:cubicBezTo>
                  <a:pt x="304" y="47"/>
                  <a:pt x="300" y="47"/>
                  <a:pt x="296" y="47"/>
                </a:cubicBezTo>
                <a:cubicBezTo>
                  <a:pt x="291" y="47"/>
                  <a:pt x="288" y="47"/>
                  <a:pt x="287" y="46"/>
                </a:cubicBezTo>
                <a:lnTo>
                  <a:pt x="248" y="46"/>
                </a:lnTo>
                <a:lnTo>
                  <a:pt x="251" y="53"/>
                </a:lnTo>
                <a:cubicBezTo>
                  <a:pt x="259" y="69"/>
                  <a:pt x="263" y="87"/>
                  <a:pt x="263" y="107"/>
                </a:cubicBezTo>
                <a:cubicBezTo>
                  <a:pt x="263" y="154"/>
                  <a:pt x="246" y="196"/>
                  <a:pt x="212" y="231"/>
                </a:cubicBezTo>
                <a:cubicBezTo>
                  <a:pt x="177" y="267"/>
                  <a:pt x="140" y="284"/>
                  <a:pt x="99" y="284"/>
                </a:cubicBezTo>
                <a:moveTo>
                  <a:pt x="213" y="98"/>
                </a:moveTo>
                <a:cubicBezTo>
                  <a:pt x="213" y="64"/>
                  <a:pt x="195" y="46"/>
                  <a:pt x="158" y="46"/>
                </a:cubicBezTo>
                <a:cubicBezTo>
                  <a:pt x="105" y="46"/>
                  <a:pt x="70" y="84"/>
                  <a:pt x="54" y="158"/>
                </a:cubicBezTo>
                <a:cubicBezTo>
                  <a:pt x="54" y="160"/>
                  <a:pt x="53" y="161"/>
                  <a:pt x="53" y="162"/>
                </a:cubicBezTo>
                <a:cubicBezTo>
                  <a:pt x="50" y="178"/>
                  <a:pt x="48" y="191"/>
                  <a:pt x="48" y="201"/>
                </a:cubicBezTo>
                <a:cubicBezTo>
                  <a:pt x="48" y="222"/>
                  <a:pt x="54" y="237"/>
                  <a:pt x="64" y="246"/>
                </a:cubicBezTo>
                <a:cubicBezTo>
                  <a:pt x="75" y="255"/>
                  <a:pt x="88" y="259"/>
                  <a:pt x="102" y="259"/>
                </a:cubicBezTo>
                <a:cubicBezTo>
                  <a:pt x="125" y="259"/>
                  <a:pt x="146" y="249"/>
                  <a:pt x="165" y="229"/>
                </a:cubicBezTo>
                <a:cubicBezTo>
                  <a:pt x="178" y="216"/>
                  <a:pt x="188" y="199"/>
                  <a:pt x="196" y="178"/>
                </a:cubicBezTo>
                <a:cubicBezTo>
                  <a:pt x="203" y="157"/>
                  <a:pt x="208" y="139"/>
                  <a:pt x="210" y="127"/>
                </a:cubicBezTo>
                <a:cubicBezTo>
                  <a:pt x="211" y="114"/>
                  <a:pt x="212" y="104"/>
                  <a:pt x="213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2673360" y="373356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9"/>
                </a:moveTo>
                <a:cubicBezTo>
                  <a:pt x="19" y="109"/>
                  <a:pt x="13" y="106"/>
                  <a:pt x="8" y="101"/>
                </a:cubicBezTo>
                <a:cubicBezTo>
                  <a:pt x="3" y="95"/>
                  <a:pt x="0" y="88"/>
                  <a:pt x="0" y="81"/>
                </a:cubicBezTo>
                <a:cubicBezTo>
                  <a:pt x="0" y="59"/>
                  <a:pt x="8" y="39"/>
                  <a:pt x="24" y="24"/>
                </a:cubicBezTo>
                <a:cubicBezTo>
                  <a:pt x="40" y="8"/>
                  <a:pt x="61" y="0"/>
                  <a:pt x="85" y="0"/>
                </a:cubicBezTo>
                <a:cubicBezTo>
                  <a:pt x="113" y="0"/>
                  <a:pt x="136" y="9"/>
                  <a:pt x="154" y="26"/>
                </a:cubicBezTo>
                <a:cubicBezTo>
                  <a:pt x="173" y="43"/>
                  <a:pt x="182" y="65"/>
                  <a:pt x="182" y="92"/>
                </a:cubicBezTo>
                <a:cubicBezTo>
                  <a:pt x="182" y="105"/>
                  <a:pt x="179" y="118"/>
                  <a:pt x="173" y="130"/>
                </a:cubicBezTo>
                <a:cubicBezTo>
                  <a:pt x="167" y="141"/>
                  <a:pt x="160" y="152"/>
                  <a:pt x="152" y="160"/>
                </a:cubicBezTo>
                <a:cubicBezTo>
                  <a:pt x="143" y="169"/>
                  <a:pt x="131" y="180"/>
                  <a:pt x="115" y="194"/>
                </a:cubicBezTo>
                <a:cubicBezTo>
                  <a:pt x="104" y="203"/>
                  <a:pt x="89" y="217"/>
                  <a:pt x="70" y="236"/>
                </a:cubicBezTo>
                <a:lnTo>
                  <a:pt x="42" y="261"/>
                </a:lnTo>
                <a:lnTo>
                  <a:pt x="78" y="262"/>
                </a:lnTo>
                <a:cubicBezTo>
                  <a:pt x="125" y="262"/>
                  <a:pt x="150" y="261"/>
                  <a:pt x="153" y="259"/>
                </a:cubicBezTo>
                <a:cubicBezTo>
                  <a:pt x="155" y="259"/>
                  <a:pt x="159" y="245"/>
                  <a:pt x="164" y="219"/>
                </a:cubicBezTo>
                <a:lnTo>
                  <a:pt x="164" y="218"/>
                </a:lnTo>
                <a:lnTo>
                  <a:pt x="182" y="218"/>
                </a:lnTo>
                <a:lnTo>
                  <a:pt x="182" y="219"/>
                </a:lnTo>
                <a:cubicBezTo>
                  <a:pt x="182" y="220"/>
                  <a:pt x="180" y="234"/>
                  <a:pt x="176" y="260"/>
                </a:cubicBezTo>
                <a:cubicBezTo>
                  <a:pt x="173" y="287"/>
                  <a:pt x="171" y="301"/>
                  <a:pt x="170" y="302"/>
                </a:cubicBezTo>
                <a:lnTo>
                  <a:pt x="170" y="303"/>
                </a:lnTo>
                <a:lnTo>
                  <a:pt x="0" y="303"/>
                </a:lnTo>
                <a:lnTo>
                  <a:pt x="0" y="295"/>
                </a:lnTo>
                <a:lnTo>
                  <a:pt x="0" y="289"/>
                </a:lnTo>
                <a:cubicBezTo>
                  <a:pt x="0" y="287"/>
                  <a:pt x="1" y="285"/>
                  <a:pt x="3" y="282"/>
                </a:cubicBezTo>
                <a:cubicBezTo>
                  <a:pt x="5" y="280"/>
                  <a:pt x="9" y="275"/>
                  <a:pt x="17" y="267"/>
                </a:cubicBezTo>
                <a:cubicBezTo>
                  <a:pt x="26" y="257"/>
                  <a:pt x="33" y="248"/>
                  <a:pt x="39" y="241"/>
                </a:cubicBezTo>
                <a:cubicBezTo>
                  <a:pt x="42" y="238"/>
                  <a:pt x="48" y="233"/>
                  <a:pt x="56" y="224"/>
                </a:cubicBezTo>
                <a:cubicBezTo>
                  <a:pt x="63" y="216"/>
                  <a:pt x="69" y="211"/>
                  <a:pt x="71" y="208"/>
                </a:cubicBezTo>
                <a:cubicBezTo>
                  <a:pt x="74" y="205"/>
                  <a:pt x="78" y="200"/>
                  <a:pt x="84" y="193"/>
                </a:cubicBezTo>
                <a:cubicBezTo>
                  <a:pt x="90" y="186"/>
                  <a:pt x="95" y="180"/>
                  <a:pt x="97" y="177"/>
                </a:cubicBezTo>
                <a:cubicBezTo>
                  <a:pt x="100" y="174"/>
                  <a:pt x="103" y="169"/>
                  <a:pt x="108" y="164"/>
                </a:cubicBezTo>
                <a:cubicBezTo>
                  <a:pt x="112" y="158"/>
                  <a:pt x="115" y="153"/>
                  <a:pt x="117" y="149"/>
                </a:cubicBezTo>
                <a:cubicBezTo>
                  <a:pt x="119" y="145"/>
                  <a:pt x="121" y="141"/>
                  <a:pt x="124" y="136"/>
                </a:cubicBezTo>
                <a:cubicBezTo>
                  <a:pt x="127" y="131"/>
                  <a:pt x="129" y="126"/>
                  <a:pt x="130" y="121"/>
                </a:cubicBezTo>
                <a:cubicBezTo>
                  <a:pt x="131" y="117"/>
                  <a:pt x="132" y="112"/>
                  <a:pt x="133" y="108"/>
                </a:cubicBezTo>
                <a:cubicBezTo>
                  <a:pt x="134" y="104"/>
                  <a:pt x="134" y="99"/>
                  <a:pt x="134" y="93"/>
                </a:cubicBezTo>
                <a:cubicBezTo>
                  <a:pt x="134" y="74"/>
                  <a:pt x="129" y="57"/>
                  <a:pt x="119" y="42"/>
                </a:cubicBezTo>
                <a:cubicBezTo>
                  <a:pt x="109" y="28"/>
                  <a:pt x="94" y="22"/>
                  <a:pt x="75" y="22"/>
                </a:cubicBezTo>
                <a:cubicBezTo>
                  <a:pt x="65" y="22"/>
                  <a:pt x="56" y="24"/>
                  <a:pt x="49" y="29"/>
                </a:cubicBezTo>
                <a:cubicBezTo>
                  <a:pt x="40" y="34"/>
                  <a:pt x="35" y="39"/>
                  <a:pt x="32" y="44"/>
                </a:cubicBezTo>
                <a:cubicBezTo>
                  <a:pt x="29" y="50"/>
                  <a:pt x="27" y="53"/>
                  <a:pt x="27" y="54"/>
                </a:cubicBezTo>
                <a:cubicBezTo>
                  <a:pt x="27" y="54"/>
                  <a:pt x="28" y="54"/>
                  <a:pt x="29" y="54"/>
                </a:cubicBezTo>
                <a:cubicBezTo>
                  <a:pt x="35" y="54"/>
                  <a:pt x="40" y="56"/>
                  <a:pt x="47" y="61"/>
                </a:cubicBezTo>
                <a:cubicBezTo>
                  <a:pt x="53" y="65"/>
                  <a:pt x="56" y="72"/>
                  <a:pt x="56" y="81"/>
                </a:cubicBezTo>
                <a:cubicBezTo>
                  <a:pt x="56" y="89"/>
                  <a:pt x="53" y="95"/>
                  <a:pt x="49" y="101"/>
                </a:cubicBezTo>
                <a:cubicBezTo>
                  <a:pt x="43" y="106"/>
                  <a:pt x="36" y="108"/>
                  <a:pt x="27" y="10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1" name=""/>
          <p:cNvSpPr/>
          <p:nvPr/>
        </p:nvSpPr>
        <p:spPr>
          <a:xfrm>
            <a:off x="2771280" y="375300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5"/>
                </a:lnTo>
                <a:cubicBezTo>
                  <a:pt x="79" y="52"/>
                  <a:pt x="108" y="97"/>
                  <a:pt x="127" y="151"/>
                </a:cubicBezTo>
                <a:cubicBezTo>
                  <a:pt x="145" y="207"/>
                  <a:pt x="154" y="263"/>
                  <a:pt x="154" y="322"/>
                </a:cubicBezTo>
                <a:cubicBezTo>
                  <a:pt x="154" y="351"/>
                  <a:pt x="152" y="379"/>
                  <a:pt x="148" y="406"/>
                </a:cubicBezTo>
                <a:cubicBezTo>
                  <a:pt x="144" y="433"/>
                  <a:pt x="139" y="456"/>
                  <a:pt x="133" y="474"/>
                </a:cubicBezTo>
                <a:cubicBezTo>
                  <a:pt x="127" y="493"/>
                  <a:pt x="120" y="512"/>
                  <a:pt x="109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70" y="595"/>
                  <a:pt x="59" y="607"/>
                </a:cubicBezTo>
                <a:cubicBezTo>
                  <a:pt x="47" y="619"/>
                  <a:pt x="40" y="626"/>
                  <a:pt x="38" y="628"/>
                </a:cubicBezTo>
                <a:cubicBezTo>
                  <a:pt x="36" y="630"/>
                  <a:pt x="31" y="634"/>
                  <a:pt x="22" y="640"/>
                </a:cubicBezTo>
                <a:cubicBezTo>
                  <a:pt x="21" y="641"/>
                  <a:pt x="20" y="642"/>
                  <a:pt x="20" y="643"/>
                </a:cubicBezTo>
                <a:lnTo>
                  <a:pt x="12" y="643"/>
                </a:lnTo>
                <a:cubicBezTo>
                  <a:pt x="9" y="643"/>
                  <a:pt x="6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2"/>
                  <a:pt x="7" y="626"/>
                </a:cubicBezTo>
                <a:cubicBezTo>
                  <a:pt x="74" y="558"/>
                  <a:pt x="107" y="456"/>
                  <a:pt x="107" y="322"/>
                </a:cubicBezTo>
                <a:cubicBezTo>
                  <a:pt x="107" y="187"/>
                  <a:pt x="74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1128600" y="3434760"/>
            <a:ext cx="16894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Предположения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1314360" y="415260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4" y="141"/>
                  <a:pt x="168" y="151"/>
                  <a:pt x="159" y="159"/>
                </a:cubicBezTo>
                <a:cubicBezTo>
                  <a:pt x="150" y="168"/>
                  <a:pt x="139" y="175"/>
                  <a:pt x="128" y="179"/>
                </a:cubicBezTo>
                <a:cubicBezTo>
                  <a:pt x="116" y="184"/>
                  <a:pt x="105" y="187"/>
                  <a:pt x="92" y="187"/>
                </a:cubicBezTo>
                <a:cubicBezTo>
                  <a:pt x="80" y="187"/>
                  <a:pt x="68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70"/>
                  <a:pt x="7" y="58"/>
                </a:cubicBezTo>
                <a:cubicBezTo>
                  <a:pt x="11" y="47"/>
                  <a:pt x="18" y="37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7"/>
                </a:cubicBezTo>
                <a:cubicBezTo>
                  <a:pt x="139" y="12"/>
                  <a:pt x="150" y="19"/>
                  <a:pt x="159" y="27"/>
                </a:cubicBezTo>
                <a:cubicBezTo>
                  <a:pt x="168" y="37"/>
                  <a:pt x="174" y="47"/>
                  <a:pt x="179" y="58"/>
                </a:cubicBezTo>
                <a:cubicBezTo>
                  <a:pt x="184" y="70"/>
                  <a:pt x="186" y="82"/>
                  <a:pt x="186" y="9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1521360" y="4159800"/>
            <a:ext cx="125640" cy="102240"/>
          </a:xfrm>
          <a:custGeom>
            <a:avLst/>
            <a:gdLst/>
            <a:ahLst/>
            <a:rect l="0" t="0" r="r" b="b"/>
            <a:pathLst>
              <a:path w="349" h="284">
                <a:moveTo>
                  <a:pt x="98" y="284"/>
                </a:moveTo>
                <a:cubicBezTo>
                  <a:pt x="69" y="284"/>
                  <a:pt x="46" y="275"/>
                  <a:pt x="28" y="255"/>
                </a:cubicBezTo>
                <a:cubicBezTo>
                  <a:pt x="10" y="236"/>
                  <a:pt x="1" y="212"/>
                  <a:pt x="0" y="182"/>
                </a:cubicBezTo>
                <a:cubicBezTo>
                  <a:pt x="0" y="139"/>
                  <a:pt x="16" y="99"/>
                  <a:pt x="47" y="63"/>
                </a:cubicBezTo>
                <a:cubicBezTo>
                  <a:pt x="78" y="26"/>
                  <a:pt x="116" y="5"/>
                  <a:pt x="157" y="0"/>
                </a:cubicBezTo>
                <a:cubicBezTo>
                  <a:pt x="158" y="0"/>
                  <a:pt x="188" y="0"/>
                  <a:pt x="247" y="0"/>
                </a:cubicBezTo>
                <a:lnTo>
                  <a:pt x="336" y="0"/>
                </a:lnTo>
                <a:cubicBezTo>
                  <a:pt x="336" y="0"/>
                  <a:pt x="337" y="0"/>
                  <a:pt x="338" y="1"/>
                </a:cubicBezTo>
                <a:cubicBezTo>
                  <a:pt x="338" y="1"/>
                  <a:pt x="339" y="2"/>
                  <a:pt x="340" y="2"/>
                </a:cubicBezTo>
                <a:cubicBezTo>
                  <a:pt x="341" y="3"/>
                  <a:pt x="342" y="3"/>
                  <a:pt x="342" y="3"/>
                </a:cubicBezTo>
                <a:cubicBezTo>
                  <a:pt x="342" y="4"/>
                  <a:pt x="343" y="5"/>
                  <a:pt x="344" y="5"/>
                </a:cubicBezTo>
                <a:cubicBezTo>
                  <a:pt x="345" y="6"/>
                  <a:pt x="345" y="7"/>
                  <a:pt x="345" y="7"/>
                </a:cubicBezTo>
                <a:cubicBezTo>
                  <a:pt x="345" y="7"/>
                  <a:pt x="346" y="8"/>
                  <a:pt x="346" y="9"/>
                </a:cubicBezTo>
                <a:cubicBezTo>
                  <a:pt x="347" y="11"/>
                  <a:pt x="348" y="12"/>
                  <a:pt x="347" y="12"/>
                </a:cubicBezTo>
                <a:cubicBezTo>
                  <a:pt x="347" y="12"/>
                  <a:pt x="347" y="13"/>
                  <a:pt x="348" y="15"/>
                </a:cubicBezTo>
                <a:cubicBezTo>
                  <a:pt x="349" y="17"/>
                  <a:pt x="349" y="18"/>
                  <a:pt x="348" y="19"/>
                </a:cubicBezTo>
                <a:cubicBezTo>
                  <a:pt x="348" y="38"/>
                  <a:pt x="335" y="47"/>
                  <a:pt x="307" y="47"/>
                </a:cubicBezTo>
                <a:cubicBezTo>
                  <a:pt x="304" y="47"/>
                  <a:pt x="300" y="47"/>
                  <a:pt x="296" y="47"/>
                </a:cubicBezTo>
                <a:cubicBezTo>
                  <a:pt x="292" y="47"/>
                  <a:pt x="289" y="47"/>
                  <a:pt x="287" y="46"/>
                </a:cubicBezTo>
                <a:lnTo>
                  <a:pt x="248" y="46"/>
                </a:lnTo>
                <a:lnTo>
                  <a:pt x="252" y="53"/>
                </a:lnTo>
                <a:cubicBezTo>
                  <a:pt x="259" y="69"/>
                  <a:pt x="263" y="87"/>
                  <a:pt x="263" y="107"/>
                </a:cubicBezTo>
                <a:cubicBezTo>
                  <a:pt x="263" y="154"/>
                  <a:pt x="246" y="197"/>
                  <a:pt x="212" y="232"/>
                </a:cubicBezTo>
                <a:cubicBezTo>
                  <a:pt x="178" y="267"/>
                  <a:pt x="140" y="284"/>
                  <a:pt x="98" y="284"/>
                </a:cubicBezTo>
                <a:moveTo>
                  <a:pt x="213" y="98"/>
                </a:moveTo>
                <a:cubicBezTo>
                  <a:pt x="213" y="64"/>
                  <a:pt x="195" y="46"/>
                  <a:pt x="158" y="46"/>
                </a:cubicBezTo>
                <a:cubicBezTo>
                  <a:pt x="104" y="46"/>
                  <a:pt x="70" y="84"/>
                  <a:pt x="54" y="158"/>
                </a:cubicBezTo>
                <a:cubicBezTo>
                  <a:pt x="54" y="160"/>
                  <a:pt x="54" y="161"/>
                  <a:pt x="54" y="162"/>
                </a:cubicBezTo>
                <a:cubicBezTo>
                  <a:pt x="50" y="178"/>
                  <a:pt x="48" y="192"/>
                  <a:pt x="48" y="202"/>
                </a:cubicBezTo>
                <a:cubicBezTo>
                  <a:pt x="48" y="224"/>
                  <a:pt x="54" y="238"/>
                  <a:pt x="64" y="247"/>
                </a:cubicBezTo>
                <a:cubicBezTo>
                  <a:pt x="75" y="256"/>
                  <a:pt x="87" y="260"/>
                  <a:pt x="101" y="261"/>
                </a:cubicBezTo>
                <a:cubicBezTo>
                  <a:pt x="125" y="261"/>
                  <a:pt x="146" y="250"/>
                  <a:pt x="166" y="230"/>
                </a:cubicBezTo>
                <a:cubicBezTo>
                  <a:pt x="178" y="218"/>
                  <a:pt x="188" y="200"/>
                  <a:pt x="196" y="178"/>
                </a:cubicBezTo>
                <a:cubicBezTo>
                  <a:pt x="203" y="157"/>
                  <a:pt x="208" y="140"/>
                  <a:pt x="210" y="127"/>
                </a:cubicBezTo>
                <a:cubicBezTo>
                  <a:pt x="212" y="114"/>
                  <a:pt x="213" y="104"/>
                  <a:pt x="213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1716840" y="4196880"/>
            <a:ext cx="141480" cy="9720"/>
          </a:xfrm>
          <a:custGeom>
            <a:avLst/>
            <a:gdLst/>
            <a:ahLst/>
            <a:rect l="0" t="0" r="r" b="b"/>
            <a:pathLst>
              <a:path w="393" h="27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8"/>
                  <a:pt x="3" y="3"/>
                  <a:pt x="9" y="0"/>
                </a:cubicBezTo>
                <a:lnTo>
                  <a:pt x="383" y="0"/>
                </a:lnTo>
                <a:cubicBezTo>
                  <a:pt x="389" y="3"/>
                  <a:pt x="393" y="9"/>
                  <a:pt x="393" y="14"/>
                </a:cubicBezTo>
                <a:cubicBezTo>
                  <a:pt x="393" y="19"/>
                  <a:pt x="389" y="23"/>
                  <a:pt x="383" y="27"/>
                </a:cubicBezTo>
                <a:lnTo>
                  <a:pt x="9" y="27"/>
                </a:lnTo>
                <a:cubicBezTo>
                  <a:pt x="3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1936440" y="4157280"/>
            <a:ext cx="91440" cy="104760"/>
          </a:xfrm>
          <a:custGeom>
            <a:avLst/>
            <a:gdLst/>
            <a:ahLst/>
            <a:rect l="0" t="0" r="r" b="b"/>
            <a:pathLst>
              <a:path w="254" h="291">
                <a:moveTo>
                  <a:pt x="0" y="181"/>
                </a:moveTo>
                <a:cubicBezTo>
                  <a:pt x="0" y="135"/>
                  <a:pt x="18" y="93"/>
                  <a:pt x="55" y="55"/>
                </a:cubicBezTo>
                <a:cubicBezTo>
                  <a:pt x="93" y="18"/>
                  <a:pt x="133" y="0"/>
                  <a:pt x="175" y="0"/>
                </a:cubicBezTo>
                <a:cubicBezTo>
                  <a:pt x="199" y="0"/>
                  <a:pt x="218" y="5"/>
                  <a:pt x="232" y="15"/>
                </a:cubicBezTo>
                <a:cubicBezTo>
                  <a:pt x="246" y="25"/>
                  <a:pt x="253" y="39"/>
                  <a:pt x="253" y="55"/>
                </a:cubicBezTo>
                <a:cubicBezTo>
                  <a:pt x="253" y="68"/>
                  <a:pt x="249" y="78"/>
                  <a:pt x="241" y="87"/>
                </a:cubicBezTo>
                <a:cubicBezTo>
                  <a:pt x="233" y="95"/>
                  <a:pt x="223" y="100"/>
                  <a:pt x="210" y="100"/>
                </a:cubicBezTo>
                <a:cubicBezTo>
                  <a:pt x="202" y="100"/>
                  <a:pt x="196" y="98"/>
                  <a:pt x="191" y="94"/>
                </a:cubicBezTo>
                <a:cubicBezTo>
                  <a:pt x="186" y="90"/>
                  <a:pt x="184" y="83"/>
                  <a:pt x="184" y="75"/>
                </a:cubicBezTo>
                <a:cubicBezTo>
                  <a:pt x="184" y="66"/>
                  <a:pt x="186" y="59"/>
                  <a:pt x="191" y="53"/>
                </a:cubicBezTo>
                <a:cubicBezTo>
                  <a:pt x="196" y="47"/>
                  <a:pt x="200" y="42"/>
                  <a:pt x="205" y="39"/>
                </a:cubicBezTo>
                <a:cubicBezTo>
                  <a:pt x="210" y="36"/>
                  <a:pt x="213" y="35"/>
                  <a:pt x="214" y="36"/>
                </a:cubicBezTo>
                <a:lnTo>
                  <a:pt x="215" y="36"/>
                </a:lnTo>
                <a:cubicBezTo>
                  <a:pt x="215" y="35"/>
                  <a:pt x="213" y="33"/>
                  <a:pt x="211" y="32"/>
                </a:cubicBezTo>
                <a:cubicBezTo>
                  <a:pt x="208" y="30"/>
                  <a:pt x="204" y="28"/>
                  <a:pt x="197" y="27"/>
                </a:cubicBezTo>
                <a:cubicBezTo>
                  <a:pt x="191" y="25"/>
                  <a:pt x="184" y="24"/>
                  <a:pt x="175" y="24"/>
                </a:cubicBezTo>
                <a:cubicBezTo>
                  <a:pt x="163" y="24"/>
                  <a:pt x="150" y="27"/>
                  <a:pt x="139" y="33"/>
                </a:cubicBezTo>
                <a:cubicBezTo>
                  <a:pt x="130" y="37"/>
                  <a:pt x="121" y="43"/>
                  <a:pt x="111" y="53"/>
                </a:cubicBezTo>
                <a:cubicBezTo>
                  <a:pt x="93" y="72"/>
                  <a:pt x="79" y="98"/>
                  <a:pt x="70" y="132"/>
                </a:cubicBezTo>
                <a:cubicBezTo>
                  <a:pt x="62" y="167"/>
                  <a:pt x="56" y="191"/>
                  <a:pt x="56" y="208"/>
                </a:cubicBezTo>
                <a:cubicBezTo>
                  <a:pt x="56" y="228"/>
                  <a:pt x="62" y="242"/>
                  <a:pt x="73" y="252"/>
                </a:cubicBezTo>
                <a:cubicBezTo>
                  <a:pt x="83" y="262"/>
                  <a:pt x="95" y="268"/>
                  <a:pt x="111" y="268"/>
                </a:cubicBezTo>
                <a:lnTo>
                  <a:pt x="113" y="268"/>
                </a:lnTo>
                <a:cubicBezTo>
                  <a:pt x="161" y="268"/>
                  <a:pt x="201" y="249"/>
                  <a:pt x="232" y="213"/>
                </a:cubicBezTo>
                <a:cubicBezTo>
                  <a:pt x="236" y="209"/>
                  <a:pt x="238" y="207"/>
                  <a:pt x="240" y="207"/>
                </a:cubicBezTo>
                <a:cubicBezTo>
                  <a:pt x="241" y="207"/>
                  <a:pt x="244" y="208"/>
                  <a:pt x="248" y="212"/>
                </a:cubicBezTo>
                <a:cubicBezTo>
                  <a:pt x="252" y="216"/>
                  <a:pt x="254" y="219"/>
                  <a:pt x="254" y="221"/>
                </a:cubicBezTo>
                <a:cubicBezTo>
                  <a:pt x="255" y="223"/>
                  <a:pt x="253" y="227"/>
                  <a:pt x="249" y="231"/>
                </a:cubicBezTo>
                <a:cubicBezTo>
                  <a:pt x="244" y="235"/>
                  <a:pt x="238" y="241"/>
                  <a:pt x="230" y="249"/>
                </a:cubicBezTo>
                <a:cubicBezTo>
                  <a:pt x="222" y="257"/>
                  <a:pt x="212" y="263"/>
                  <a:pt x="201" y="268"/>
                </a:cubicBezTo>
                <a:cubicBezTo>
                  <a:pt x="190" y="273"/>
                  <a:pt x="176" y="279"/>
                  <a:pt x="160" y="284"/>
                </a:cubicBezTo>
                <a:cubicBezTo>
                  <a:pt x="144" y="290"/>
                  <a:pt x="127" y="292"/>
                  <a:pt x="109" y="291"/>
                </a:cubicBezTo>
                <a:cubicBezTo>
                  <a:pt x="77" y="291"/>
                  <a:pt x="50" y="281"/>
                  <a:pt x="30" y="260"/>
                </a:cubicBezTo>
                <a:cubicBezTo>
                  <a:pt x="10" y="240"/>
                  <a:pt x="0" y="214"/>
                  <a:pt x="0" y="1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2036520" y="4157280"/>
            <a:ext cx="102240" cy="104760"/>
          </a:xfrm>
          <a:custGeom>
            <a:avLst/>
            <a:gdLst/>
            <a:ahLst/>
            <a:rect l="0" t="0" r="r" b="b"/>
            <a:pathLst>
              <a:path w="284" h="291">
                <a:moveTo>
                  <a:pt x="107" y="291"/>
                </a:moveTo>
                <a:cubicBezTo>
                  <a:pt x="75" y="291"/>
                  <a:pt x="49" y="281"/>
                  <a:pt x="29" y="260"/>
                </a:cubicBezTo>
                <a:cubicBezTo>
                  <a:pt x="10" y="239"/>
                  <a:pt x="0" y="214"/>
                  <a:pt x="0" y="183"/>
                </a:cubicBezTo>
                <a:cubicBezTo>
                  <a:pt x="0" y="155"/>
                  <a:pt x="6" y="129"/>
                  <a:pt x="19" y="104"/>
                </a:cubicBezTo>
                <a:cubicBezTo>
                  <a:pt x="32" y="79"/>
                  <a:pt x="49" y="58"/>
                  <a:pt x="72" y="39"/>
                </a:cubicBezTo>
                <a:cubicBezTo>
                  <a:pt x="104" y="13"/>
                  <a:pt x="137" y="0"/>
                  <a:pt x="172" y="0"/>
                </a:cubicBezTo>
                <a:cubicBezTo>
                  <a:pt x="186" y="0"/>
                  <a:pt x="194" y="0"/>
                  <a:pt x="198" y="1"/>
                </a:cubicBezTo>
                <a:cubicBezTo>
                  <a:pt x="203" y="2"/>
                  <a:pt x="209" y="4"/>
                  <a:pt x="214" y="5"/>
                </a:cubicBezTo>
                <a:cubicBezTo>
                  <a:pt x="220" y="7"/>
                  <a:pt x="228" y="10"/>
                  <a:pt x="237" y="16"/>
                </a:cubicBezTo>
                <a:cubicBezTo>
                  <a:pt x="246" y="21"/>
                  <a:pt x="254" y="27"/>
                  <a:pt x="260" y="35"/>
                </a:cubicBezTo>
                <a:cubicBezTo>
                  <a:pt x="266" y="43"/>
                  <a:pt x="272" y="53"/>
                  <a:pt x="277" y="66"/>
                </a:cubicBezTo>
                <a:cubicBezTo>
                  <a:pt x="282" y="80"/>
                  <a:pt x="284" y="95"/>
                  <a:pt x="284" y="111"/>
                </a:cubicBezTo>
                <a:cubicBezTo>
                  <a:pt x="284" y="157"/>
                  <a:pt x="266" y="199"/>
                  <a:pt x="229" y="236"/>
                </a:cubicBezTo>
                <a:cubicBezTo>
                  <a:pt x="192" y="273"/>
                  <a:pt x="152" y="291"/>
                  <a:pt x="107" y="291"/>
                </a:cubicBezTo>
                <a:moveTo>
                  <a:pt x="56" y="207"/>
                </a:moveTo>
                <a:cubicBezTo>
                  <a:pt x="56" y="229"/>
                  <a:pt x="61" y="244"/>
                  <a:pt x="72" y="253"/>
                </a:cubicBezTo>
                <a:cubicBezTo>
                  <a:pt x="83" y="263"/>
                  <a:pt x="96" y="268"/>
                  <a:pt x="110" y="268"/>
                </a:cubicBezTo>
                <a:cubicBezTo>
                  <a:pt x="129" y="268"/>
                  <a:pt x="148" y="261"/>
                  <a:pt x="164" y="247"/>
                </a:cubicBezTo>
                <a:cubicBezTo>
                  <a:pt x="181" y="233"/>
                  <a:pt x="194" y="215"/>
                  <a:pt x="204" y="192"/>
                </a:cubicBezTo>
                <a:cubicBezTo>
                  <a:pt x="208" y="183"/>
                  <a:pt x="213" y="167"/>
                  <a:pt x="219" y="145"/>
                </a:cubicBezTo>
                <a:cubicBezTo>
                  <a:pt x="225" y="122"/>
                  <a:pt x="228" y="102"/>
                  <a:pt x="228" y="86"/>
                </a:cubicBezTo>
                <a:cubicBezTo>
                  <a:pt x="228" y="67"/>
                  <a:pt x="224" y="52"/>
                  <a:pt x="216" y="43"/>
                </a:cubicBezTo>
                <a:cubicBezTo>
                  <a:pt x="206" y="30"/>
                  <a:pt x="192" y="23"/>
                  <a:pt x="175" y="23"/>
                </a:cubicBezTo>
                <a:cubicBezTo>
                  <a:pt x="148" y="23"/>
                  <a:pt x="124" y="36"/>
                  <a:pt x="103" y="61"/>
                </a:cubicBezTo>
                <a:cubicBezTo>
                  <a:pt x="87" y="79"/>
                  <a:pt x="76" y="104"/>
                  <a:pt x="68" y="136"/>
                </a:cubicBezTo>
                <a:cubicBezTo>
                  <a:pt x="60" y="167"/>
                  <a:pt x="56" y="190"/>
                  <a:pt x="56" y="2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2145600" y="4157280"/>
            <a:ext cx="129240" cy="104760"/>
          </a:xfrm>
          <a:custGeom>
            <a:avLst/>
            <a:gdLst/>
            <a:ahLst/>
            <a:rect l="0" t="0" r="r" b="b"/>
            <a:pathLst>
              <a:path w="359" h="291">
                <a:moveTo>
                  <a:pt x="0" y="99"/>
                </a:moveTo>
                <a:cubicBezTo>
                  <a:pt x="0" y="96"/>
                  <a:pt x="1" y="93"/>
                  <a:pt x="2" y="89"/>
                </a:cubicBezTo>
                <a:cubicBezTo>
                  <a:pt x="2" y="84"/>
                  <a:pt x="5" y="76"/>
                  <a:pt x="9" y="64"/>
                </a:cubicBezTo>
                <a:cubicBezTo>
                  <a:pt x="14" y="52"/>
                  <a:pt x="18" y="42"/>
                  <a:pt x="22" y="34"/>
                </a:cubicBezTo>
                <a:cubicBezTo>
                  <a:pt x="26" y="26"/>
                  <a:pt x="33" y="18"/>
                  <a:pt x="43" y="10"/>
                </a:cubicBezTo>
                <a:cubicBezTo>
                  <a:pt x="53" y="3"/>
                  <a:pt x="63" y="-1"/>
                  <a:pt x="73" y="0"/>
                </a:cubicBezTo>
                <a:cubicBezTo>
                  <a:pt x="88" y="0"/>
                  <a:pt x="101" y="3"/>
                  <a:pt x="111" y="11"/>
                </a:cubicBezTo>
                <a:cubicBezTo>
                  <a:pt x="122" y="19"/>
                  <a:pt x="128" y="26"/>
                  <a:pt x="131" y="33"/>
                </a:cubicBezTo>
                <a:cubicBezTo>
                  <a:pt x="133" y="40"/>
                  <a:pt x="134" y="44"/>
                  <a:pt x="134" y="46"/>
                </a:cubicBezTo>
                <a:cubicBezTo>
                  <a:pt x="134" y="47"/>
                  <a:pt x="135" y="48"/>
                  <a:pt x="135" y="48"/>
                </a:cubicBezTo>
                <a:lnTo>
                  <a:pt x="142" y="41"/>
                </a:lnTo>
                <a:cubicBezTo>
                  <a:pt x="168" y="13"/>
                  <a:pt x="198" y="0"/>
                  <a:pt x="231" y="0"/>
                </a:cubicBezTo>
                <a:cubicBezTo>
                  <a:pt x="254" y="0"/>
                  <a:pt x="273" y="5"/>
                  <a:pt x="287" y="17"/>
                </a:cubicBezTo>
                <a:cubicBezTo>
                  <a:pt x="301" y="28"/>
                  <a:pt x="310" y="45"/>
                  <a:pt x="310" y="68"/>
                </a:cubicBezTo>
                <a:cubicBezTo>
                  <a:pt x="310" y="90"/>
                  <a:pt x="301" y="123"/>
                  <a:pt x="285" y="168"/>
                </a:cubicBezTo>
                <a:cubicBezTo>
                  <a:pt x="268" y="214"/>
                  <a:pt x="260" y="241"/>
                  <a:pt x="260" y="251"/>
                </a:cubicBezTo>
                <a:cubicBezTo>
                  <a:pt x="260" y="262"/>
                  <a:pt x="264" y="268"/>
                  <a:pt x="271" y="268"/>
                </a:cubicBezTo>
                <a:cubicBezTo>
                  <a:pt x="274" y="268"/>
                  <a:pt x="276" y="267"/>
                  <a:pt x="277" y="267"/>
                </a:cubicBezTo>
                <a:cubicBezTo>
                  <a:pt x="289" y="265"/>
                  <a:pt x="300" y="257"/>
                  <a:pt x="311" y="242"/>
                </a:cubicBezTo>
                <a:cubicBezTo>
                  <a:pt x="321" y="228"/>
                  <a:pt x="329" y="211"/>
                  <a:pt x="334" y="190"/>
                </a:cubicBezTo>
                <a:cubicBezTo>
                  <a:pt x="335" y="187"/>
                  <a:pt x="339" y="185"/>
                  <a:pt x="347" y="185"/>
                </a:cubicBezTo>
                <a:cubicBezTo>
                  <a:pt x="355" y="185"/>
                  <a:pt x="359" y="187"/>
                  <a:pt x="359" y="190"/>
                </a:cubicBezTo>
                <a:cubicBezTo>
                  <a:pt x="359" y="191"/>
                  <a:pt x="359" y="194"/>
                  <a:pt x="357" y="201"/>
                </a:cubicBezTo>
                <a:cubicBezTo>
                  <a:pt x="353" y="213"/>
                  <a:pt x="349" y="225"/>
                  <a:pt x="343" y="237"/>
                </a:cubicBezTo>
                <a:cubicBezTo>
                  <a:pt x="337" y="249"/>
                  <a:pt x="327" y="261"/>
                  <a:pt x="313" y="273"/>
                </a:cubicBezTo>
                <a:cubicBezTo>
                  <a:pt x="298" y="285"/>
                  <a:pt x="284" y="291"/>
                  <a:pt x="268" y="291"/>
                </a:cubicBezTo>
                <a:cubicBezTo>
                  <a:pt x="248" y="291"/>
                  <a:pt x="233" y="285"/>
                  <a:pt x="224" y="273"/>
                </a:cubicBezTo>
                <a:cubicBezTo>
                  <a:pt x="215" y="262"/>
                  <a:pt x="211" y="250"/>
                  <a:pt x="211" y="237"/>
                </a:cubicBezTo>
                <a:cubicBezTo>
                  <a:pt x="211" y="229"/>
                  <a:pt x="218" y="204"/>
                  <a:pt x="234" y="159"/>
                </a:cubicBezTo>
                <a:cubicBezTo>
                  <a:pt x="249" y="116"/>
                  <a:pt x="257" y="84"/>
                  <a:pt x="258" y="62"/>
                </a:cubicBezTo>
                <a:cubicBezTo>
                  <a:pt x="258" y="37"/>
                  <a:pt x="248" y="24"/>
                  <a:pt x="229" y="24"/>
                </a:cubicBezTo>
                <a:lnTo>
                  <a:pt x="226" y="24"/>
                </a:lnTo>
                <a:cubicBezTo>
                  <a:pt x="189" y="24"/>
                  <a:pt x="158" y="46"/>
                  <a:pt x="133" y="89"/>
                </a:cubicBezTo>
                <a:lnTo>
                  <a:pt x="129" y="96"/>
                </a:lnTo>
                <a:lnTo>
                  <a:pt x="107" y="182"/>
                </a:lnTo>
                <a:cubicBezTo>
                  <a:pt x="93" y="240"/>
                  <a:pt x="85" y="270"/>
                  <a:pt x="83" y="274"/>
                </a:cubicBezTo>
                <a:cubicBezTo>
                  <a:pt x="78" y="285"/>
                  <a:pt x="68" y="291"/>
                  <a:pt x="55" y="291"/>
                </a:cubicBezTo>
                <a:cubicBezTo>
                  <a:pt x="50" y="291"/>
                  <a:pt x="45" y="290"/>
                  <a:pt x="42" y="287"/>
                </a:cubicBezTo>
                <a:cubicBezTo>
                  <a:pt x="39" y="285"/>
                  <a:pt x="36" y="282"/>
                  <a:pt x="35" y="280"/>
                </a:cubicBezTo>
                <a:cubicBezTo>
                  <a:pt x="34" y="277"/>
                  <a:pt x="33" y="275"/>
                  <a:pt x="34" y="273"/>
                </a:cubicBezTo>
                <a:cubicBezTo>
                  <a:pt x="34" y="268"/>
                  <a:pt x="42" y="233"/>
                  <a:pt x="58" y="168"/>
                </a:cubicBezTo>
                <a:cubicBezTo>
                  <a:pt x="74" y="104"/>
                  <a:pt x="83" y="69"/>
                  <a:pt x="84" y="63"/>
                </a:cubicBezTo>
                <a:cubicBezTo>
                  <a:pt x="84" y="61"/>
                  <a:pt x="84" y="56"/>
                  <a:pt x="84" y="48"/>
                </a:cubicBezTo>
                <a:cubicBezTo>
                  <a:pt x="84" y="32"/>
                  <a:pt x="79" y="23"/>
                  <a:pt x="69" y="23"/>
                </a:cubicBezTo>
                <a:cubicBezTo>
                  <a:pt x="53" y="23"/>
                  <a:pt x="39" y="45"/>
                  <a:pt x="29" y="87"/>
                </a:cubicBezTo>
                <a:cubicBezTo>
                  <a:pt x="26" y="96"/>
                  <a:pt x="25" y="101"/>
                  <a:pt x="25" y="101"/>
                </a:cubicBezTo>
                <a:cubicBezTo>
                  <a:pt x="24" y="104"/>
                  <a:pt x="20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2291400" y="4157280"/>
            <a:ext cx="84960" cy="104760"/>
          </a:xfrm>
          <a:custGeom>
            <a:avLst/>
            <a:gdLst/>
            <a:ahLst/>
            <a:rect l="0" t="0" r="r" b="b"/>
            <a:pathLst>
              <a:path w="236" h="291">
                <a:moveTo>
                  <a:pt x="50" y="98"/>
                </a:moveTo>
                <a:cubicBezTo>
                  <a:pt x="50" y="84"/>
                  <a:pt x="54" y="70"/>
                  <a:pt x="61" y="56"/>
                </a:cubicBezTo>
                <a:cubicBezTo>
                  <a:pt x="67" y="42"/>
                  <a:pt x="80" y="29"/>
                  <a:pt x="97" y="17"/>
                </a:cubicBezTo>
                <a:cubicBezTo>
                  <a:pt x="115" y="5"/>
                  <a:pt x="135" y="-1"/>
                  <a:pt x="160" y="0"/>
                </a:cubicBezTo>
                <a:cubicBezTo>
                  <a:pt x="186" y="0"/>
                  <a:pt x="205" y="5"/>
                  <a:pt x="217" y="17"/>
                </a:cubicBezTo>
                <a:cubicBezTo>
                  <a:pt x="229" y="28"/>
                  <a:pt x="236" y="41"/>
                  <a:pt x="236" y="55"/>
                </a:cubicBezTo>
                <a:cubicBezTo>
                  <a:pt x="236" y="69"/>
                  <a:pt x="232" y="79"/>
                  <a:pt x="225" y="86"/>
                </a:cubicBezTo>
                <a:cubicBezTo>
                  <a:pt x="218" y="92"/>
                  <a:pt x="210" y="95"/>
                  <a:pt x="201" y="96"/>
                </a:cubicBezTo>
                <a:cubicBezTo>
                  <a:pt x="195" y="96"/>
                  <a:pt x="190" y="94"/>
                  <a:pt x="185" y="91"/>
                </a:cubicBezTo>
                <a:cubicBezTo>
                  <a:pt x="181" y="87"/>
                  <a:pt x="178" y="82"/>
                  <a:pt x="178" y="74"/>
                </a:cubicBezTo>
                <a:cubicBezTo>
                  <a:pt x="178" y="67"/>
                  <a:pt x="180" y="61"/>
                  <a:pt x="183" y="56"/>
                </a:cubicBezTo>
                <a:cubicBezTo>
                  <a:pt x="187" y="51"/>
                  <a:pt x="191" y="47"/>
                  <a:pt x="194" y="45"/>
                </a:cubicBezTo>
                <a:cubicBezTo>
                  <a:pt x="198" y="42"/>
                  <a:pt x="201" y="41"/>
                  <a:pt x="203" y="41"/>
                </a:cubicBezTo>
                <a:lnTo>
                  <a:pt x="203" y="40"/>
                </a:lnTo>
                <a:cubicBezTo>
                  <a:pt x="203" y="39"/>
                  <a:pt x="202" y="37"/>
                  <a:pt x="199" y="34"/>
                </a:cubicBezTo>
                <a:cubicBezTo>
                  <a:pt x="196" y="32"/>
                  <a:pt x="190" y="29"/>
                  <a:pt x="183" y="27"/>
                </a:cubicBezTo>
                <a:cubicBezTo>
                  <a:pt x="175" y="25"/>
                  <a:pt x="167" y="24"/>
                  <a:pt x="158" y="23"/>
                </a:cubicBezTo>
                <a:cubicBezTo>
                  <a:pt x="137" y="23"/>
                  <a:pt x="122" y="29"/>
                  <a:pt x="113" y="40"/>
                </a:cubicBezTo>
                <a:cubicBezTo>
                  <a:pt x="103" y="51"/>
                  <a:pt x="99" y="62"/>
                  <a:pt x="98" y="74"/>
                </a:cubicBezTo>
                <a:cubicBezTo>
                  <a:pt x="98" y="85"/>
                  <a:pt x="102" y="92"/>
                  <a:pt x="110" y="96"/>
                </a:cubicBezTo>
                <a:cubicBezTo>
                  <a:pt x="118" y="101"/>
                  <a:pt x="130" y="104"/>
                  <a:pt x="146" y="107"/>
                </a:cubicBezTo>
                <a:cubicBezTo>
                  <a:pt x="161" y="110"/>
                  <a:pt x="172" y="114"/>
                  <a:pt x="179" y="117"/>
                </a:cubicBezTo>
                <a:cubicBezTo>
                  <a:pt x="207" y="129"/>
                  <a:pt x="221" y="150"/>
                  <a:pt x="221" y="179"/>
                </a:cubicBezTo>
                <a:cubicBezTo>
                  <a:pt x="221" y="191"/>
                  <a:pt x="219" y="204"/>
                  <a:pt x="214" y="216"/>
                </a:cubicBezTo>
                <a:cubicBezTo>
                  <a:pt x="210" y="228"/>
                  <a:pt x="202" y="240"/>
                  <a:pt x="193" y="251"/>
                </a:cubicBezTo>
                <a:cubicBezTo>
                  <a:pt x="184" y="263"/>
                  <a:pt x="170" y="273"/>
                  <a:pt x="153" y="280"/>
                </a:cubicBezTo>
                <a:cubicBezTo>
                  <a:pt x="135" y="287"/>
                  <a:pt x="115" y="290"/>
                  <a:pt x="92" y="291"/>
                </a:cubicBezTo>
                <a:cubicBezTo>
                  <a:pt x="58" y="291"/>
                  <a:pt x="35" y="284"/>
                  <a:pt x="21" y="272"/>
                </a:cubicBezTo>
                <a:cubicBezTo>
                  <a:pt x="8" y="260"/>
                  <a:pt x="1" y="245"/>
                  <a:pt x="0" y="228"/>
                </a:cubicBezTo>
                <a:cubicBezTo>
                  <a:pt x="0" y="212"/>
                  <a:pt x="5" y="200"/>
                  <a:pt x="14" y="191"/>
                </a:cubicBezTo>
                <a:cubicBezTo>
                  <a:pt x="23" y="184"/>
                  <a:pt x="32" y="181"/>
                  <a:pt x="42" y="181"/>
                </a:cubicBezTo>
                <a:cubicBezTo>
                  <a:pt x="48" y="181"/>
                  <a:pt x="54" y="182"/>
                  <a:pt x="60" y="186"/>
                </a:cubicBezTo>
                <a:cubicBezTo>
                  <a:pt x="65" y="190"/>
                  <a:pt x="68" y="197"/>
                  <a:pt x="69" y="207"/>
                </a:cubicBezTo>
                <a:cubicBezTo>
                  <a:pt x="69" y="218"/>
                  <a:pt x="65" y="228"/>
                  <a:pt x="57" y="235"/>
                </a:cubicBezTo>
                <a:cubicBezTo>
                  <a:pt x="50" y="243"/>
                  <a:pt x="43" y="247"/>
                  <a:pt x="37" y="247"/>
                </a:cubicBezTo>
                <a:cubicBezTo>
                  <a:pt x="37" y="247"/>
                  <a:pt x="36" y="248"/>
                  <a:pt x="35" y="248"/>
                </a:cubicBezTo>
                <a:lnTo>
                  <a:pt x="35" y="249"/>
                </a:lnTo>
                <a:cubicBezTo>
                  <a:pt x="35" y="250"/>
                  <a:pt x="37" y="252"/>
                  <a:pt x="40" y="254"/>
                </a:cubicBezTo>
                <a:cubicBezTo>
                  <a:pt x="43" y="256"/>
                  <a:pt x="50" y="259"/>
                  <a:pt x="60" y="262"/>
                </a:cubicBezTo>
                <a:cubicBezTo>
                  <a:pt x="71" y="266"/>
                  <a:pt x="83" y="267"/>
                  <a:pt x="96" y="267"/>
                </a:cubicBezTo>
                <a:cubicBezTo>
                  <a:pt x="112" y="267"/>
                  <a:pt x="125" y="265"/>
                  <a:pt x="136" y="260"/>
                </a:cubicBezTo>
                <a:cubicBezTo>
                  <a:pt x="147" y="255"/>
                  <a:pt x="155" y="249"/>
                  <a:pt x="160" y="242"/>
                </a:cubicBezTo>
                <a:cubicBezTo>
                  <a:pt x="165" y="235"/>
                  <a:pt x="169" y="228"/>
                  <a:pt x="171" y="222"/>
                </a:cubicBezTo>
                <a:cubicBezTo>
                  <a:pt x="173" y="216"/>
                  <a:pt x="174" y="211"/>
                  <a:pt x="174" y="206"/>
                </a:cubicBezTo>
                <a:cubicBezTo>
                  <a:pt x="174" y="193"/>
                  <a:pt x="170" y="184"/>
                  <a:pt x="161" y="178"/>
                </a:cubicBezTo>
                <a:cubicBezTo>
                  <a:pt x="152" y="172"/>
                  <a:pt x="142" y="168"/>
                  <a:pt x="130" y="167"/>
                </a:cubicBezTo>
                <a:cubicBezTo>
                  <a:pt x="119" y="166"/>
                  <a:pt x="106" y="163"/>
                  <a:pt x="92" y="157"/>
                </a:cubicBezTo>
                <a:cubicBezTo>
                  <a:pt x="79" y="152"/>
                  <a:pt x="68" y="145"/>
                  <a:pt x="61" y="135"/>
                </a:cubicBezTo>
                <a:cubicBezTo>
                  <a:pt x="54" y="124"/>
                  <a:pt x="50" y="112"/>
                  <a:pt x="5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2391840" y="4114800"/>
            <a:ext cx="72360" cy="147240"/>
          </a:xfrm>
          <a:custGeom>
            <a:avLst/>
            <a:gdLst/>
            <a:ahLst/>
            <a:rect l="0" t="0" r="r" b="b"/>
            <a:pathLst>
              <a:path w="201" h="409">
                <a:moveTo>
                  <a:pt x="5" y="154"/>
                </a:moveTo>
                <a:cubicBezTo>
                  <a:pt x="2" y="151"/>
                  <a:pt x="0" y="149"/>
                  <a:pt x="0" y="148"/>
                </a:cubicBezTo>
                <a:cubicBezTo>
                  <a:pt x="0" y="146"/>
                  <a:pt x="1" y="143"/>
                  <a:pt x="2" y="137"/>
                </a:cubicBezTo>
                <a:cubicBezTo>
                  <a:pt x="4" y="132"/>
                  <a:pt x="5" y="129"/>
                  <a:pt x="5" y="128"/>
                </a:cubicBezTo>
                <a:cubicBezTo>
                  <a:pt x="6" y="126"/>
                  <a:pt x="8" y="125"/>
                  <a:pt x="11" y="125"/>
                </a:cubicBezTo>
                <a:cubicBezTo>
                  <a:pt x="14" y="125"/>
                  <a:pt x="26" y="125"/>
                  <a:pt x="45" y="125"/>
                </a:cubicBezTo>
                <a:lnTo>
                  <a:pt x="79" y="125"/>
                </a:lnTo>
                <a:lnTo>
                  <a:pt x="91" y="73"/>
                </a:lnTo>
                <a:cubicBezTo>
                  <a:pt x="92" y="69"/>
                  <a:pt x="94" y="62"/>
                  <a:pt x="96" y="55"/>
                </a:cubicBezTo>
                <a:cubicBezTo>
                  <a:pt x="97" y="47"/>
                  <a:pt x="99" y="41"/>
                  <a:pt x="100" y="38"/>
                </a:cubicBezTo>
                <a:cubicBezTo>
                  <a:pt x="101" y="35"/>
                  <a:pt x="103" y="30"/>
                  <a:pt x="104" y="25"/>
                </a:cubicBezTo>
                <a:cubicBezTo>
                  <a:pt x="105" y="20"/>
                  <a:pt x="107" y="16"/>
                  <a:pt x="109" y="14"/>
                </a:cubicBezTo>
                <a:cubicBezTo>
                  <a:pt x="111" y="12"/>
                  <a:pt x="113" y="10"/>
                  <a:pt x="116" y="7"/>
                </a:cubicBezTo>
                <a:cubicBezTo>
                  <a:pt x="118" y="4"/>
                  <a:pt x="121" y="2"/>
                  <a:pt x="125" y="1"/>
                </a:cubicBezTo>
                <a:cubicBezTo>
                  <a:pt x="128" y="0"/>
                  <a:pt x="132" y="0"/>
                  <a:pt x="136" y="0"/>
                </a:cubicBezTo>
                <a:cubicBezTo>
                  <a:pt x="144" y="0"/>
                  <a:pt x="149" y="2"/>
                  <a:pt x="152" y="7"/>
                </a:cubicBezTo>
                <a:cubicBezTo>
                  <a:pt x="155" y="11"/>
                  <a:pt x="157" y="15"/>
                  <a:pt x="157" y="19"/>
                </a:cubicBezTo>
                <a:cubicBezTo>
                  <a:pt x="157" y="22"/>
                  <a:pt x="155" y="32"/>
                  <a:pt x="151" y="49"/>
                </a:cubicBezTo>
                <a:cubicBezTo>
                  <a:pt x="147" y="66"/>
                  <a:pt x="143" y="83"/>
                  <a:pt x="138" y="100"/>
                </a:cubicBezTo>
                <a:lnTo>
                  <a:pt x="132" y="123"/>
                </a:lnTo>
                <a:cubicBezTo>
                  <a:pt x="132" y="124"/>
                  <a:pt x="142" y="125"/>
                  <a:pt x="164" y="125"/>
                </a:cubicBezTo>
                <a:lnTo>
                  <a:pt x="196" y="125"/>
                </a:lnTo>
                <a:cubicBezTo>
                  <a:pt x="199" y="128"/>
                  <a:pt x="201" y="130"/>
                  <a:pt x="201" y="132"/>
                </a:cubicBezTo>
                <a:cubicBezTo>
                  <a:pt x="201" y="141"/>
                  <a:pt x="198" y="149"/>
                  <a:pt x="193" y="154"/>
                </a:cubicBezTo>
                <a:lnTo>
                  <a:pt x="124" y="154"/>
                </a:lnTo>
                <a:lnTo>
                  <a:pt x="101" y="248"/>
                </a:lnTo>
                <a:cubicBezTo>
                  <a:pt x="84" y="317"/>
                  <a:pt x="76" y="353"/>
                  <a:pt x="76" y="359"/>
                </a:cubicBezTo>
                <a:cubicBezTo>
                  <a:pt x="76" y="377"/>
                  <a:pt x="82" y="386"/>
                  <a:pt x="93" y="386"/>
                </a:cubicBezTo>
                <a:cubicBezTo>
                  <a:pt x="108" y="386"/>
                  <a:pt x="123" y="378"/>
                  <a:pt x="137" y="364"/>
                </a:cubicBezTo>
                <a:cubicBezTo>
                  <a:pt x="151" y="349"/>
                  <a:pt x="162" y="331"/>
                  <a:pt x="171" y="310"/>
                </a:cubicBezTo>
                <a:cubicBezTo>
                  <a:pt x="172" y="307"/>
                  <a:pt x="173" y="306"/>
                  <a:pt x="174" y="305"/>
                </a:cubicBezTo>
                <a:cubicBezTo>
                  <a:pt x="175" y="305"/>
                  <a:pt x="178" y="304"/>
                  <a:pt x="184" y="304"/>
                </a:cubicBezTo>
                <a:lnTo>
                  <a:pt x="186" y="304"/>
                </a:lnTo>
                <a:cubicBezTo>
                  <a:pt x="193" y="304"/>
                  <a:pt x="196" y="306"/>
                  <a:pt x="196" y="309"/>
                </a:cubicBezTo>
                <a:cubicBezTo>
                  <a:pt x="196" y="310"/>
                  <a:pt x="195" y="313"/>
                  <a:pt x="194" y="317"/>
                </a:cubicBezTo>
                <a:cubicBezTo>
                  <a:pt x="192" y="324"/>
                  <a:pt x="188" y="332"/>
                  <a:pt x="182" y="341"/>
                </a:cubicBezTo>
                <a:cubicBezTo>
                  <a:pt x="177" y="351"/>
                  <a:pt x="169" y="361"/>
                  <a:pt x="160" y="371"/>
                </a:cubicBezTo>
                <a:cubicBezTo>
                  <a:pt x="151" y="382"/>
                  <a:pt x="141" y="391"/>
                  <a:pt x="128" y="398"/>
                </a:cubicBezTo>
                <a:cubicBezTo>
                  <a:pt x="115" y="406"/>
                  <a:pt x="102" y="409"/>
                  <a:pt x="89" y="409"/>
                </a:cubicBezTo>
                <a:cubicBezTo>
                  <a:pt x="76" y="409"/>
                  <a:pt x="64" y="406"/>
                  <a:pt x="52" y="400"/>
                </a:cubicBezTo>
                <a:cubicBezTo>
                  <a:pt x="40" y="393"/>
                  <a:pt x="32" y="382"/>
                  <a:pt x="27" y="366"/>
                </a:cubicBezTo>
                <a:cubicBezTo>
                  <a:pt x="26" y="363"/>
                  <a:pt x="26" y="357"/>
                  <a:pt x="26" y="349"/>
                </a:cubicBezTo>
                <a:lnTo>
                  <a:pt x="26" y="337"/>
                </a:lnTo>
                <a:lnTo>
                  <a:pt x="48" y="248"/>
                </a:lnTo>
                <a:cubicBezTo>
                  <a:pt x="63" y="186"/>
                  <a:pt x="71" y="156"/>
                  <a:pt x="71" y="155"/>
                </a:cubicBezTo>
                <a:cubicBezTo>
                  <a:pt x="71" y="155"/>
                  <a:pt x="60" y="154"/>
                  <a:pt x="39" y="154"/>
                </a:cubicBezTo>
                <a:lnTo>
                  <a:pt x="5" y="1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2844000" y="3720600"/>
            <a:ext cx="34354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(ошибки распределены нормально)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1314360" y="448596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4" y="141"/>
                  <a:pt x="168" y="151"/>
                  <a:pt x="159" y="159"/>
                </a:cubicBezTo>
                <a:cubicBezTo>
                  <a:pt x="150" y="168"/>
                  <a:pt x="139" y="175"/>
                  <a:pt x="128" y="180"/>
                </a:cubicBezTo>
                <a:cubicBezTo>
                  <a:pt x="116" y="184"/>
                  <a:pt x="105" y="187"/>
                  <a:pt x="92" y="187"/>
                </a:cubicBezTo>
                <a:cubicBezTo>
                  <a:pt x="80" y="187"/>
                  <a:pt x="68" y="184"/>
                  <a:pt x="57" y="180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70"/>
                  <a:pt x="7" y="59"/>
                </a:cubicBezTo>
                <a:cubicBezTo>
                  <a:pt x="11" y="47"/>
                  <a:pt x="18" y="37"/>
                  <a:pt x="27" y="28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7"/>
                </a:cubicBezTo>
                <a:cubicBezTo>
                  <a:pt x="139" y="12"/>
                  <a:pt x="150" y="19"/>
                  <a:pt x="159" y="28"/>
                </a:cubicBezTo>
                <a:cubicBezTo>
                  <a:pt x="168" y="37"/>
                  <a:pt x="174" y="47"/>
                  <a:pt x="179" y="59"/>
                </a:cubicBezTo>
                <a:cubicBezTo>
                  <a:pt x="184" y="70"/>
                  <a:pt x="186" y="82"/>
                  <a:pt x="186" y="9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"/>
          <p:cNvSpPr txBox="1"/>
          <p:nvPr/>
        </p:nvSpPr>
        <p:spPr>
          <a:xfrm>
            <a:off x="2466360" y="4053960"/>
            <a:ext cx="190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1314360" y="481932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4" y="141"/>
                  <a:pt x="168" y="151"/>
                  <a:pt x="159" y="159"/>
                </a:cubicBezTo>
                <a:cubicBezTo>
                  <a:pt x="150" y="168"/>
                  <a:pt x="139" y="175"/>
                  <a:pt x="128" y="180"/>
                </a:cubicBezTo>
                <a:cubicBezTo>
                  <a:pt x="116" y="184"/>
                  <a:pt x="105" y="187"/>
                  <a:pt x="92" y="187"/>
                </a:cubicBezTo>
                <a:cubicBezTo>
                  <a:pt x="80" y="187"/>
                  <a:pt x="68" y="184"/>
                  <a:pt x="57" y="180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70"/>
                  <a:pt x="7" y="59"/>
                </a:cubicBezTo>
                <a:cubicBezTo>
                  <a:pt x="11" y="47"/>
                  <a:pt x="18" y="37"/>
                  <a:pt x="27" y="29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7"/>
                </a:cubicBezTo>
                <a:cubicBezTo>
                  <a:pt x="139" y="12"/>
                  <a:pt x="150" y="19"/>
                  <a:pt x="159" y="29"/>
                </a:cubicBezTo>
                <a:cubicBezTo>
                  <a:pt x="168" y="37"/>
                  <a:pt x="174" y="47"/>
                  <a:pt x="179" y="59"/>
                </a:cubicBezTo>
                <a:cubicBezTo>
                  <a:pt x="184" y="70"/>
                  <a:pt x="186" y="82"/>
                  <a:pt x="186" y="9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 txBox="1"/>
          <p:nvPr/>
        </p:nvSpPr>
        <p:spPr>
          <a:xfrm>
            <a:off x="1509840" y="4387320"/>
            <a:ext cx="30074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признаки линейно объясняют y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1509840" y="4720680"/>
            <a:ext cx="29815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признаки попарно независимы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747720" y="1321920"/>
            <a:ext cx="73569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Метод максимального правдоподобия (ММП)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933120" y="26859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6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6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7"/>
                  <a:pt x="19" y="37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7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5" name=""/>
          <p:cNvSpPr txBox="1"/>
          <p:nvPr/>
        </p:nvSpPr>
        <p:spPr>
          <a:xfrm>
            <a:off x="747720" y="2030760"/>
            <a:ext cx="490644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Найдем правдоподобные параметры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3941640" y="263412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6" y="30"/>
                </a:moveTo>
                <a:cubicBezTo>
                  <a:pt x="111" y="30"/>
                  <a:pt x="103" y="29"/>
                  <a:pt x="102" y="27"/>
                </a:cubicBezTo>
                <a:cubicBezTo>
                  <a:pt x="102" y="27"/>
                  <a:pt x="102" y="25"/>
                  <a:pt x="102" y="22"/>
                </a:cubicBezTo>
                <a:cubicBezTo>
                  <a:pt x="102" y="12"/>
                  <a:pt x="104" y="5"/>
                  <a:pt x="109" y="1"/>
                </a:cubicBezTo>
                <a:cubicBezTo>
                  <a:pt x="110" y="1"/>
                  <a:pt x="113" y="0"/>
                  <a:pt x="119" y="0"/>
                </a:cubicBezTo>
                <a:cubicBezTo>
                  <a:pt x="142" y="2"/>
                  <a:pt x="169" y="2"/>
                  <a:pt x="200" y="2"/>
                </a:cubicBezTo>
                <a:cubicBezTo>
                  <a:pt x="260" y="2"/>
                  <a:pt x="296" y="2"/>
                  <a:pt x="305" y="0"/>
                </a:cubicBezTo>
                <a:lnTo>
                  <a:pt x="313" y="0"/>
                </a:lnTo>
                <a:cubicBezTo>
                  <a:pt x="315" y="3"/>
                  <a:pt x="316" y="5"/>
                  <a:pt x="316" y="6"/>
                </a:cubicBezTo>
                <a:cubicBezTo>
                  <a:pt x="316" y="8"/>
                  <a:pt x="316" y="11"/>
                  <a:pt x="315" y="18"/>
                </a:cubicBezTo>
                <a:cubicBezTo>
                  <a:pt x="313" y="24"/>
                  <a:pt x="311" y="28"/>
                  <a:pt x="309" y="30"/>
                </a:cubicBezTo>
                <a:lnTo>
                  <a:pt x="285" y="30"/>
                </a:lnTo>
                <a:cubicBezTo>
                  <a:pt x="255" y="30"/>
                  <a:pt x="237" y="32"/>
                  <a:pt x="232" y="36"/>
                </a:cubicBezTo>
                <a:cubicBezTo>
                  <a:pt x="229" y="37"/>
                  <a:pt x="226" y="43"/>
                  <a:pt x="223" y="54"/>
                </a:cubicBezTo>
                <a:cubicBezTo>
                  <a:pt x="220" y="64"/>
                  <a:pt x="206" y="120"/>
                  <a:pt x="180" y="223"/>
                </a:cubicBezTo>
                <a:cubicBezTo>
                  <a:pt x="173" y="251"/>
                  <a:pt x="166" y="280"/>
                  <a:pt x="158" y="312"/>
                </a:cubicBezTo>
                <a:cubicBezTo>
                  <a:pt x="151" y="343"/>
                  <a:pt x="145" y="367"/>
                  <a:pt x="141" y="383"/>
                </a:cubicBezTo>
                <a:lnTo>
                  <a:pt x="135" y="406"/>
                </a:lnTo>
                <a:cubicBezTo>
                  <a:pt x="135" y="408"/>
                  <a:pt x="137" y="409"/>
                  <a:pt x="141" y="409"/>
                </a:cubicBezTo>
                <a:cubicBezTo>
                  <a:pt x="145" y="409"/>
                  <a:pt x="157" y="409"/>
                  <a:pt x="179" y="410"/>
                </a:cubicBezTo>
                <a:lnTo>
                  <a:pt x="190" y="410"/>
                </a:lnTo>
                <a:cubicBezTo>
                  <a:pt x="203" y="410"/>
                  <a:pt x="214" y="410"/>
                  <a:pt x="222" y="409"/>
                </a:cubicBezTo>
                <a:cubicBezTo>
                  <a:pt x="231" y="409"/>
                  <a:pt x="241" y="408"/>
                  <a:pt x="254" y="405"/>
                </a:cubicBezTo>
                <a:cubicBezTo>
                  <a:pt x="267" y="402"/>
                  <a:pt x="277" y="399"/>
                  <a:pt x="287" y="393"/>
                </a:cubicBezTo>
                <a:cubicBezTo>
                  <a:pt x="296" y="388"/>
                  <a:pt x="305" y="381"/>
                  <a:pt x="315" y="372"/>
                </a:cubicBezTo>
                <a:cubicBezTo>
                  <a:pt x="325" y="362"/>
                  <a:pt x="334" y="350"/>
                  <a:pt x="342" y="335"/>
                </a:cubicBezTo>
                <a:cubicBezTo>
                  <a:pt x="349" y="323"/>
                  <a:pt x="355" y="308"/>
                  <a:pt x="361" y="292"/>
                </a:cubicBezTo>
                <a:cubicBezTo>
                  <a:pt x="367" y="277"/>
                  <a:pt x="371" y="268"/>
                  <a:pt x="372" y="265"/>
                </a:cubicBezTo>
                <a:cubicBezTo>
                  <a:pt x="374" y="264"/>
                  <a:pt x="378" y="263"/>
                  <a:pt x="383" y="263"/>
                </a:cubicBezTo>
                <a:lnTo>
                  <a:pt x="392" y="263"/>
                </a:lnTo>
                <a:cubicBezTo>
                  <a:pt x="394" y="267"/>
                  <a:pt x="395" y="270"/>
                  <a:pt x="395" y="271"/>
                </a:cubicBezTo>
                <a:cubicBezTo>
                  <a:pt x="395" y="271"/>
                  <a:pt x="391" y="284"/>
                  <a:pt x="383" y="308"/>
                </a:cubicBezTo>
                <a:cubicBezTo>
                  <a:pt x="374" y="333"/>
                  <a:pt x="365" y="359"/>
                  <a:pt x="354" y="386"/>
                </a:cubicBezTo>
                <a:cubicBezTo>
                  <a:pt x="344" y="413"/>
                  <a:pt x="339" y="429"/>
                  <a:pt x="338" y="434"/>
                </a:cubicBezTo>
                <a:cubicBezTo>
                  <a:pt x="337" y="436"/>
                  <a:pt x="336" y="437"/>
                  <a:pt x="335" y="438"/>
                </a:cubicBezTo>
                <a:cubicBezTo>
                  <a:pt x="334" y="438"/>
                  <a:pt x="331" y="439"/>
                  <a:pt x="325" y="440"/>
                </a:cubicBezTo>
                <a:cubicBezTo>
                  <a:pt x="319" y="440"/>
                  <a:pt x="310" y="441"/>
                  <a:pt x="297" y="440"/>
                </a:cubicBezTo>
                <a:cubicBezTo>
                  <a:pt x="293" y="440"/>
                  <a:pt x="275" y="440"/>
                  <a:pt x="247" y="440"/>
                </a:cubicBezTo>
                <a:cubicBezTo>
                  <a:pt x="220" y="440"/>
                  <a:pt x="193" y="440"/>
                  <a:pt x="168" y="440"/>
                </a:cubicBezTo>
                <a:lnTo>
                  <a:pt x="54" y="440"/>
                </a:lnTo>
                <a:cubicBezTo>
                  <a:pt x="18" y="440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6"/>
                  <a:pt x="5" y="412"/>
                  <a:pt x="8" y="411"/>
                </a:cubicBezTo>
                <a:cubicBezTo>
                  <a:pt x="9" y="410"/>
                  <a:pt x="12" y="410"/>
                  <a:pt x="17" y="410"/>
                </a:cubicBezTo>
                <a:lnTo>
                  <a:pt x="21" y="410"/>
                </a:lnTo>
                <a:cubicBezTo>
                  <a:pt x="33" y="410"/>
                  <a:pt x="45" y="409"/>
                  <a:pt x="60" y="408"/>
                </a:cubicBezTo>
                <a:cubicBezTo>
                  <a:pt x="65" y="407"/>
                  <a:pt x="70" y="404"/>
                  <a:pt x="72" y="400"/>
                </a:cubicBezTo>
                <a:cubicBezTo>
                  <a:pt x="73" y="399"/>
                  <a:pt x="88" y="338"/>
                  <a:pt x="118" y="221"/>
                </a:cubicBezTo>
                <a:cubicBezTo>
                  <a:pt x="147" y="104"/>
                  <a:pt x="162" y="42"/>
                  <a:pt x="162" y="36"/>
                </a:cubicBezTo>
                <a:cubicBezTo>
                  <a:pt x="162" y="33"/>
                  <a:pt x="150" y="31"/>
                  <a:pt x="12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4113000" y="261864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0" y="322"/>
                </a:moveTo>
                <a:cubicBezTo>
                  <a:pt x="0" y="293"/>
                  <a:pt x="3" y="265"/>
                  <a:pt x="7" y="238"/>
                </a:cubicBezTo>
                <a:cubicBezTo>
                  <a:pt x="11" y="212"/>
                  <a:pt x="16" y="189"/>
                  <a:pt x="22" y="170"/>
                </a:cubicBezTo>
                <a:cubicBezTo>
                  <a:pt x="27" y="150"/>
                  <a:pt x="35" y="132"/>
                  <a:pt x="45" y="113"/>
                </a:cubicBezTo>
                <a:cubicBezTo>
                  <a:pt x="56" y="94"/>
                  <a:pt x="64" y="79"/>
                  <a:pt x="70" y="69"/>
                </a:cubicBezTo>
                <a:cubicBezTo>
                  <a:pt x="76" y="59"/>
                  <a:pt x="85" y="48"/>
                  <a:pt x="97" y="36"/>
                </a:cubicBezTo>
                <a:cubicBezTo>
                  <a:pt x="109" y="24"/>
                  <a:pt x="116" y="17"/>
                  <a:pt x="118" y="14"/>
                </a:cubicBezTo>
                <a:cubicBezTo>
                  <a:pt x="120" y="11"/>
                  <a:pt x="125" y="7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8"/>
                  <a:pt x="151" y="12"/>
                  <a:pt x="144" y="20"/>
                </a:cubicBezTo>
                <a:cubicBezTo>
                  <a:pt x="137" y="27"/>
                  <a:pt x="128" y="39"/>
                  <a:pt x="117" y="54"/>
                </a:cubicBezTo>
                <a:cubicBezTo>
                  <a:pt x="106" y="69"/>
                  <a:pt x="96" y="87"/>
                  <a:pt x="85" y="110"/>
                </a:cubicBezTo>
                <a:cubicBezTo>
                  <a:pt x="74" y="132"/>
                  <a:pt x="66" y="161"/>
                  <a:pt x="58" y="198"/>
                </a:cubicBezTo>
                <a:cubicBezTo>
                  <a:pt x="51" y="236"/>
                  <a:pt x="47" y="277"/>
                  <a:pt x="47" y="322"/>
                </a:cubicBezTo>
                <a:cubicBezTo>
                  <a:pt x="47" y="368"/>
                  <a:pt x="51" y="409"/>
                  <a:pt x="58" y="445"/>
                </a:cubicBezTo>
                <a:cubicBezTo>
                  <a:pt x="66" y="482"/>
                  <a:pt x="74" y="512"/>
                  <a:pt x="85" y="535"/>
                </a:cubicBezTo>
                <a:cubicBezTo>
                  <a:pt x="95" y="557"/>
                  <a:pt x="105" y="576"/>
                  <a:pt x="116" y="590"/>
                </a:cubicBezTo>
                <a:cubicBezTo>
                  <a:pt x="128" y="604"/>
                  <a:pt x="137" y="615"/>
                  <a:pt x="144" y="624"/>
                </a:cubicBezTo>
                <a:cubicBezTo>
                  <a:pt x="151" y="632"/>
                  <a:pt x="155" y="637"/>
                  <a:pt x="155" y="637"/>
                </a:cubicBezTo>
                <a:cubicBezTo>
                  <a:pt x="155" y="641"/>
                  <a:pt x="152" y="643"/>
                  <a:pt x="145" y="643"/>
                </a:cubicBezTo>
                <a:lnTo>
                  <a:pt x="143" y="643"/>
                </a:lnTo>
                <a:lnTo>
                  <a:pt x="135" y="643"/>
                </a:lnTo>
                <a:lnTo>
                  <a:pt x="116" y="628"/>
                </a:lnTo>
                <a:cubicBezTo>
                  <a:pt x="76" y="591"/>
                  <a:pt x="46" y="546"/>
                  <a:pt x="28" y="492"/>
                </a:cubicBezTo>
                <a:cubicBezTo>
                  <a:pt x="10" y="437"/>
                  <a:pt x="0" y="381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4192920" y="2634120"/>
            <a:ext cx="230760" cy="163440"/>
          </a:xfrm>
          <a:custGeom>
            <a:avLst/>
            <a:gdLst/>
            <a:ahLst/>
            <a:rect l="0" t="0" r="r" b="b"/>
            <a:pathLst>
              <a:path w="641" h="454">
                <a:moveTo>
                  <a:pt x="248" y="0"/>
                </a:moveTo>
                <a:cubicBezTo>
                  <a:pt x="254" y="0"/>
                  <a:pt x="265" y="1"/>
                  <a:pt x="281" y="1"/>
                </a:cubicBezTo>
                <a:cubicBezTo>
                  <a:pt x="296" y="2"/>
                  <a:pt x="310" y="2"/>
                  <a:pt x="324" y="2"/>
                </a:cubicBezTo>
                <a:cubicBezTo>
                  <a:pt x="345" y="2"/>
                  <a:pt x="363" y="2"/>
                  <a:pt x="378" y="2"/>
                </a:cubicBezTo>
                <a:cubicBezTo>
                  <a:pt x="393" y="1"/>
                  <a:pt x="401" y="1"/>
                  <a:pt x="403" y="1"/>
                </a:cubicBezTo>
                <a:cubicBezTo>
                  <a:pt x="411" y="1"/>
                  <a:pt x="415" y="3"/>
                  <a:pt x="415" y="6"/>
                </a:cubicBezTo>
                <a:cubicBezTo>
                  <a:pt x="415" y="8"/>
                  <a:pt x="414" y="11"/>
                  <a:pt x="413" y="16"/>
                </a:cubicBezTo>
                <a:cubicBezTo>
                  <a:pt x="411" y="24"/>
                  <a:pt x="409" y="28"/>
                  <a:pt x="407" y="29"/>
                </a:cubicBezTo>
                <a:cubicBezTo>
                  <a:pt x="405" y="30"/>
                  <a:pt x="400" y="30"/>
                  <a:pt x="393" y="30"/>
                </a:cubicBezTo>
                <a:cubicBezTo>
                  <a:pt x="382" y="30"/>
                  <a:pt x="374" y="31"/>
                  <a:pt x="367" y="33"/>
                </a:cubicBezTo>
                <a:cubicBezTo>
                  <a:pt x="361" y="35"/>
                  <a:pt x="356" y="37"/>
                  <a:pt x="354" y="38"/>
                </a:cubicBezTo>
                <a:cubicBezTo>
                  <a:pt x="351" y="40"/>
                  <a:pt x="350" y="42"/>
                  <a:pt x="352" y="44"/>
                </a:cubicBezTo>
                <a:cubicBezTo>
                  <a:pt x="352" y="49"/>
                  <a:pt x="355" y="100"/>
                  <a:pt x="362" y="198"/>
                </a:cubicBezTo>
                <a:cubicBezTo>
                  <a:pt x="369" y="294"/>
                  <a:pt x="372" y="346"/>
                  <a:pt x="372" y="351"/>
                </a:cubicBezTo>
                <a:lnTo>
                  <a:pt x="374" y="349"/>
                </a:lnTo>
                <a:cubicBezTo>
                  <a:pt x="374" y="348"/>
                  <a:pt x="376" y="346"/>
                  <a:pt x="377" y="343"/>
                </a:cubicBezTo>
                <a:cubicBezTo>
                  <a:pt x="379" y="340"/>
                  <a:pt x="382" y="336"/>
                  <a:pt x="385" y="331"/>
                </a:cubicBezTo>
                <a:cubicBezTo>
                  <a:pt x="389" y="325"/>
                  <a:pt x="392" y="319"/>
                  <a:pt x="396" y="311"/>
                </a:cubicBezTo>
                <a:cubicBezTo>
                  <a:pt x="400" y="304"/>
                  <a:pt x="405" y="295"/>
                  <a:pt x="411" y="285"/>
                </a:cubicBezTo>
                <a:cubicBezTo>
                  <a:pt x="418" y="275"/>
                  <a:pt x="424" y="264"/>
                  <a:pt x="431" y="250"/>
                </a:cubicBezTo>
                <a:cubicBezTo>
                  <a:pt x="437" y="237"/>
                  <a:pt x="445" y="223"/>
                  <a:pt x="456" y="207"/>
                </a:cubicBezTo>
                <a:cubicBezTo>
                  <a:pt x="500" y="128"/>
                  <a:pt x="525" y="83"/>
                  <a:pt x="531" y="72"/>
                </a:cubicBezTo>
                <a:cubicBezTo>
                  <a:pt x="537" y="61"/>
                  <a:pt x="541" y="54"/>
                  <a:pt x="541" y="51"/>
                </a:cubicBezTo>
                <a:cubicBezTo>
                  <a:pt x="541" y="45"/>
                  <a:pt x="537" y="40"/>
                  <a:pt x="529" y="36"/>
                </a:cubicBezTo>
                <a:cubicBezTo>
                  <a:pt x="521" y="32"/>
                  <a:pt x="512" y="30"/>
                  <a:pt x="502" y="30"/>
                </a:cubicBezTo>
                <a:cubicBezTo>
                  <a:pt x="496" y="30"/>
                  <a:pt x="493" y="28"/>
                  <a:pt x="493" y="24"/>
                </a:cubicBezTo>
                <a:cubicBezTo>
                  <a:pt x="493" y="22"/>
                  <a:pt x="493" y="20"/>
                  <a:pt x="494" y="15"/>
                </a:cubicBezTo>
                <a:cubicBezTo>
                  <a:pt x="496" y="8"/>
                  <a:pt x="497" y="4"/>
                  <a:pt x="498" y="3"/>
                </a:cubicBezTo>
                <a:cubicBezTo>
                  <a:pt x="499" y="2"/>
                  <a:pt x="502" y="1"/>
                  <a:pt x="507" y="1"/>
                </a:cubicBezTo>
                <a:cubicBezTo>
                  <a:pt x="508" y="1"/>
                  <a:pt x="512" y="1"/>
                  <a:pt x="518" y="1"/>
                </a:cubicBezTo>
                <a:cubicBezTo>
                  <a:pt x="524" y="1"/>
                  <a:pt x="532" y="1"/>
                  <a:pt x="543" y="1"/>
                </a:cubicBezTo>
                <a:cubicBezTo>
                  <a:pt x="554" y="1"/>
                  <a:pt x="565" y="1"/>
                  <a:pt x="578" y="2"/>
                </a:cubicBezTo>
                <a:cubicBezTo>
                  <a:pt x="606" y="2"/>
                  <a:pt x="624" y="1"/>
                  <a:pt x="632" y="0"/>
                </a:cubicBezTo>
                <a:cubicBezTo>
                  <a:pt x="638" y="0"/>
                  <a:pt x="641" y="3"/>
                  <a:pt x="641" y="8"/>
                </a:cubicBezTo>
                <a:cubicBezTo>
                  <a:pt x="641" y="10"/>
                  <a:pt x="640" y="14"/>
                  <a:pt x="639" y="18"/>
                </a:cubicBezTo>
                <a:cubicBezTo>
                  <a:pt x="638" y="23"/>
                  <a:pt x="636" y="26"/>
                  <a:pt x="635" y="28"/>
                </a:cubicBezTo>
                <a:cubicBezTo>
                  <a:pt x="633" y="30"/>
                  <a:pt x="631" y="30"/>
                  <a:pt x="628" y="30"/>
                </a:cubicBezTo>
                <a:cubicBezTo>
                  <a:pt x="619" y="30"/>
                  <a:pt x="610" y="31"/>
                  <a:pt x="603" y="34"/>
                </a:cubicBezTo>
                <a:cubicBezTo>
                  <a:pt x="595" y="36"/>
                  <a:pt x="588" y="39"/>
                  <a:pt x="583" y="43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8"/>
                  <a:pt x="566" y="61"/>
                  <a:pt x="563" y="64"/>
                </a:cubicBezTo>
                <a:lnTo>
                  <a:pt x="561" y="68"/>
                </a:lnTo>
                <a:lnTo>
                  <a:pt x="452" y="259"/>
                </a:lnTo>
                <a:cubicBezTo>
                  <a:pt x="381" y="385"/>
                  <a:pt x="344" y="449"/>
                  <a:pt x="344" y="449"/>
                </a:cubicBezTo>
                <a:cubicBezTo>
                  <a:pt x="341" y="452"/>
                  <a:pt x="336" y="454"/>
                  <a:pt x="329" y="454"/>
                </a:cubicBezTo>
                <a:cubicBezTo>
                  <a:pt x="322" y="454"/>
                  <a:pt x="318" y="453"/>
                  <a:pt x="316" y="451"/>
                </a:cubicBezTo>
                <a:cubicBezTo>
                  <a:pt x="315" y="449"/>
                  <a:pt x="311" y="397"/>
                  <a:pt x="304" y="293"/>
                </a:cubicBezTo>
                <a:cubicBezTo>
                  <a:pt x="297" y="189"/>
                  <a:pt x="294" y="134"/>
                  <a:pt x="293" y="131"/>
                </a:cubicBezTo>
                <a:lnTo>
                  <a:pt x="286" y="143"/>
                </a:lnTo>
                <a:cubicBezTo>
                  <a:pt x="276" y="159"/>
                  <a:pt x="249" y="207"/>
                  <a:pt x="204" y="286"/>
                </a:cubicBezTo>
                <a:cubicBezTo>
                  <a:pt x="141" y="394"/>
                  <a:pt x="110" y="448"/>
                  <a:pt x="109" y="449"/>
                </a:cubicBezTo>
                <a:cubicBezTo>
                  <a:pt x="108" y="450"/>
                  <a:pt x="107" y="451"/>
                  <a:pt x="106" y="452"/>
                </a:cubicBezTo>
                <a:cubicBezTo>
                  <a:pt x="104" y="453"/>
                  <a:pt x="100" y="454"/>
                  <a:pt x="94" y="454"/>
                </a:cubicBezTo>
                <a:cubicBezTo>
                  <a:pt x="86" y="454"/>
                  <a:pt x="82" y="452"/>
                  <a:pt x="81" y="449"/>
                </a:cubicBezTo>
                <a:cubicBezTo>
                  <a:pt x="81" y="448"/>
                  <a:pt x="76" y="380"/>
                  <a:pt x="67" y="245"/>
                </a:cubicBezTo>
                <a:cubicBezTo>
                  <a:pt x="57" y="108"/>
                  <a:pt x="52" y="40"/>
                  <a:pt x="52" y="40"/>
                </a:cubicBezTo>
                <a:cubicBezTo>
                  <a:pt x="51" y="36"/>
                  <a:pt x="49" y="33"/>
                  <a:pt x="45" y="33"/>
                </a:cubicBezTo>
                <a:cubicBezTo>
                  <a:pt x="42" y="32"/>
                  <a:pt x="34" y="31"/>
                  <a:pt x="20" y="30"/>
                </a:cubicBezTo>
                <a:lnTo>
                  <a:pt x="5" y="30"/>
                </a:lnTo>
                <a:cubicBezTo>
                  <a:pt x="2" y="27"/>
                  <a:pt x="0" y="25"/>
                  <a:pt x="0" y="23"/>
                </a:cubicBezTo>
                <a:cubicBezTo>
                  <a:pt x="1" y="13"/>
                  <a:pt x="4" y="6"/>
                  <a:pt x="9" y="0"/>
                </a:cubicBezTo>
                <a:lnTo>
                  <a:pt x="17" y="0"/>
                </a:lnTo>
                <a:cubicBezTo>
                  <a:pt x="34" y="2"/>
                  <a:pt x="56" y="2"/>
                  <a:pt x="81" y="2"/>
                </a:cubicBezTo>
                <a:cubicBezTo>
                  <a:pt x="134" y="2"/>
                  <a:pt x="163" y="2"/>
                  <a:pt x="169" y="0"/>
                </a:cubicBezTo>
                <a:lnTo>
                  <a:pt x="176" y="0"/>
                </a:lnTo>
                <a:cubicBezTo>
                  <a:pt x="179" y="3"/>
                  <a:pt x="180" y="5"/>
                  <a:pt x="180" y="6"/>
                </a:cubicBezTo>
                <a:cubicBezTo>
                  <a:pt x="180" y="8"/>
                  <a:pt x="179" y="11"/>
                  <a:pt x="179" y="18"/>
                </a:cubicBezTo>
                <a:cubicBezTo>
                  <a:pt x="176" y="24"/>
                  <a:pt x="173" y="28"/>
                  <a:pt x="172" y="30"/>
                </a:cubicBezTo>
                <a:lnTo>
                  <a:pt x="158" y="30"/>
                </a:lnTo>
                <a:cubicBezTo>
                  <a:pt x="132" y="31"/>
                  <a:pt x="118" y="35"/>
                  <a:pt x="117" y="41"/>
                </a:cubicBezTo>
                <a:cubicBezTo>
                  <a:pt x="129" y="239"/>
                  <a:pt x="137" y="342"/>
                  <a:pt x="138" y="352"/>
                </a:cubicBezTo>
                <a:lnTo>
                  <a:pt x="290" y="86"/>
                </a:lnTo>
                <a:lnTo>
                  <a:pt x="289" y="62"/>
                </a:lnTo>
                <a:cubicBezTo>
                  <a:pt x="288" y="44"/>
                  <a:pt x="285" y="34"/>
                  <a:pt x="282" y="33"/>
                </a:cubicBezTo>
                <a:cubicBezTo>
                  <a:pt x="280" y="31"/>
                  <a:pt x="271" y="30"/>
                  <a:pt x="256" y="30"/>
                </a:cubicBezTo>
                <a:cubicBezTo>
                  <a:pt x="247" y="30"/>
                  <a:pt x="242" y="30"/>
                  <a:pt x="239" y="29"/>
                </a:cubicBezTo>
                <a:cubicBezTo>
                  <a:pt x="237" y="28"/>
                  <a:pt x="236" y="26"/>
                  <a:pt x="236" y="23"/>
                </a:cubicBezTo>
                <a:cubicBezTo>
                  <a:pt x="236" y="22"/>
                  <a:pt x="236" y="20"/>
                  <a:pt x="237" y="15"/>
                </a:cubicBezTo>
                <a:cubicBezTo>
                  <a:pt x="237" y="14"/>
                  <a:pt x="238" y="12"/>
                  <a:pt x="238" y="9"/>
                </a:cubicBezTo>
                <a:cubicBezTo>
                  <a:pt x="239" y="7"/>
                  <a:pt x="239" y="6"/>
                  <a:pt x="239" y="5"/>
                </a:cubicBezTo>
                <a:cubicBezTo>
                  <a:pt x="239" y="4"/>
                  <a:pt x="239" y="3"/>
                  <a:pt x="241" y="2"/>
                </a:cubicBezTo>
                <a:cubicBezTo>
                  <a:pt x="242" y="2"/>
                  <a:pt x="243" y="1"/>
                  <a:pt x="243" y="1"/>
                </a:cubicBezTo>
                <a:cubicBezTo>
                  <a:pt x="244" y="1"/>
                  <a:pt x="245" y="1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4435920" y="261864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2"/>
                  <a:pt x="108" y="99"/>
                  <a:pt x="126" y="153"/>
                </a:cubicBezTo>
                <a:cubicBezTo>
                  <a:pt x="144" y="207"/>
                  <a:pt x="155" y="264"/>
                  <a:pt x="155" y="322"/>
                </a:cubicBezTo>
                <a:cubicBezTo>
                  <a:pt x="155" y="351"/>
                  <a:pt x="153" y="379"/>
                  <a:pt x="147" y="406"/>
                </a:cubicBezTo>
                <a:cubicBezTo>
                  <a:pt x="143" y="433"/>
                  <a:pt x="138" y="456"/>
                  <a:pt x="132" y="475"/>
                </a:cubicBezTo>
                <a:cubicBezTo>
                  <a:pt x="127" y="494"/>
                  <a:pt x="119" y="513"/>
                  <a:pt x="109" y="531"/>
                </a:cubicBezTo>
                <a:cubicBezTo>
                  <a:pt x="98" y="550"/>
                  <a:pt x="90" y="565"/>
                  <a:pt x="84" y="574"/>
                </a:cubicBezTo>
                <a:cubicBezTo>
                  <a:pt x="78" y="584"/>
                  <a:pt x="70" y="595"/>
                  <a:pt x="58" y="607"/>
                </a:cubicBezTo>
                <a:cubicBezTo>
                  <a:pt x="47" y="619"/>
                  <a:pt x="40" y="626"/>
                  <a:pt x="38" y="628"/>
                </a:cubicBezTo>
                <a:cubicBezTo>
                  <a:pt x="35" y="630"/>
                  <a:pt x="30" y="634"/>
                  <a:pt x="23" y="640"/>
                </a:cubicBezTo>
                <a:cubicBezTo>
                  <a:pt x="22" y="642"/>
                  <a:pt x="21" y="643"/>
                  <a:pt x="20" y="643"/>
                </a:cubicBezTo>
                <a:lnTo>
                  <a:pt x="13" y="643"/>
                </a:lnTo>
                <a:cubicBezTo>
                  <a:pt x="9" y="643"/>
                  <a:pt x="7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40"/>
                  <a:pt x="1" y="638"/>
                  <a:pt x="0" y="635"/>
                </a:cubicBezTo>
                <a:cubicBezTo>
                  <a:pt x="1" y="635"/>
                  <a:pt x="3" y="632"/>
                  <a:pt x="7" y="627"/>
                </a:cubicBezTo>
                <a:cubicBezTo>
                  <a:pt x="74" y="558"/>
                  <a:pt x="107" y="457"/>
                  <a:pt x="107" y="322"/>
                </a:cubicBezTo>
                <a:cubicBezTo>
                  <a:pt x="107" y="188"/>
                  <a:pt x="74" y="85"/>
                  <a:pt x="7" y="17"/>
                </a:cubicBezTo>
                <a:cubicBezTo>
                  <a:pt x="3" y="11"/>
                  <a:pt x="1" y="9"/>
                  <a:pt x="0" y="8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4590360" y="270720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8" y="0"/>
                </a:lnTo>
                <a:cubicBezTo>
                  <a:pt x="425" y="4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4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3" y="128"/>
                  <a:pt x="10" y="126"/>
                </a:cubicBezTo>
                <a:lnTo>
                  <a:pt x="419" y="126"/>
                </a:lnTo>
                <a:cubicBezTo>
                  <a:pt x="425" y="130"/>
                  <a:pt x="428" y="134"/>
                  <a:pt x="428" y="138"/>
                </a:cubicBezTo>
                <a:cubicBezTo>
                  <a:pt x="428" y="144"/>
                  <a:pt x="425" y="148"/>
                  <a:pt x="418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4828680" y="2634120"/>
            <a:ext cx="166320" cy="158400"/>
          </a:xfrm>
          <a:custGeom>
            <a:avLst/>
            <a:gdLst/>
            <a:ahLst/>
            <a:rect l="0" t="0" r="r" b="b"/>
            <a:pathLst>
              <a:path w="462" h="440">
                <a:moveTo>
                  <a:pt x="164" y="36"/>
                </a:moveTo>
                <a:cubicBezTo>
                  <a:pt x="164" y="33"/>
                  <a:pt x="151" y="31"/>
                  <a:pt x="127" y="30"/>
                </a:cubicBezTo>
                <a:cubicBezTo>
                  <a:pt x="116" y="30"/>
                  <a:pt x="110" y="30"/>
                  <a:pt x="107" y="29"/>
                </a:cubicBezTo>
                <a:cubicBezTo>
                  <a:pt x="104" y="29"/>
                  <a:pt x="102" y="27"/>
                  <a:pt x="102" y="23"/>
                </a:cubicBezTo>
                <a:cubicBezTo>
                  <a:pt x="102" y="22"/>
                  <a:pt x="103" y="20"/>
                  <a:pt x="104" y="16"/>
                </a:cubicBezTo>
                <a:cubicBezTo>
                  <a:pt x="106" y="7"/>
                  <a:pt x="108" y="3"/>
                  <a:pt x="109" y="2"/>
                </a:cubicBezTo>
                <a:cubicBezTo>
                  <a:pt x="111" y="1"/>
                  <a:pt x="152" y="0"/>
                  <a:pt x="235" y="0"/>
                </a:cubicBezTo>
                <a:cubicBezTo>
                  <a:pt x="316" y="1"/>
                  <a:pt x="359" y="2"/>
                  <a:pt x="365" y="2"/>
                </a:cubicBezTo>
                <a:cubicBezTo>
                  <a:pt x="392" y="7"/>
                  <a:pt x="415" y="18"/>
                  <a:pt x="434" y="34"/>
                </a:cubicBezTo>
                <a:cubicBezTo>
                  <a:pt x="452" y="50"/>
                  <a:pt x="461" y="72"/>
                  <a:pt x="462" y="99"/>
                </a:cubicBezTo>
                <a:cubicBezTo>
                  <a:pt x="462" y="132"/>
                  <a:pt x="448" y="162"/>
                  <a:pt x="420" y="189"/>
                </a:cubicBezTo>
                <a:cubicBezTo>
                  <a:pt x="390" y="218"/>
                  <a:pt x="352" y="237"/>
                  <a:pt x="305" y="244"/>
                </a:cubicBezTo>
                <a:cubicBezTo>
                  <a:pt x="302" y="245"/>
                  <a:pt x="280" y="245"/>
                  <a:pt x="238" y="246"/>
                </a:cubicBezTo>
                <a:lnTo>
                  <a:pt x="177" y="246"/>
                </a:lnTo>
                <a:lnTo>
                  <a:pt x="158" y="322"/>
                </a:lnTo>
                <a:cubicBezTo>
                  <a:pt x="144" y="372"/>
                  <a:pt x="138" y="399"/>
                  <a:pt x="138" y="402"/>
                </a:cubicBezTo>
                <a:cubicBezTo>
                  <a:pt x="138" y="403"/>
                  <a:pt x="138" y="405"/>
                  <a:pt x="138" y="405"/>
                </a:cubicBezTo>
                <a:cubicBezTo>
                  <a:pt x="139" y="405"/>
                  <a:pt x="140" y="406"/>
                  <a:pt x="143" y="408"/>
                </a:cubicBezTo>
                <a:cubicBezTo>
                  <a:pt x="145" y="409"/>
                  <a:pt x="149" y="409"/>
                  <a:pt x="154" y="409"/>
                </a:cubicBezTo>
                <a:cubicBezTo>
                  <a:pt x="159" y="408"/>
                  <a:pt x="166" y="409"/>
                  <a:pt x="176" y="410"/>
                </a:cubicBezTo>
                <a:lnTo>
                  <a:pt x="196" y="410"/>
                </a:lnTo>
                <a:cubicBezTo>
                  <a:pt x="198" y="414"/>
                  <a:pt x="200" y="416"/>
                  <a:pt x="200" y="417"/>
                </a:cubicBezTo>
                <a:cubicBezTo>
                  <a:pt x="200" y="424"/>
                  <a:pt x="198" y="430"/>
                  <a:pt x="195" y="436"/>
                </a:cubicBezTo>
                <a:cubicBezTo>
                  <a:pt x="193" y="439"/>
                  <a:pt x="189" y="440"/>
                  <a:pt x="185" y="440"/>
                </a:cubicBezTo>
                <a:cubicBezTo>
                  <a:pt x="183" y="440"/>
                  <a:pt x="176" y="439"/>
                  <a:pt x="161" y="439"/>
                </a:cubicBezTo>
                <a:cubicBezTo>
                  <a:pt x="146" y="439"/>
                  <a:pt x="124" y="438"/>
                  <a:pt x="96" y="438"/>
                </a:cubicBezTo>
                <a:cubicBezTo>
                  <a:pt x="69" y="438"/>
                  <a:pt x="49" y="438"/>
                  <a:pt x="35" y="438"/>
                </a:cubicBezTo>
                <a:cubicBezTo>
                  <a:pt x="21" y="438"/>
                  <a:pt x="13" y="439"/>
                  <a:pt x="12" y="439"/>
                </a:cubicBezTo>
                <a:cubicBezTo>
                  <a:pt x="4" y="439"/>
                  <a:pt x="0" y="437"/>
                  <a:pt x="0" y="433"/>
                </a:cubicBezTo>
                <a:cubicBezTo>
                  <a:pt x="0" y="432"/>
                  <a:pt x="1" y="429"/>
                  <a:pt x="2" y="424"/>
                </a:cubicBezTo>
                <a:cubicBezTo>
                  <a:pt x="4" y="417"/>
                  <a:pt x="6" y="413"/>
                  <a:pt x="7" y="412"/>
                </a:cubicBezTo>
                <a:cubicBezTo>
                  <a:pt x="9" y="411"/>
                  <a:pt x="14" y="411"/>
                  <a:pt x="22" y="410"/>
                </a:cubicBezTo>
                <a:cubicBezTo>
                  <a:pt x="34" y="410"/>
                  <a:pt x="46" y="409"/>
                  <a:pt x="61" y="408"/>
                </a:cubicBezTo>
                <a:cubicBezTo>
                  <a:pt x="67" y="407"/>
                  <a:pt x="71" y="404"/>
                  <a:pt x="73" y="400"/>
                </a:cubicBezTo>
                <a:cubicBezTo>
                  <a:pt x="74" y="399"/>
                  <a:pt x="89" y="338"/>
                  <a:pt x="119" y="221"/>
                </a:cubicBezTo>
                <a:cubicBezTo>
                  <a:pt x="148" y="104"/>
                  <a:pt x="164" y="42"/>
                  <a:pt x="164" y="36"/>
                </a:cubicBezTo>
                <a:moveTo>
                  <a:pt x="394" y="83"/>
                </a:moveTo>
                <a:cubicBezTo>
                  <a:pt x="394" y="78"/>
                  <a:pt x="393" y="73"/>
                  <a:pt x="393" y="70"/>
                </a:cubicBezTo>
                <a:cubicBezTo>
                  <a:pt x="392" y="66"/>
                  <a:pt x="390" y="62"/>
                  <a:pt x="387" y="56"/>
                </a:cubicBezTo>
                <a:cubicBezTo>
                  <a:pt x="384" y="50"/>
                  <a:pt x="379" y="45"/>
                  <a:pt x="371" y="42"/>
                </a:cubicBezTo>
                <a:cubicBezTo>
                  <a:pt x="363" y="38"/>
                  <a:pt x="353" y="35"/>
                  <a:pt x="339" y="31"/>
                </a:cubicBezTo>
                <a:cubicBezTo>
                  <a:pt x="336" y="31"/>
                  <a:pt x="319" y="30"/>
                  <a:pt x="288" y="30"/>
                </a:cubicBezTo>
                <a:cubicBezTo>
                  <a:pt x="281" y="30"/>
                  <a:pt x="273" y="30"/>
                  <a:pt x="266" y="30"/>
                </a:cubicBezTo>
                <a:cubicBezTo>
                  <a:pt x="258" y="30"/>
                  <a:pt x="252" y="30"/>
                  <a:pt x="247" y="31"/>
                </a:cubicBezTo>
                <a:cubicBezTo>
                  <a:pt x="242" y="31"/>
                  <a:pt x="240" y="31"/>
                  <a:pt x="239" y="31"/>
                </a:cubicBezTo>
                <a:cubicBezTo>
                  <a:pt x="234" y="31"/>
                  <a:pt x="230" y="33"/>
                  <a:pt x="228" y="36"/>
                </a:cubicBezTo>
                <a:cubicBezTo>
                  <a:pt x="227" y="39"/>
                  <a:pt x="223" y="55"/>
                  <a:pt x="216" y="86"/>
                </a:cubicBezTo>
                <a:cubicBezTo>
                  <a:pt x="208" y="116"/>
                  <a:pt x="201" y="146"/>
                  <a:pt x="193" y="174"/>
                </a:cubicBezTo>
                <a:cubicBezTo>
                  <a:pt x="185" y="203"/>
                  <a:pt x="182" y="218"/>
                  <a:pt x="182" y="218"/>
                </a:cubicBezTo>
                <a:cubicBezTo>
                  <a:pt x="182" y="219"/>
                  <a:pt x="199" y="219"/>
                  <a:pt x="234" y="219"/>
                </a:cubicBezTo>
                <a:lnTo>
                  <a:pt x="241" y="219"/>
                </a:lnTo>
                <a:lnTo>
                  <a:pt x="256" y="219"/>
                </a:lnTo>
                <a:cubicBezTo>
                  <a:pt x="304" y="219"/>
                  <a:pt x="338" y="209"/>
                  <a:pt x="359" y="187"/>
                </a:cubicBezTo>
                <a:cubicBezTo>
                  <a:pt x="370" y="176"/>
                  <a:pt x="379" y="159"/>
                  <a:pt x="385" y="136"/>
                </a:cubicBezTo>
                <a:cubicBezTo>
                  <a:pt x="391" y="114"/>
                  <a:pt x="394" y="96"/>
                  <a:pt x="394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5016240" y="261864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0" y="322"/>
                </a:moveTo>
                <a:cubicBezTo>
                  <a:pt x="0" y="293"/>
                  <a:pt x="2" y="265"/>
                  <a:pt x="7" y="238"/>
                </a:cubicBezTo>
                <a:cubicBezTo>
                  <a:pt x="11" y="212"/>
                  <a:pt x="16" y="189"/>
                  <a:pt x="21" y="170"/>
                </a:cubicBezTo>
                <a:cubicBezTo>
                  <a:pt x="27" y="150"/>
                  <a:pt x="35" y="132"/>
                  <a:pt x="45" y="113"/>
                </a:cubicBezTo>
                <a:cubicBezTo>
                  <a:pt x="55" y="94"/>
                  <a:pt x="64" y="79"/>
                  <a:pt x="71" y="69"/>
                </a:cubicBezTo>
                <a:cubicBezTo>
                  <a:pt x="76" y="59"/>
                  <a:pt x="85" y="48"/>
                  <a:pt x="97" y="36"/>
                </a:cubicBezTo>
                <a:cubicBezTo>
                  <a:pt x="109" y="24"/>
                  <a:pt x="116" y="17"/>
                  <a:pt x="119" y="14"/>
                </a:cubicBezTo>
                <a:cubicBezTo>
                  <a:pt x="121" y="11"/>
                  <a:pt x="126" y="7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8"/>
                  <a:pt x="151" y="12"/>
                  <a:pt x="144" y="20"/>
                </a:cubicBezTo>
                <a:cubicBezTo>
                  <a:pt x="136" y="27"/>
                  <a:pt x="128" y="39"/>
                  <a:pt x="117" y="54"/>
                </a:cubicBezTo>
                <a:cubicBezTo>
                  <a:pt x="107" y="69"/>
                  <a:pt x="97" y="87"/>
                  <a:pt x="86" y="110"/>
                </a:cubicBezTo>
                <a:cubicBezTo>
                  <a:pt x="75" y="132"/>
                  <a:pt x="65" y="161"/>
                  <a:pt x="58" y="198"/>
                </a:cubicBezTo>
                <a:cubicBezTo>
                  <a:pt x="51" y="236"/>
                  <a:pt x="47" y="277"/>
                  <a:pt x="47" y="322"/>
                </a:cubicBezTo>
                <a:cubicBezTo>
                  <a:pt x="47" y="368"/>
                  <a:pt x="51" y="409"/>
                  <a:pt x="58" y="445"/>
                </a:cubicBezTo>
                <a:cubicBezTo>
                  <a:pt x="65" y="482"/>
                  <a:pt x="75" y="512"/>
                  <a:pt x="85" y="535"/>
                </a:cubicBezTo>
                <a:cubicBezTo>
                  <a:pt x="96" y="557"/>
                  <a:pt x="106" y="576"/>
                  <a:pt x="117" y="590"/>
                </a:cubicBezTo>
                <a:cubicBezTo>
                  <a:pt x="127" y="604"/>
                  <a:pt x="136" y="615"/>
                  <a:pt x="144" y="624"/>
                </a:cubicBezTo>
                <a:cubicBezTo>
                  <a:pt x="151" y="632"/>
                  <a:pt x="155" y="637"/>
                  <a:pt x="155" y="637"/>
                </a:cubicBezTo>
                <a:cubicBezTo>
                  <a:pt x="155" y="641"/>
                  <a:pt x="151" y="643"/>
                  <a:pt x="145" y="643"/>
                </a:cubicBezTo>
                <a:lnTo>
                  <a:pt x="143" y="643"/>
                </a:lnTo>
                <a:lnTo>
                  <a:pt x="135" y="643"/>
                </a:lnTo>
                <a:lnTo>
                  <a:pt x="117" y="628"/>
                </a:lnTo>
                <a:cubicBezTo>
                  <a:pt x="76" y="591"/>
                  <a:pt x="46" y="546"/>
                  <a:pt x="28" y="492"/>
                </a:cubicBezTo>
                <a:cubicBezTo>
                  <a:pt x="9" y="437"/>
                  <a:pt x="0" y="381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5092200" y="2634120"/>
            <a:ext cx="178200" cy="158400"/>
          </a:xfrm>
          <a:custGeom>
            <a:avLst/>
            <a:gdLst/>
            <a:ahLst/>
            <a:rect l="0" t="0" r="r" b="b"/>
            <a:pathLst>
              <a:path w="495" h="440">
                <a:moveTo>
                  <a:pt x="163" y="36"/>
                </a:moveTo>
                <a:cubicBezTo>
                  <a:pt x="163" y="33"/>
                  <a:pt x="150" y="31"/>
                  <a:pt x="126" y="30"/>
                </a:cubicBezTo>
                <a:cubicBezTo>
                  <a:pt x="116" y="30"/>
                  <a:pt x="110" y="30"/>
                  <a:pt x="107" y="29"/>
                </a:cubicBezTo>
                <a:cubicBezTo>
                  <a:pt x="104" y="29"/>
                  <a:pt x="102" y="27"/>
                  <a:pt x="102" y="24"/>
                </a:cubicBezTo>
                <a:cubicBezTo>
                  <a:pt x="102" y="20"/>
                  <a:pt x="103" y="16"/>
                  <a:pt x="105" y="11"/>
                </a:cubicBezTo>
                <a:cubicBezTo>
                  <a:pt x="107" y="6"/>
                  <a:pt x="108" y="2"/>
                  <a:pt x="109" y="1"/>
                </a:cubicBezTo>
                <a:cubicBezTo>
                  <a:pt x="110" y="1"/>
                  <a:pt x="153" y="0"/>
                  <a:pt x="237" y="0"/>
                </a:cubicBezTo>
                <a:cubicBezTo>
                  <a:pt x="308" y="1"/>
                  <a:pt x="348" y="1"/>
                  <a:pt x="357" y="1"/>
                </a:cubicBezTo>
                <a:cubicBezTo>
                  <a:pt x="366" y="1"/>
                  <a:pt x="374" y="2"/>
                  <a:pt x="383" y="5"/>
                </a:cubicBezTo>
                <a:cubicBezTo>
                  <a:pt x="414" y="12"/>
                  <a:pt x="441" y="29"/>
                  <a:pt x="462" y="56"/>
                </a:cubicBezTo>
                <a:cubicBezTo>
                  <a:pt x="483" y="82"/>
                  <a:pt x="494" y="118"/>
                  <a:pt x="495" y="162"/>
                </a:cubicBezTo>
                <a:cubicBezTo>
                  <a:pt x="495" y="229"/>
                  <a:pt x="472" y="289"/>
                  <a:pt x="426" y="342"/>
                </a:cubicBezTo>
                <a:cubicBezTo>
                  <a:pt x="379" y="396"/>
                  <a:pt x="325" y="427"/>
                  <a:pt x="263" y="438"/>
                </a:cubicBezTo>
                <a:lnTo>
                  <a:pt x="254" y="439"/>
                </a:lnTo>
                <a:lnTo>
                  <a:pt x="130" y="440"/>
                </a:lnTo>
                <a:lnTo>
                  <a:pt x="59" y="440"/>
                </a:lnTo>
                <a:lnTo>
                  <a:pt x="25" y="440"/>
                </a:lnTo>
                <a:cubicBezTo>
                  <a:pt x="14" y="440"/>
                  <a:pt x="8" y="439"/>
                  <a:pt x="5" y="438"/>
                </a:cubicBezTo>
                <a:cubicBezTo>
                  <a:pt x="2" y="437"/>
                  <a:pt x="0" y="436"/>
                  <a:pt x="0" y="433"/>
                </a:cubicBezTo>
                <a:cubicBezTo>
                  <a:pt x="0" y="432"/>
                  <a:pt x="0" y="429"/>
                  <a:pt x="2" y="424"/>
                </a:cubicBezTo>
                <a:cubicBezTo>
                  <a:pt x="3" y="417"/>
                  <a:pt x="5" y="413"/>
                  <a:pt x="7" y="412"/>
                </a:cubicBezTo>
                <a:cubicBezTo>
                  <a:pt x="8" y="411"/>
                  <a:pt x="13" y="411"/>
                  <a:pt x="21" y="410"/>
                </a:cubicBezTo>
                <a:cubicBezTo>
                  <a:pt x="33" y="410"/>
                  <a:pt x="46" y="409"/>
                  <a:pt x="60" y="408"/>
                </a:cubicBezTo>
                <a:cubicBezTo>
                  <a:pt x="66" y="407"/>
                  <a:pt x="70" y="404"/>
                  <a:pt x="72" y="400"/>
                </a:cubicBezTo>
                <a:cubicBezTo>
                  <a:pt x="73" y="399"/>
                  <a:pt x="89" y="338"/>
                  <a:pt x="118" y="221"/>
                </a:cubicBezTo>
                <a:cubicBezTo>
                  <a:pt x="148" y="104"/>
                  <a:pt x="163" y="42"/>
                  <a:pt x="163" y="36"/>
                </a:cubicBezTo>
                <a:moveTo>
                  <a:pt x="430" y="138"/>
                </a:moveTo>
                <a:cubicBezTo>
                  <a:pt x="430" y="122"/>
                  <a:pt x="428" y="107"/>
                  <a:pt x="423" y="94"/>
                </a:cubicBezTo>
                <a:cubicBezTo>
                  <a:pt x="419" y="81"/>
                  <a:pt x="413" y="71"/>
                  <a:pt x="407" y="64"/>
                </a:cubicBezTo>
                <a:cubicBezTo>
                  <a:pt x="400" y="57"/>
                  <a:pt x="391" y="51"/>
                  <a:pt x="382" y="45"/>
                </a:cubicBezTo>
                <a:cubicBezTo>
                  <a:pt x="373" y="40"/>
                  <a:pt x="364" y="37"/>
                  <a:pt x="357" y="35"/>
                </a:cubicBezTo>
                <a:cubicBezTo>
                  <a:pt x="350" y="33"/>
                  <a:pt x="342" y="32"/>
                  <a:pt x="335" y="31"/>
                </a:cubicBezTo>
                <a:cubicBezTo>
                  <a:pt x="334" y="31"/>
                  <a:pt x="331" y="31"/>
                  <a:pt x="326" y="31"/>
                </a:cubicBezTo>
                <a:cubicBezTo>
                  <a:pt x="320" y="31"/>
                  <a:pt x="314" y="31"/>
                  <a:pt x="307" y="31"/>
                </a:cubicBezTo>
                <a:cubicBezTo>
                  <a:pt x="300" y="31"/>
                  <a:pt x="293" y="30"/>
                  <a:pt x="286" y="30"/>
                </a:cubicBezTo>
                <a:lnTo>
                  <a:pt x="258" y="30"/>
                </a:lnTo>
                <a:cubicBezTo>
                  <a:pt x="239" y="30"/>
                  <a:pt x="229" y="32"/>
                  <a:pt x="226" y="36"/>
                </a:cubicBezTo>
                <a:cubicBezTo>
                  <a:pt x="225" y="38"/>
                  <a:pt x="210" y="100"/>
                  <a:pt x="179" y="221"/>
                </a:cubicBezTo>
                <a:cubicBezTo>
                  <a:pt x="149" y="343"/>
                  <a:pt x="134" y="405"/>
                  <a:pt x="134" y="406"/>
                </a:cubicBezTo>
                <a:cubicBezTo>
                  <a:pt x="134" y="408"/>
                  <a:pt x="136" y="409"/>
                  <a:pt x="141" y="409"/>
                </a:cubicBezTo>
                <a:cubicBezTo>
                  <a:pt x="145" y="409"/>
                  <a:pt x="162" y="409"/>
                  <a:pt x="190" y="409"/>
                </a:cubicBezTo>
                <a:cubicBezTo>
                  <a:pt x="192" y="409"/>
                  <a:pt x="196" y="409"/>
                  <a:pt x="202" y="409"/>
                </a:cubicBezTo>
                <a:cubicBezTo>
                  <a:pt x="208" y="409"/>
                  <a:pt x="213" y="410"/>
                  <a:pt x="218" y="410"/>
                </a:cubicBezTo>
                <a:cubicBezTo>
                  <a:pt x="272" y="410"/>
                  <a:pt x="316" y="393"/>
                  <a:pt x="351" y="358"/>
                </a:cubicBezTo>
                <a:cubicBezTo>
                  <a:pt x="367" y="341"/>
                  <a:pt x="379" y="323"/>
                  <a:pt x="389" y="303"/>
                </a:cubicBezTo>
                <a:cubicBezTo>
                  <a:pt x="400" y="282"/>
                  <a:pt x="409" y="255"/>
                  <a:pt x="418" y="221"/>
                </a:cubicBezTo>
                <a:cubicBezTo>
                  <a:pt x="426" y="187"/>
                  <a:pt x="430" y="160"/>
                  <a:pt x="43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5283360" y="2690280"/>
            <a:ext cx="109440" cy="104400"/>
          </a:xfrm>
          <a:custGeom>
            <a:avLst/>
            <a:gdLst/>
            <a:ahLst/>
            <a:rect l="0" t="0" r="r" b="b"/>
            <a:pathLst>
              <a:path w="304" h="290">
                <a:moveTo>
                  <a:pt x="0" y="182"/>
                </a:moveTo>
                <a:cubicBezTo>
                  <a:pt x="0" y="139"/>
                  <a:pt x="16" y="98"/>
                  <a:pt x="50" y="59"/>
                </a:cubicBezTo>
                <a:cubicBezTo>
                  <a:pt x="82" y="20"/>
                  <a:pt x="119" y="0"/>
                  <a:pt x="159" y="0"/>
                </a:cubicBezTo>
                <a:cubicBezTo>
                  <a:pt x="181" y="0"/>
                  <a:pt x="200" y="10"/>
                  <a:pt x="217" y="31"/>
                </a:cubicBezTo>
                <a:cubicBezTo>
                  <a:pt x="224" y="18"/>
                  <a:pt x="234" y="12"/>
                  <a:pt x="247" y="12"/>
                </a:cubicBezTo>
                <a:cubicBezTo>
                  <a:pt x="252" y="12"/>
                  <a:pt x="257" y="14"/>
                  <a:pt x="261" y="17"/>
                </a:cubicBezTo>
                <a:cubicBezTo>
                  <a:pt x="266" y="20"/>
                  <a:pt x="268" y="25"/>
                  <a:pt x="268" y="30"/>
                </a:cubicBezTo>
                <a:cubicBezTo>
                  <a:pt x="268" y="35"/>
                  <a:pt x="260" y="70"/>
                  <a:pt x="244" y="133"/>
                </a:cubicBezTo>
                <a:cubicBezTo>
                  <a:pt x="228" y="196"/>
                  <a:pt x="220" y="232"/>
                  <a:pt x="220" y="240"/>
                </a:cubicBezTo>
                <a:cubicBezTo>
                  <a:pt x="220" y="251"/>
                  <a:pt x="221" y="258"/>
                  <a:pt x="224" y="261"/>
                </a:cubicBezTo>
                <a:cubicBezTo>
                  <a:pt x="227" y="265"/>
                  <a:pt x="232" y="267"/>
                  <a:pt x="238" y="267"/>
                </a:cubicBezTo>
                <a:cubicBezTo>
                  <a:pt x="241" y="267"/>
                  <a:pt x="246" y="265"/>
                  <a:pt x="250" y="261"/>
                </a:cubicBezTo>
                <a:cubicBezTo>
                  <a:pt x="259" y="253"/>
                  <a:pt x="268" y="232"/>
                  <a:pt x="277" y="200"/>
                </a:cubicBezTo>
                <a:cubicBezTo>
                  <a:pt x="279" y="191"/>
                  <a:pt x="281" y="187"/>
                  <a:pt x="283" y="185"/>
                </a:cubicBezTo>
                <a:cubicBezTo>
                  <a:pt x="284" y="185"/>
                  <a:pt x="286" y="184"/>
                  <a:pt x="290" y="184"/>
                </a:cubicBezTo>
                <a:lnTo>
                  <a:pt x="292" y="184"/>
                </a:lnTo>
                <a:cubicBezTo>
                  <a:pt x="300" y="184"/>
                  <a:pt x="304" y="187"/>
                  <a:pt x="304" y="191"/>
                </a:cubicBezTo>
                <a:cubicBezTo>
                  <a:pt x="304" y="194"/>
                  <a:pt x="303" y="200"/>
                  <a:pt x="301" y="209"/>
                </a:cubicBezTo>
                <a:cubicBezTo>
                  <a:pt x="299" y="218"/>
                  <a:pt x="295" y="229"/>
                  <a:pt x="288" y="243"/>
                </a:cubicBezTo>
                <a:cubicBezTo>
                  <a:pt x="282" y="257"/>
                  <a:pt x="275" y="268"/>
                  <a:pt x="268" y="275"/>
                </a:cubicBezTo>
                <a:cubicBezTo>
                  <a:pt x="262" y="281"/>
                  <a:pt x="255" y="285"/>
                  <a:pt x="247" y="289"/>
                </a:cubicBezTo>
                <a:cubicBezTo>
                  <a:pt x="244" y="290"/>
                  <a:pt x="239" y="290"/>
                  <a:pt x="232" y="290"/>
                </a:cubicBezTo>
                <a:cubicBezTo>
                  <a:pt x="217" y="290"/>
                  <a:pt x="205" y="287"/>
                  <a:pt x="195" y="280"/>
                </a:cubicBezTo>
                <a:cubicBezTo>
                  <a:pt x="185" y="274"/>
                  <a:pt x="179" y="267"/>
                  <a:pt x="176" y="261"/>
                </a:cubicBezTo>
                <a:lnTo>
                  <a:pt x="172" y="251"/>
                </a:lnTo>
                <a:cubicBezTo>
                  <a:pt x="172" y="250"/>
                  <a:pt x="171" y="251"/>
                  <a:pt x="170" y="252"/>
                </a:cubicBezTo>
                <a:cubicBezTo>
                  <a:pt x="169" y="252"/>
                  <a:pt x="168" y="253"/>
                  <a:pt x="167" y="254"/>
                </a:cubicBezTo>
                <a:cubicBezTo>
                  <a:pt x="142" y="278"/>
                  <a:pt x="116" y="290"/>
                  <a:pt x="90" y="290"/>
                </a:cubicBezTo>
                <a:cubicBezTo>
                  <a:pt x="66" y="290"/>
                  <a:pt x="46" y="281"/>
                  <a:pt x="28" y="264"/>
                </a:cubicBezTo>
                <a:cubicBezTo>
                  <a:pt x="9" y="247"/>
                  <a:pt x="0" y="220"/>
                  <a:pt x="0" y="182"/>
                </a:cubicBezTo>
                <a:moveTo>
                  <a:pt x="205" y="72"/>
                </a:moveTo>
                <a:cubicBezTo>
                  <a:pt x="205" y="70"/>
                  <a:pt x="204" y="65"/>
                  <a:pt x="202" y="58"/>
                </a:cubicBezTo>
                <a:cubicBezTo>
                  <a:pt x="199" y="51"/>
                  <a:pt x="195" y="44"/>
                  <a:pt x="187" y="36"/>
                </a:cubicBezTo>
                <a:cubicBezTo>
                  <a:pt x="179" y="28"/>
                  <a:pt x="169" y="23"/>
                  <a:pt x="157" y="23"/>
                </a:cubicBezTo>
                <a:cubicBezTo>
                  <a:pt x="142" y="23"/>
                  <a:pt x="128" y="29"/>
                  <a:pt x="114" y="43"/>
                </a:cubicBezTo>
                <a:cubicBezTo>
                  <a:pt x="101" y="56"/>
                  <a:pt x="90" y="73"/>
                  <a:pt x="82" y="95"/>
                </a:cubicBezTo>
                <a:cubicBezTo>
                  <a:pt x="70" y="128"/>
                  <a:pt x="61" y="164"/>
                  <a:pt x="56" y="201"/>
                </a:cubicBezTo>
                <a:cubicBezTo>
                  <a:pt x="56" y="202"/>
                  <a:pt x="56" y="205"/>
                  <a:pt x="56" y="208"/>
                </a:cubicBezTo>
                <a:cubicBezTo>
                  <a:pt x="56" y="211"/>
                  <a:pt x="56" y="214"/>
                  <a:pt x="55" y="216"/>
                </a:cubicBezTo>
                <a:cubicBezTo>
                  <a:pt x="55" y="235"/>
                  <a:pt x="59" y="248"/>
                  <a:pt x="67" y="255"/>
                </a:cubicBezTo>
                <a:cubicBezTo>
                  <a:pt x="75" y="263"/>
                  <a:pt x="84" y="267"/>
                  <a:pt x="94" y="267"/>
                </a:cubicBezTo>
                <a:cubicBezTo>
                  <a:pt x="111" y="267"/>
                  <a:pt x="127" y="260"/>
                  <a:pt x="143" y="246"/>
                </a:cubicBezTo>
                <a:cubicBezTo>
                  <a:pt x="158" y="232"/>
                  <a:pt x="168" y="221"/>
                  <a:pt x="171" y="213"/>
                </a:cubicBezTo>
                <a:cubicBezTo>
                  <a:pt x="172" y="211"/>
                  <a:pt x="177" y="188"/>
                  <a:pt x="188" y="143"/>
                </a:cubicBezTo>
                <a:cubicBezTo>
                  <a:pt x="199" y="99"/>
                  <a:pt x="204" y="76"/>
                  <a:pt x="205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5402160" y="2647440"/>
            <a:ext cx="72360" cy="147600"/>
          </a:xfrm>
          <a:custGeom>
            <a:avLst/>
            <a:gdLst/>
            <a:ahLst/>
            <a:rect l="0" t="0" r="r" b="b"/>
            <a:pathLst>
              <a:path w="201" h="410">
                <a:moveTo>
                  <a:pt x="5" y="155"/>
                </a:moveTo>
                <a:cubicBezTo>
                  <a:pt x="2" y="152"/>
                  <a:pt x="0" y="150"/>
                  <a:pt x="0" y="148"/>
                </a:cubicBezTo>
                <a:cubicBezTo>
                  <a:pt x="0" y="147"/>
                  <a:pt x="1" y="143"/>
                  <a:pt x="2" y="138"/>
                </a:cubicBezTo>
                <a:cubicBezTo>
                  <a:pt x="3" y="133"/>
                  <a:pt x="4" y="130"/>
                  <a:pt x="5" y="129"/>
                </a:cubicBezTo>
                <a:cubicBezTo>
                  <a:pt x="6" y="127"/>
                  <a:pt x="8" y="126"/>
                  <a:pt x="11" y="126"/>
                </a:cubicBezTo>
                <a:cubicBezTo>
                  <a:pt x="14" y="126"/>
                  <a:pt x="26" y="126"/>
                  <a:pt x="45" y="125"/>
                </a:cubicBezTo>
                <a:lnTo>
                  <a:pt x="79" y="125"/>
                </a:lnTo>
                <a:lnTo>
                  <a:pt x="91" y="74"/>
                </a:lnTo>
                <a:cubicBezTo>
                  <a:pt x="92" y="69"/>
                  <a:pt x="94" y="63"/>
                  <a:pt x="96" y="55"/>
                </a:cubicBezTo>
                <a:cubicBezTo>
                  <a:pt x="97" y="48"/>
                  <a:pt x="99" y="42"/>
                  <a:pt x="100" y="39"/>
                </a:cubicBezTo>
                <a:cubicBezTo>
                  <a:pt x="101" y="35"/>
                  <a:pt x="103" y="31"/>
                  <a:pt x="104" y="26"/>
                </a:cubicBezTo>
                <a:cubicBezTo>
                  <a:pt x="105" y="21"/>
                  <a:pt x="107" y="17"/>
                  <a:pt x="109" y="15"/>
                </a:cubicBezTo>
                <a:cubicBezTo>
                  <a:pt x="111" y="13"/>
                  <a:pt x="113" y="10"/>
                  <a:pt x="115" y="7"/>
                </a:cubicBezTo>
                <a:cubicBezTo>
                  <a:pt x="118" y="4"/>
                  <a:pt x="121" y="2"/>
                  <a:pt x="124" y="1"/>
                </a:cubicBezTo>
                <a:cubicBezTo>
                  <a:pt x="128" y="0"/>
                  <a:pt x="132" y="0"/>
                  <a:pt x="136" y="0"/>
                </a:cubicBezTo>
                <a:cubicBezTo>
                  <a:pt x="144" y="0"/>
                  <a:pt x="149" y="3"/>
                  <a:pt x="152" y="7"/>
                </a:cubicBezTo>
                <a:cubicBezTo>
                  <a:pt x="155" y="11"/>
                  <a:pt x="156" y="15"/>
                  <a:pt x="156" y="19"/>
                </a:cubicBezTo>
                <a:cubicBezTo>
                  <a:pt x="156" y="22"/>
                  <a:pt x="155" y="32"/>
                  <a:pt x="151" y="49"/>
                </a:cubicBezTo>
                <a:cubicBezTo>
                  <a:pt x="147" y="67"/>
                  <a:pt x="143" y="83"/>
                  <a:pt x="138" y="100"/>
                </a:cubicBezTo>
                <a:lnTo>
                  <a:pt x="131" y="124"/>
                </a:lnTo>
                <a:cubicBezTo>
                  <a:pt x="131" y="125"/>
                  <a:pt x="142" y="125"/>
                  <a:pt x="164" y="125"/>
                </a:cubicBezTo>
                <a:lnTo>
                  <a:pt x="196" y="125"/>
                </a:lnTo>
                <a:cubicBezTo>
                  <a:pt x="199" y="128"/>
                  <a:pt x="201" y="130"/>
                  <a:pt x="201" y="132"/>
                </a:cubicBezTo>
                <a:cubicBezTo>
                  <a:pt x="201" y="142"/>
                  <a:pt x="198" y="149"/>
                  <a:pt x="192" y="155"/>
                </a:cubicBezTo>
                <a:lnTo>
                  <a:pt x="124" y="155"/>
                </a:lnTo>
                <a:lnTo>
                  <a:pt x="101" y="249"/>
                </a:lnTo>
                <a:cubicBezTo>
                  <a:pt x="84" y="317"/>
                  <a:pt x="76" y="354"/>
                  <a:pt x="76" y="359"/>
                </a:cubicBezTo>
                <a:cubicBezTo>
                  <a:pt x="76" y="377"/>
                  <a:pt x="81" y="386"/>
                  <a:pt x="93" y="386"/>
                </a:cubicBezTo>
                <a:cubicBezTo>
                  <a:pt x="108" y="386"/>
                  <a:pt x="122" y="379"/>
                  <a:pt x="137" y="364"/>
                </a:cubicBezTo>
                <a:cubicBezTo>
                  <a:pt x="151" y="350"/>
                  <a:pt x="162" y="332"/>
                  <a:pt x="171" y="310"/>
                </a:cubicBezTo>
                <a:cubicBezTo>
                  <a:pt x="171" y="308"/>
                  <a:pt x="172" y="306"/>
                  <a:pt x="174" y="306"/>
                </a:cubicBezTo>
                <a:cubicBezTo>
                  <a:pt x="175" y="305"/>
                  <a:pt x="178" y="305"/>
                  <a:pt x="183" y="304"/>
                </a:cubicBezTo>
                <a:lnTo>
                  <a:pt x="186" y="304"/>
                </a:lnTo>
                <a:cubicBezTo>
                  <a:pt x="192" y="304"/>
                  <a:pt x="196" y="306"/>
                  <a:pt x="196" y="310"/>
                </a:cubicBezTo>
                <a:cubicBezTo>
                  <a:pt x="196" y="311"/>
                  <a:pt x="195" y="313"/>
                  <a:pt x="194" y="317"/>
                </a:cubicBezTo>
                <a:cubicBezTo>
                  <a:pt x="192" y="324"/>
                  <a:pt x="188" y="332"/>
                  <a:pt x="182" y="342"/>
                </a:cubicBezTo>
                <a:cubicBezTo>
                  <a:pt x="177" y="351"/>
                  <a:pt x="169" y="361"/>
                  <a:pt x="160" y="372"/>
                </a:cubicBezTo>
                <a:cubicBezTo>
                  <a:pt x="151" y="383"/>
                  <a:pt x="140" y="392"/>
                  <a:pt x="128" y="399"/>
                </a:cubicBezTo>
                <a:cubicBezTo>
                  <a:pt x="115" y="406"/>
                  <a:pt x="102" y="410"/>
                  <a:pt x="88" y="410"/>
                </a:cubicBezTo>
                <a:cubicBezTo>
                  <a:pt x="76" y="410"/>
                  <a:pt x="63" y="406"/>
                  <a:pt x="52" y="400"/>
                </a:cubicBezTo>
                <a:cubicBezTo>
                  <a:pt x="40" y="394"/>
                  <a:pt x="32" y="383"/>
                  <a:pt x="27" y="367"/>
                </a:cubicBezTo>
                <a:cubicBezTo>
                  <a:pt x="26" y="363"/>
                  <a:pt x="26" y="358"/>
                  <a:pt x="26" y="349"/>
                </a:cubicBezTo>
                <a:lnTo>
                  <a:pt x="26" y="338"/>
                </a:lnTo>
                <a:lnTo>
                  <a:pt x="48" y="248"/>
                </a:lnTo>
                <a:cubicBezTo>
                  <a:pt x="63" y="187"/>
                  <a:pt x="71" y="156"/>
                  <a:pt x="71" y="156"/>
                </a:cubicBezTo>
                <a:cubicBezTo>
                  <a:pt x="71" y="155"/>
                  <a:pt x="60" y="155"/>
                  <a:pt x="38" y="155"/>
                </a:cubicBezTo>
                <a:lnTo>
                  <a:pt x="5" y="1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5488920" y="2690280"/>
            <a:ext cx="109440" cy="104400"/>
          </a:xfrm>
          <a:custGeom>
            <a:avLst/>
            <a:gdLst/>
            <a:ahLst/>
            <a:rect l="0" t="0" r="r" b="b"/>
            <a:pathLst>
              <a:path w="304" h="290">
                <a:moveTo>
                  <a:pt x="0" y="182"/>
                </a:moveTo>
                <a:cubicBezTo>
                  <a:pt x="0" y="139"/>
                  <a:pt x="16" y="98"/>
                  <a:pt x="49" y="59"/>
                </a:cubicBezTo>
                <a:cubicBezTo>
                  <a:pt x="82" y="20"/>
                  <a:pt x="119" y="0"/>
                  <a:pt x="159" y="0"/>
                </a:cubicBezTo>
                <a:cubicBezTo>
                  <a:pt x="181" y="0"/>
                  <a:pt x="200" y="10"/>
                  <a:pt x="217" y="31"/>
                </a:cubicBezTo>
                <a:cubicBezTo>
                  <a:pt x="224" y="18"/>
                  <a:pt x="234" y="12"/>
                  <a:pt x="246" y="12"/>
                </a:cubicBezTo>
                <a:cubicBezTo>
                  <a:pt x="252" y="12"/>
                  <a:pt x="257" y="14"/>
                  <a:pt x="261" y="17"/>
                </a:cubicBezTo>
                <a:cubicBezTo>
                  <a:pt x="266" y="20"/>
                  <a:pt x="268" y="25"/>
                  <a:pt x="268" y="30"/>
                </a:cubicBezTo>
                <a:cubicBezTo>
                  <a:pt x="268" y="35"/>
                  <a:pt x="260" y="70"/>
                  <a:pt x="244" y="133"/>
                </a:cubicBezTo>
                <a:cubicBezTo>
                  <a:pt x="228" y="196"/>
                  <a:pt x="220" y="232"/>
                  <a:pt x="220" y="240"/>
                </a:cubicBezTo>
                <a:cubicBezTo>
                  <a:pt x="220" y="251"/>
                  <a:pt x="221" y="258"/>
                  <a:pt x="224" y="261"/>
                </a:cubicBezTo>
                <a:cubicBezTo>
                  <a:pt x="227" y="265"/>
                  <a:pt x="232" y="267"/>
                  <a:pt x="237" y="267"/>
                </a:cubicBezTo>
                <a:cubicBezTo>
                  <a:pt x="241" y="267"/>
                  <a:pt x="246" y="265"/>
                  <a:pt x="250" y="261"/>
                </a:cubicBezTo>
                <a:cubicBezTo>
                  <a:pt x="259" y="253"/>
                  <a:pt x="268" y="232"/>
                  <a:pt x="277" y="200"/>
                </a:cubicBezTo>
                <a:cubicBezTo>
                  <a:pt x="279" y="191"/>
                  <a:pt x="281" y="187"/>
                  <a:pt x="283" y="185"/>
                </a:cubicBezTo>
                <a:cubicBezTo>
                  <a:pt x="284" y="185"/>
                  <a:pt x="286" y="184"/>
                  <a:pt x="289" y="184"/>
                </a:cubicBezTo>
                <a:lnTo>
                  <a:pt x="292" y="184"/>
                </a:lnTo>
                <a:cubicBezTo>
                  <a:pt x="300" y="184"/>
                  <a:pt x="304" y="187"/>
                  <a:pt x="304" y="191"/>
                </a:cubicBezTo>
                <a:cubicBezTo>
                  <a:pt x="304" y="194"/>
                  <a:pt x="303" y="200"/>
                  <a:pt x="301" y="209"/>
                </a:cubicBezTo>
                <a:cubicBezTo>
                  <a:pt x="299" y="218"/>
                  <a:pt x="295" y="229"/>
                  <a:pt x="288" y="243"/>
                </a:cubicBezTo>
                <a:cubicBezTo>
                  <a:pt x="282" y="257"/>
                  <a:pt x="275" y="268"/>
                  <a:pt x="268" y="275"/>
                </a:cubicBezTo>
                <a:cubicBezTo>
                  <a:pt x="262" y="281"/>
                  <a:pt x="255" y="285"/>
                  <a:pt x="247" y="289"/>
                </a:cubicBezTo>
                <a:cubicBezTo>
                  <a:pt x="244" y="290"/>
                  <a:pt x="239" y="290"/>
                  <a:pt x="232" y="290"/>
                </a:cubicBezTo>
                <a:cubicBezTo>
                  <a:pt x="217" y="290"/>
                  <a:pt x="205" y="287"/>
                  <a:pt x="195" y="280"/>
                </a:cubicBezTo>
                <a:cubicBezTo>
                  <a:pt x="185" y="274"/>
                  <a:pt x="179" y="267"/>
                  <a:pt x="176" y="261"/>
                </a:cubicBezTo>
                <a:lnTo>
                  <a:pt x="172" y="251"/>
                </a:lnTo>
                <a:cubicBezTo>
                  <a:pt x="172" y="250"/>
                  <a:pt x="171" y="251"/>
                  <a:pt x="169" y="252"/>
                </a:cubicBezTo>
                <a:cubicBezTo>
                  <a:pt x="169" y="252"/>
                  <a:pt x="168" y="253"/>
                  <a:pt x="167" y="254"/>
                </a:cubicBezTo>
                <a:cubicBezTo>
                  <a:pt x="142" y="278"/>
                  <a:pt x="116" y="290"/>
                  <a:pt x="90" y="290"/>
                </a:cubicBezTo>
                <a:cubicBezTo>
                  <a:pt x="66" y="290"/>
                  <a:pt x="45" y="281"/>
                  <a:pt x="27" y="264"/>
                </a:cubicBezTo>
                <a:cubicBezTo>
                  <a:pt x="9" y="247"/>
                  <a:pt x="0" y="220"/>
                  <a:pt x="0" y="182"/>
                </a:cubicBezTo>
                <a:moveTo>
                  <a:pt x="205" y="72"/>
                </a:moveTo>
                <a:cubicBezTo>
                  <a:pt x="205" y="70"/>
                  <a:pt x="204" y="65"/>
                  <a:pt x="202" y="58"/>
                </a:cubicBezTo>
                <a:cubicBezTo>
                  <a:pt x="199" y="51"/>
                  <a:pt x="195" y="44"/>
                  <a:pt x="187" y="36"/>
                </a:cubicBezTo>
                <a:cubicBezTo>
                  <a:pt x="179" y="28"/>
                  <a:pt x="169" y="23"/>
                  <a:pt x="157" y="23"/>
                </a:cubicBezTo>
                <a:cubicBezTo>
                  <a:pt x="142" y="23"/>
                  <a:pt x="128" y="29"/>
                  <a:pt x="114" y="43"/>
                </a:cubicBezTo>
                <a:cubicBezTo>
                  <a:pt x="101" y="56"/>
                  <a:pt x="90" y="73"/>
                  <a:pt x="82" y="95"/>
                </a:cubicBezTo>
                <a:cubicBezTo>
                  <a:pt x="70" y="128"/>
                  <a:pt x="61" y="164"/>
                  <a:pt x="56" y="201"/>
                </a:cubicBezTo>
                <a:cubicBezTo>
                  <a:pt x="56" y="202"/>
                  <a:pt x="56" y="205"/>
                  <a:pt x="56" y="208"/>
                </a:cubicBezTo>
                <a:cubicBezTo>
                  <a:pt x="56" y="211"/>
                  <a:pt x="56" y="214"/>
                  <a:pt x="54" y="216"/>
                </a:cubicBezTo>
                <a:cubicBezTo>
                  <a:pt x="54" y="235"/>
                  <a:pt x="59" y="248"/>
                  <a:pt x="67" y="255"/>
                </a:cubicBezTo>
                <a:cubicBezTo>
                  <a:pt x="75" y="263"/>
                  <a:pt x="84" y="267"/>
                  <a:pt x="94" y="267"/>
                </a:cubicBezTo>
                <a:cubicBezTo>
                  <a:pt x="111" y="267"/>
                  <a:pt x="127" y="260"/>
                  <a:pt x="143" y="246"/>
                </a:cubicBezTo>
                <a:cubicBezTo>
                  <a:pt x="158" y="232"/>
                  <a:pt x="168" y="221"/>
                  <a:pt x="171" y="213"/>
                </a:cubicBezTo>
                <a:cubicBezTo>
                  <a:pt x="172" y="211"/>
                  <a:pt x="177" y="188"/>
                  <a:pt x="188" y="143"/>
                </a:cubicBezTo>
                <a:cubicBezTo>
                  <a:pt x="199" y="99"/>
                  <a:pt x="204" y="76"/>
                  <a:pt x="205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5630760" y="261900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3" y="642"/>
                </a:moveTo>
                <a:lnTo>
                  <a:pt x="12" y="642"/>
                </a:lnTo>
                <a:cubicBezTo>
                  <a:pt x="7" y="642"/>
                  <a:pt x="3" y="639"/>
                  <a:pt x="0" y="633"/>
                </a:cubicBezTo>
                <a:lnTo>
                  <a:pt x="0" y="321"/>
                </a:lnTo>
                <a:lnTo>
                  <a:pt x="1" y="8"/>
                </a:lnTo>
                <a:cubicBezTo>
                  <a:pt x="5" y="3"/>
                  <a:pt x="9" y="0"/>
                  <a:pt x="13" y="0"/>
                </a:cubicBezTo>
                <a:cubicBezTo>
                  <a:pt x="19" y="0"/>
                  <a:pt x="24" y="3"/>
                  <a:pt x="27" y="9"/>
                </a:cubicBezTo>
                <a:lnTo>
                  <a:pt x="27" y="633"/>
                </a:lnTo>
                <a:cubicBezTo>
                  <a:pt x="24" y="639"/>
                  <a:pt x="19" y="642"/>
                  <a:pt x="14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5679360" y="2634120"/>
            <a:ext cx="230760" cy="163440"/>
          </a:xfrm>
          <a:custGeom>
            <a:avLst/>
            <a:gdLst/>
            <a:ahLst/>
            <a:rect l="0" t="0" r="r" b="b"/>
            <a:pathLst>
              <a:path w="641" h="454">
                <a:moveTo>
                  <a:pt x="247" y="0"/>
                </a:moveTo>
                <a:cubicBezTo>
                  <a:pt x="253" y="0"/>
                  <a:pt x="264" y="1"/>
                  <a:pt x="279" y="1"/>
                </a:cubicBezTo>
                <a:cubicBezTo>
                  <a:pt x="294" y="2"/>
                  <a:pt x="309" y="2"/>
                  <a:pt x="322" y="2"/>
                </a:cubicBezTo>
                <a:cubicBezTo>
                  <a:pt x="344" y="2"/>
                  <a:pt x="362" y="2"/>
                  <a:pt x="377" y="2"/>
                </a:cubicBezTo>
                <a:cubicBezTo>
                  <a:pt x="391" y="1"/>
                  <a:pt x="399" y="1"/>
                  <a:pt x="402" y="1"/>
                </a:cubicBezTo>
                <a:cubicBezTo>
                  <a:pt x="409" y="1"/>
                  <a:pt x="413" y="3"/>
                  <a:pt x="413" y="6"/>
                </a:cubicBezTo>
                <a:cubicBezTo>
                  <a:pt x="413" y="8"/>
                  <a:pt x="413" y="11"/>
                  <a:pt x="411" y="16"/>
                </a:cubicBezTo>
                <a:cubicBezTo>
                  <a:pt x="409" y="24"/>
                  <a:pt x="407" y="28"/>
                  <a:pt x="405" y="29"/>
                </a:cubicBezTo>
                <a:cubicBezTo>
                  <a:pt x="404" y="30"/>
                  <a:pt x="399" y="30"/>
                  <a:pt x="391" y="30"/>
                </a:cubicBezTo>
                <a:cubicBezTo>
                  <a:pt x="381" y="30"/>
                  <a:pt x="372" y="31"/>
                  <a:pt x="366" y="33"/>
                </a:cubicBezTo>
                <a:cubicBezTo>
                  <a:pt x="359" y="35"/>
                  <a:pt x="355" y="37"/>
                  <a:pt x="352" y="38"/>
                </a:cubicBezTo>
                <a:cubicBezTo>
                  <a:pt x="350" y="40"/>
                  <a:pt x="349" y="42"/>
                  <a:pt x="350" y="44"/>
                </a:cubicBezTo>
                <a:cubicBezTo>
                  <a:pt x="350" y="49"/>
                  <a:pt x="354" y="100"/>
                  <a:pt x="361" y="198"/>
                </a:cubicBezTo>
                <a:cubicBezTo>
                  <a:pt x="367" y="294"/>
                  <a:pt x="371" y="346"/>
                  <a:pt x="371" y="351"/>
                </a:cubicBezTo>
                <a:lnTo>
                  <a:pt x="372" y="349"/>
                </a:lnTo>
                <a:cubicBezTo>
                  <a:pt x="373" y="348"/>
                  <a:pt x="374" y="346"/>
                  <a:pt x="376" y="343"/>
                </a:cubicBezTo>
                <a:cubicBezTo>
                  <a:pt x="378" y="340"/>
                  <a:pt x="380" y="336"/>
                  <a:pt x="384" y="331"/>
                </a:cubicBezTo>
                <a:cubicBezTo>
                  <a:pt x="387" y="325"/>
                  <a:pt x="391" y="319"/>
                  <a:pt x="395" y="311"/>
                </a:cubicBezTo>
                <a:cubicBezTo>
                  <a:pt x="398" y="304"/>
                  <a:pt x="404" y="295"/>
                  <a:pt x="410" y="285"/>
                </a:cubicBezTo>
                <a:cubicBezTo>
                  <a:pt x="416" y="275"/>
                  <a:pt x="423" y="264"/>
                  <a:pt x="429" y="250"/>
                </a:cubicBezTo>
                <a:cubicBezTo>
                  <a:pt x="436" y="237"/>
                  <a:pt x="444" y="223"/>
                  <a:pt x="454" y="207"/>
                </a:cubicBezTo>
                <a:cubicBezTo>
                  <a:pt x="499" y="128"/>
                  <a:pt x="525" y="83"/>
                  <a:pt x="531" y="72"/>
                </a:cubicBezTo>
                <a:cubicBezTo>
                  <a:pt x="537" y="61"/>
                  <a:pt x="540" y="54"/>
                  <a:pt x="541" y="51"/>
                </a:cubicBezTo>
                <a:cubicBezTo>
                  <a:pt x="541" y="45"/>
                  <a:pt x="536" y="40"/>
                  <a:pt x="528" y="36"/>
                </a:cubicBezTo>
                <a:cubicBezTo>
                  <a:pt x="520" y="32"/>
                  <a:pt x="510" y="30"/>
                  <a:pt x="500" y="30"/>
                </a:cubicBezTo>
                <a:cubicBezTo>
                  <a:pt x="494" y="30"/>
                  <a:pt x="491" y="28"/>
                  <a:pt x="491" y="24"/>
                </a:cubicBezTo>
                <a:cubicBezTo>
                  <a:pt x="491" y="22"/>
                  <a:pt x="492" y="20"/>
                  <a:pt x="493" y="15"/>
                </a:cubicBezTo>
                <a:cubicBezTo>
                  <a:pt x="494" y="8"/>
                  <a:pt x="496" y="4"/>
                  <a:pt x="497" y="3"/>
                </a:cubicBezTo>
                <a:cubicBezTo>
                  <a:pt x="497" y="2"/>
                  <a:pt x="500" y="1"/>
                  <a:pt x="506" y="1"/>
                </a:cubicBezTo>
                <a:cubicBezTo>
                  <a:pt x="507" y="1"/>
                  <a:pt x="510" y="1"/>
                  <a:pt x="516" y="1"/>
                </a:cubicBezTo>
                <a:cubicBezTo>
                  <a:pt x="523" y="1"/>
                  <a:pt x="532" y="1"/>
                  <a:pt x="542" y="1"/>
                </a:cubicBezTo>
                <a:cubicBezTo>
                  <a:pt x="553" y="1"/>
                  <a:pt x="565" y="1"/>
                  <a:pt x="577" y="2"/>
                </a:cubicBezTo>
                <a:cubicBezTo>
                  <a:pt x="605" y="2"/>
                  <a:pt x="624" y="1"/>
                  <a:pt x="632" y="0"/>
                </a:cubicBezTo>
                <a:cubicBezTo>
                  <a:pt x="638" y="0"/>
                  <a:pt x="641" y="3"/>
                  <a:pt x="641" y="8"/>
                </a:cubicBezTo>
                <a:cubicBezTo>
                  <a:pt x="641" y="10"/>
                  <a:pt x="640" y="14"/>
                  <a:pt x="639" y="18"/>
                </a:cubicBezTo>
                <a:cubicBezTo>
                  <a:pt x="637" y="23"/>
                  <a:pt x="636" y="26"/>
                  <a:pt x="634" y="28"/>
                </a:cubicBezTo>
                <a:cubicBezTo>
                  <a:pt x="632" y="30"/>
                  <a:pt x="630" y="30"/>
                  <a:pt x="628" y="30"/>
                </a:cubicBezTo>
                <a:cubicBezTo>
                  <a:pt x="618" y="30"/>
                  <a:pt x="610" y="31"/>
                  <a:pt x="602" y="34"/>
                </a:cubicBezTo>
                <a:cubicBezTo>
                  <a:pt x="594" y="36"/>
                  <a:pt x="588" y="39"/>
                  <a:pt x="583" y="43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8"/>
                  <a:pt x="565" y="61"/>
                  <a:pt x="563" y="64"/>
                </a:cubicBezTo>
                <a:lnTo>
                  <a:pt x="560" y="68"/>
                </a:lnTo>
                <a:lnTo>
                  <a:pt x="451" y="259"/>
                </a:lnTo>
                <a:cubicBezTo>
                  <a:pt x="379" y="385"/>
                  <a:pt x="343" y="449"/>
                  <a:pt x="343" y="449"/>
                </a:cubicBezTo>
                <a:cubicBezTo>
                  <a:pt x="340" y="452"/>
                  <a:pt x="335" y="454"/>
                  <a:pt x="327" y="454"/>
                </a:cubicBezTo>
                <a:cubicBezTo>
                  <a:pt x="321" y="454"/>
                  <a:pt x="317" y="453"/>
                  <a:pt x="315" y="451"/>
                </a:cubicBezTo>
                <a:cubicBezTo>
                  <a:pt x="314" y="449"/>
                  <a:pt x="310" y="397"/>
                  <a:pt x="303" y="293"/>
                </a:cubicBezTo>
                <a:cubicBezTo>
                  <a:pt x="296" y="189"/>
                  <a:pt x="292" y="134"/>
                  <a:pt x="292" y="131"/>
                </a:cubicBezTo>
                <a:lnTo>
                  <a:pt x="284" y="143"/>
                </a:lnTo>
                <a:cubicBezTo>
                  <a:pt x="275" y="159"/>
                  <a:pt x="247" y="207"/>
                  <a:pt x="202" y="286"/>
                </a:cubicBezTo>
                <a:cubicBezTo>
                  <a:pt x="141" y="394"/>
                  <a:pt x="109" y="448"/>
                  <a:pt x="108" y="449"/>
                </a:cubicBezTo>
                <a:cubicBezTo>
                  <a:pt x="108" y="450"/>
                  <a:pt x="107" y="451"/>
                  <a:pt x="105" y="452"/>
                </a:cubicBezTo>
                <a:cubicBezTo>
                  <a:pt x="103" y="453"/>
                  <a:pt x="99" y="454"/>
                  <a:pt x="94" y="454"/>
                </a:cubicBezTo>
                <a:cubicBezTo>
                  <a:pt x="86" y="454"/>
                  <a:pt x="81" y="452"/>
                  <a:pt x="80" y="449"/>
                </a:cubicBezTo>
                <a:cubicBezTo>
                  <a:pt x="80" y="448"/>
                  <a:pt x="76" y="380"/>
                  <a:pt x="66" y="245"/>
                </a:cubicBezTo>
                <a:cubicBezTo>
                  <a:pt x="57" y="108"/>
                  <a:pt x="52" y="40"/>
                  <a:pt x="51" y="40"/>
                </a:cubicBezTo>
                <a:cubicBezTo>
                  <a:pt x="50" y="36"/>
                  <a:pt x="48" y="33"/>
                  <a:pt x="45" y="33"/>
                </a:cubicBezTo>
                <a:cubicBezTo>
                  <a:pt x="42" y="32"/>
                  <a:pt x="33" y="31"/>
                  <a:pt x="20" y="30"/>
                </a:cubicBezTo>
                <a:lnTo>
                  <a:pt x="5" y="30"/>
                </a:lnTo>
                <a:cubicBezTo>
                  <a:pt x="2" y="27"/>
                  <a:pt x="0" y="25"/>
                  <a:pt x="0" y="23"/>
                </a:cubicBezTo>
                <a:cubicBezTo>
                  <a:pt x="0" y="13"/>
                  <a:pt x="3" y="6"/>
                  <a:pt x="8" y="0"/>
                </a:cubicBezTo>
                <a:lnTo>
                  <a:pt x="16" y="0"/>
                </a:lnTo>
                <a:cubicBezTo>
                  <a:pt x="34" y="2"/>
                  <a:pt x="55" y="2"/>
                  <a:pt x="80" y="2"/>
                </a:cubicBezTo>
                <a:cubicBezTo>
                  <a:pt x="134" y="2"/>
                  <a:pt x="163" y="2"/>
                  <a:pt x="168" y="0"/>
                </a:cubicBezTo>
                <a:lnTo>
                  <a:pt x="175" y="0"/>
                </a:lnTo>
                <a:cubicBezTo>
                  <a:pt x="177" y="3"/>
                  <a:pt x="178" y="5"/>
                  <a:pt x="178" y="6"/>
                </a:cubicBezTo>
                <a:cubicBezTo>
                  <a:pt x="178" y="8"/>
                  <a:pt x="178" y="11"/>
                  <a:pt x="177" y="18"/>
                </a:cubicBezTo>
                <a:cubicBezTo>
                  <a:pt x="175" y="24"/>
                  <a:pt x="173" y="28"/>
                  <a:pt x="171" y="30"/>
                </a:cubicBezTo>
                <a:lnTo>
                  <a:pt x="158" y="30"/>
                </a:lnTo>
                <a:cubicBezTo>
                  <a:pt x="132" y="31"/>
                  <a:pt x="118" y="35"/>
                  <a:pt x="116" y="41"/>
                </a:cubicBezTo>
                <a:cubicBezTo>
                  <a:pt x="129" y="239"/>
                  <a:pt x="136" y="342"/>
                  <a:pt x="138" y="352"/>
                </a:cubicBezTo>
                <a:lnTo>
                  <a:pt x="289" y="86"/>
                </a:lnTo>
                <a:lnTo>
                  <a:pt x="287" y="62"/>
                </a:lnTo>
                <a:cubicBezTo>
                  <a:pt x="286" y="44"/>
                  <a:pt x="284" y="34"/>
                  <a:pt x="281" y="33"/>
                </a:cubicBezTo>
                <a:cubicBezTo>
                  <a:pt x="278" y="31"/>
                  <a:pt x="269" y="30"/>
                  <a:pt x="254" y="30"/>
                </a:cubicBezTo>
                <a:cubicBezTo>
                  <a:pt x="246" y="30"/>
                  <a:pt x="241" y="30"/>
                  <a:pt x="238" y="29"/>
                </a:cubicBezTo>
                <a:cubicBezTo>
                  <a:pt x="235" y="28"/>
                  <a:pt x="234" y="26"/>
                  <a:pt x="234" y="23"/>
                </a:cubicBezTo>
                <a:cubicBezTo>
                  <a:pt x="234" y="22"/>
                  <a:pt x="235" y="20"/>
                  <a:pt x="235" y="15"/>
                </a:cubicBezTo>
                <a:cubicBezTo>
                  <a:pt x="236" y="14"/>
                  <a:pt x="236" y="12"/>
                  <a:pt x="237" y="9"/>
                </a:cubicBezTo>
                <a:cubicBezTo>
                  <a:pt x="237" y="7"/>
                  <a:pt x="237" y="6"/>
                  <a:pt x="237" y="5"/>
                </a:cubicBezTo>
                <a:cubicBezTo>
                  <a:pt x="237" y="4"/>
                  <a:pt x="238" y="3"/>
                  <a:pt x="239" y="2"/>
                </a:cubicBezTo>
                <a:cubicBezTo>
                  <a:pt x="241" y="2"/>
                  <a:pt x="241" y="1"/>
                  <a:pt x="242" y="1"/>
                </a:cubicBezTo>
                <a:cubicBezTo>
                  <a:pt x="242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5922360" y="261864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2"/>
                  <a:pt x="107" y="99"/>
                  <a:pt x="126" y="153"/>
                </a:cubicBezTo>
                <a:cubicBezTo>
                  <a:pt x="144" y="207"/>
                  <a:pt x="154" y="264"/>
                  <a:pt x="154" y="322"/>
                </a:cubicBezTo>
                <a:cubicBezTo>
                  <a:pt x="154" y="351"/>
                  <a:pt x="152" y="379"/>
                  <a:pt x="147" y="406"/>
                </a:cubicBezTo>
                <a:cubicBezTo>
                  <a:pt x="143" y="433"/>
                  <a:pt x="138" y="456"/>
                  <a:pt x="132" y="475"/>
                </a:cubicBezTo>
                <a:cubicBezTo>
                  <a:pt x="126" y="494"/>
                  <a:pt x="119" y="513"/>
                  <a:pt x="108" y="531"/>
                </a:cubicBezTo>
                <a:cubicBezTo>
                  <a:pt x="98" y="550"/>
                  <a:pt x="90" y="565"/>
                  <a:pt x="84" y="574"/>
                </a:cubicBezTo>
                <a:cubicBezTo>
                  <a:pt x="78" y="584"/>
                  <a:pt x="69" y="595"/>
                  <a:pt x="58" y="607"/>
                </a:cubicBezTo>
                <a:cubicBezTo>
                  <a:pt x="46" y="619"/>
                  <a:pt x="39" y="626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2"/>
                  <a:pt x="20" y="643"/>
                  <a:pt x="20" y="643"/>
                </a:cubicBezTo>
                <a:lnTo>
                  <a:pt x="12" y="643"/>
                </a:lnTo>
                <a:cubicBezTo>
                  <a:pt x="9" y="643"/>
                  <a:pt x="6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40"/>
                  <a:pt x="0" y="638"/>
                  <a:pt x="0" y="635"/>
                </a:cubicBezTo>
                <a:cubicBezTo>
                  <a:pt x="0" y="635"/>
                  <a:pt x="3" y="632"/>
                  <a:pt x="7" y="627"/>
                </a:cubicBezTo>
                <a:cubicBezTo>
                  <a:pt x="73" y="558"/>
                  <a:pt x="106" y="457"/>
                  <a:pt x="106" y="322"/>
                </a:cubicBezTo>
                <a:cubicBezTo>
                  <a:pt x="106" y="188"/>
                  <a:pt x="73" y="85"/>
                  <a:pt x="7" y="17"/>
                </a:cubicBezTo>
                <a:cubicBezTo>
                  <a:pt x="3" y="11"/>
                  <a:pt x="0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0" name=""/>
          <p:cNvSpPr/>
          <p:nvPr/>
        </p:nvSpPr>
        <p:spPr>
          <a:xfrm>
            <a:off x="6076440" y="270720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9" y="0"/>
                </a:lnTo>
                <a:cubicBezTo>
                  <a:pt x="425" y="4"/>
                  <a:pt x="428" y="8"/>
                  <a:pt x="428" y="13"/>
                </a:cubicBezTo>
                <a:cubicBezTo>
                  <a:pt x="428" y="18"/>
                  <a:pt x="426" y="22"/>
                  <a:pt x="420" y="25"/>
                </a:cubicBezTo>
                <a:lnTo>
                  <a:pt x="215" y="26"/>
                </a:lnTo>
                <a:lnTo>
                  <a:pt x="11" y="26"/>
                </a:lnTo>
                <a:cubicBezTo>
                  <a:pt x="4" y="24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4" y="128"/>
                  <a:pt x="11" y="126"/>
                </a:cubicBezTo>
                <a:lnTo>
                  <a:pt x="420" y="126"/>
                </a:lnTo>
                <a:cubicBezTo>
                  <a:pt x="426" y="130"/>
                  <a:pt x="428" y="134"/>
                  <a:pt x="428" y="138"/>
                </a:cubicBezTo>
                <a:cubicBezTo>
                  <a:pt x="428" y="144"/>
                  <a:pt x="425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6320160" y="2618640"/>
            <a:ext cx="192600" cy="231480"/>
          </a:xfrm>
          <a:custGeom>
            <a:avLst/>
            <a:gdLst/>
            <a:ahLst/>
            <a:rect l="0" t="0" r="r" b="b"/>
            <a:pathLst>
              <a:path w="535" h="643">
                <a:moveTo>
                  <a:pt x="66" y="61"/>
                </a:moveTo>
                <a:cubicBezTo>
                  <a:pt x="61" y="49"/>
                  <a:pt x="56" y="41"/>
                  <a:pt x="49" y="36"/>
                </a:cubicBezTo>
                <a:cubicBezTo>
                  <a:pt x="40" y="31"/>
                  <a:pt x="26" y="27"/>
                  <a:pt x="9" y="26"/>
                </a:cubicBezTo>
                <a:lnTo>
                  <a:pt x="0" y="26"/>
                </a:lnTo>
                <a:lnTo>
                  <a:pt x="0" y="0"/>
                </a:lnTo>
                <a:lnTo>
                  <a:pt x="535" y="0"/>
                </a:lnTo>
                <a:lnTo>
                  <a:pt x="535" y="26"/>
                </a:lnTo>
                <a:lnTo>
                  <a:pt x="526" y="26"/>
                </a:lnTo>
                <a:cubicBezTo>
                  <a:pt x="512" y="27"/>
                  <a:pt x="500" y="30"/>
                  <a:pt x="492" y="34"/>
                </a:cubicBezTo>
                <a:cubicBezTo>
                  <a:pt x="483" y="38"/>
                  <a:pt x="478" y="42"/>
                  <a:pt x="476" y="47"/>
                </a:cubicBezTo>
                <a:cubicBezTo>
                  <a:pt x="474" y="51"/>
                  <a:pt x="472" y="56"/>
                  <a:pt x="470" y="61"/>
                </a:cubicBezTo>
                <a:lnTo>
                  <a:pt x="470" y="582"/>
                </a:lnTo>
                <a:cubicBezTo>
                  <a:pt x="475" y="604"/>
                  <a:pt x="494" y="616"/>
                  <a:pt x="526" y="617"/>
                </a:cubicBezTo>
                <a:lnTo>
                  <a:pt x="535" y="617"/>
                </a:lnTo>
                <a:lnTo>
                  <a:pt x="535" y="643"/>
                </a:lnTo>
                <a:lnTo>
                  <a:pt x="330" y="643"/>
                </a:lnTo>
                <a:lnTo>
                  <a:pt x="330" y="617"/>
                </a:lnTo>
                <a:lnTo>
                  <a:pt x="340" y="617"/>
                </a:lnTo>
                <a:cubicBezTo>
                  <a:pt x="355" y="616"/>
                  <a:pt x="366" y="614"/>
                  <a:pt x="375" y="609"/>
                </a:cubicBezTo>
                <a:cubicBezTo>
                  <a:pt x="383" y="604"/>
                  <a:pt x="389" y="600"/>
                  <a:pt x="391" y="597"/>
                </a:cubicBezTo>
                <a:cubicBezTo>
                  <a:pt x="393" y="593"/>
                  <a:pt x="395" y="588"/>
                  <a:pt x="397" y="582"/>
                </a:cubicBezTo>
                <a:lnTo>
                  <a:pt x="397" y="26"/>
                </a:lnTo>
                <a:lnTo>
                  <a:pt x="138" y="26"/>
                </a:lnTo>
                <a:lnTo>
                  <a:pt x="138" y="305"/>
                </a:lnTo>
                <a:lnTo>
                  <a:pt x="138" y="582"/>
                </a:lnTo>
                <a:cubicBezTo>
                  <a:pt x="144" y="604"/>
                  <a:pt x="162" y="616"/>
                  <a:pt x="195" y="617"/>
                </a:cubicBezTo>
                <a:lnTo>
                  <a:pt x="204" y="617"/>
                </a:lnTo>
                <a:lnTo>
                  <a:pt x="204" y="643"/>
                </a:lnTo>
                <a:lnTo>
                  <a:pt x="0" y="643"/>
                </a:lnTo>
                <a:lnTo>
                  <a:pt x="0" y="617"/>
                </a:lnTo>
                <a:lnTo>
                  <a:pt x="9" y="617"/>
                </a:lnTo>
                <a:cubicBezTo>
                  <a:pt x="23" y="616"/>
                  <a:pt x="35" y="614"/>
                  <a:pt x="44" y="609"/>
                </a:cubicBezTo>
                <a:cubicBezTo>
                  <a:pt x="52" y="604"/>
                  <a:pt x="57" y="600"/>
                  <a:pt x="60" y="597"/>
                </a:cubicBezTo>
                <a:cubicBezTo>
                  <a:pt x="62" y="593"/>
                  <a:pt x="64" y="588"/>
                  <a:pt x="66" y="582"/>
                </a:cubicBezTo>
                <a:lnTo>
                  <a:pt x="66" y="6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6536520" y="2609640"/>
            <a:ext cx="91440" cy="74520"/>
          </a:xfrm>
          <a:custGeom>
            <a:avLst/>
            <a:gdLst/>
            <a:ahLst/>
            <a:rect l="0" t="0" r="r" b="b"/>
            <a:pathLst>
              <a:path w="254" h="207">
                <a:moveTo>
                  <a:pt x="0" y="71"/>
                </a:moveTo>
                <a:cubicBezTo>
                  <a:pt x="0" y="70"/>
                  <a:pt x="1" y="67"/>
                  <a:pt x="1" y="64"/>
                </a:cubicBezTo>
                <a:cubicBezTo>
                  <a:pt x="2" y="61"/>
                  <a:pt x="4" y="55"/>
                  <a:pt x="7" y="47"/>
                </a:cubicBezTo>
                <a:cubicBezTo>
                  <a:pt x="10" y="38"/>
                  <a:pt x="13" y="31"/>
                  <a:pt x="16" y="25"/>
                </a:cubicBezTo>
                <a:cubicBezTo>
                  <a:pt x="19" y="19"/>
                  <a:pt x="24" y="13"/>
                  <a:pt x="31" y="8"/>
                </a:cubicBezTo>
                <a:cubicBezTo>
                  <a:pt x="38" y="2"/>
                  <a:pt x="45" y="0"/>
                  <a:pt x="52" y="0"/>
                </a:cubicBezTo>
                <a:cubicBezTo>
                  <a:pt x="63" y="0"/>
                  <a:pt x="72" y="3"/>
                  <a:pt x="79" y="8"/>
                </a:cubicBezTo>
                <a:cubicBezTo>
                  <a:pt x="86" y="14"/>
                  <a:pt x="91" y="19"/>
                  <a:pt x="92" y="24"/>
                </a:cubicBezTo>
                <a:cubicBezTo>
                  <a:pt x="94" y="30"/>
                  <a:pt x="95" y="33"/>
                  <a:pt x="95" y="34"/>
                </a:cubicBezTo>
                <a:cubicBezTo>
                  <a:pt x="95" y="35"/>
                  <a:pt x="95" y="35"/>
                  <a:pt x="96" y="35"/>
                </a:cubicBezTo>
                <a:lnTo>
                  <a:pt x="101" y="30"/>
                </a:lnTo>
                <a:cubicBezTo>
                  <a:pt x="119" y="10"/>
                  <a:pt x="140" y="0"/>
                  <a:pt x="164" y="0"/>
                </a:cubicBezTo>
                <a:cubicBezTo>
                  <a:pt x="180" y="0"/>
                  <a:pt x="194" y="4"/>
                  <a:pt x="204" y="12"/>
                </a:cubicBezTo>
                <a:cubicBezTo>
                  <a:pt x="214" y="20"/>
                  <a:pt x="219" y="33"/>
                  <a:pt x="220" y="49"/>
                </a:cubicBezTo>
                <a:cubicBezTo>
                  <a:pt x="220" y="65"/>
                  <a:pt x="214" y="89"/>
                  <a:pt x="202" y="120"/>
                </a:cubicBezTo>
                <a:cubicBezTo>
                  <a:pt x="191" y="152"/>
                  <a:pt x="184" y="171"/>
                  <a:pt x="184" y="178"/>
                </a:cubicBezTo>
                <a:cubicBezTo>
                  <a:pt x="184" y="186"/>
                  <a:pt x="188" y="190"/>
                  <a:pt x="193" y="190"/>
                </a:cubicBezTo>
                <a:cubicBezTo>
                  <a:pt x="195" y="190"/>
                  <a:pt x="196" y="190"/>
                  <a:pt x="197" y="189"/>
                </a:cubicBezTo>
                <a:cubicBezTo>
                  <a:pt x="206" y="188"/>
                  <a:pt x="213" y="182"/>
                  <a:pt x="220" y="172"/>
                </a:cubicBezTo>
                <a:cubicBezTo>
                  <a:pt x="227" y="162"/>
                  <a:pt x="233" y="150"/>
                  <a:pt x="236" y="136"/>
                </a:cubicBezTo>
                <a:cubicBezTo>
                  <a:pt x="237" y="133"/>
                  <a:pt x="240" y="132"/>
                  <a:pt x="245" y="132"/>
                </a:cubicBezTo>
                <a:cubicBezTo>
                  <a:pt x="251" y="132"/>
                  <a:pt x="254" y="133"/>
                  <a:pt x="254" y="136"/>
                </a:cubicBezTo>
                <a:cubicBezTo>
                  <a:pt x="254" y="136"/>
                  <a:pt x="254" y="138"/>
                  <a:pt x="253" y="143"/>
                </a:cubicBezTo>
                <a:cubicBezTo>
                  <a:pt x="250" y="151"/>
                  <a:pt x="247" y="160"/>
                  <a:pt x="243" y="168"/>
                </a:cubicBezTo>
                <a:cubicBezTo>
                  <a:pt x="238" y="177"/>
                  <a:pt x="231" y="185"/>
                  <a:pt x="222" y="194"/>
                </a:cubicBezTo>
                <a:cubicBezTo>
                  <a:pt x="212" y="202"/>
                  <a:pt x="202" y="206"/>
                  <a:pt x="191" y="206"/>
                </a:cubicBezTo>
                <a:cubicBezTo>
                  <a:pt x="175" y="206"/>
                  <a:pt x="165" y="202"/>
                  <a:pt x="159" y="194"/>
                </a:cubicBezTo>
                <a:cubicBezTo>
                  <a:pt x="152" y="186"/>
                  <a:pt x="149" y="177"/>
                  <a:pt x="149" y="168"/>
                </a:cubicBezTo>
                <a:cubicBezTo>
                  <a:pt x="149" y="163"/>
                  <a:pt x="155" y="145"/>
                  <a:pt x="165" y="114"/>
                </a:cubicBezTo>
                <a:cubicBezTo>
                  <a:pt x="176" y="83"/>
                  <a:pt x="182" y="61"/>
                  <a:pt x="182" y="45"/>
                </a:cubicBezTo>
                <a:cubicBezTo>
                  <a:pt x="182" y="26"/>
                  <a:pt x="176" y="17"/>
                  <a:pt x="162" y="17"/>
                </a:cubicBezTo>
                <a:lnTo>
                  <a:pt x="160" y="17"/>
                </a:lnTo>
                <a:cubicBezTo>
                  <a:pt x="134" y="17"/>
                  <a:pt x="112" y="34"/>
                  <a:pt x="94" y="64"/>
                </a:cubicBezTo>
                <a:lnTo>
                  <a:pt x="91" y="70"/>
                </a:lnTo>
                <a:lnTo>
                  <a:pt x="76" y="130"/>
                </a:lnTo>
                <a:cubicBezTo>
                  <a:pt x="66" y="170"/>
                  <a:pt x="60" y="191"/>
                  <a:pt x="59" y="194"/>
                </a:cubicBezTo>
                <a:cubicBezTo>
                  <a:pt x="55" y="202"/>
                  <a:pt x="48" y="207"/>
                  <a:pt x="39" y="207"/>
                </a:cubicBezTo>
                <a:cubicBezTo>
                  <a:pt x="35" y="207"/>
                  <a:pt x="32" y="206"/>
                  <a:pt x="30" y="204"/>
                </a:cubicBezTo>
                <a:cubicBezTo>
                  <a:pt x="27" y="202"/>
                  <a:pt x="26" y="200"/>
                  <a:pt x="25" y="198"/>
                </a:cubicBezTo>
                <a:cubicBezTo>
                  <a:pt x="24" y="197"/>
                  <a:pt x="24" y="195"/>
                  <a:pt x="24" y="194"/>
                </a:cubicBezTo>
                <a:cubicBezTo>
                  <a:pt x="24" y="190"/>
                  <a:pt x="30" y="165"/>
                  <a:pt x="41" y="120"/>
                </a:cubicBezTo>
                <a:cubicBezTo>
                  <a:pt x="53" y="75"/>
                  <a:pt x="59" y="50"/>
                  <a:pt x="59" y="46"/>
                </a:cubicBezTo>
                <a:cubicBezTo>
                  <a:pt x="60" y="44"/>
                  <a:pt x="60" y="41"/>
                  <a:pt x="60" y="36"/>
                </a:cubicBezTo>
                <a:cubicBezTo>
                  <a:pt x="60" y="23"/>
                  <a:pt x="56" y="17"/>
                  <a:pt x="49" y="17"/>
                </a:cubicBezTo>
                <a:cubicBezTo>
                  <a:pt x="37" y="17"/>
                  <a:pt x="28" y="33"/>
                  <a:pt x="20" y="63"/>
                </a:cubicBezTo>
                <a:cubicBezTo>
                  <a:pt x="19" y="69"/>
                  <a:pt x="18" y="72"/>
                  <a:pt x="18" y="73"/>
                </a:cubicBezTo>
                <a:cubicBezTo>
                  <a:pt x="17" y="75"/>
                  <a:pt x="14" y="75"/>
                  <a:pt x="9" y="75"/>
                </a:cubicBezTo>
                <a:lnTo>
                  <a:pt x="3" y="75"/>
                </a:lnTo>
                <a:cubicBezTo>
                  <a:pt x="1" y="74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6536520" y="275004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5" y="28"/>
                </a:moveTo>
                <a:cubicBezTo>
                  <a:pt x="75" y="20"/>
                  <a:pt x="78" y="14"/>
                  <a:pt x="83" y="9"/>
                </a:cubicBezTo>
                <a:cubicBezTo>
                  <a:pt x="89" y="3"/>
                  <a:pt x="96" y="0"/>
                  <a:pt x="103" y="0"/>
                </a:cubicBezTo>
                <a:cubicBezTo>
                  <a:pt x="109" y="0"/>
                  <a:pt x="113" y="2"/>
                  <a:pt x="117" y="5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89" y="47"/>
                  <a:pt x="85" y="46"/>
                  <a:pt x="81" y="43"/>
                </a:cubicBezTo>
                <a:cubicBezTo>
                  <a:pt x="77" y="40"/>
                  <a:pt x="75" y="35"/>
                  <a:pt x="75" y="28"/>
                </a:cubicBezTo>
                <a:moveTo>
                  <a:pt x="0" y="171"/>
                </a:moveTo>
                <a:cubicBezTo>
                  <a:pt x="0" y="168"/>
                  <a:pt x="1" y="163"/>
                  <a:pt x="4" y="156"/>
                </a:cubicBezTo>
                <a:cubicBezTo>
                  <a:pt x="7" y="150"/>
                  <a:pt x="10" y="142"/>
                  <a:pt x="15" y="133"/>
                </a:cubicBezTo>
                <a:cubicBezTo>
                  <a:pt x="19" y="125"/>
                  <a:pt x="26" y="117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5" y="99"/>
                  <a:pt x="85" y="103"/>
                  <a:pt x="93" y="110"/>
                </a:cubicBezTo>
                <a:cubicBezTo>
                  <a:pt x="100" y="118"/>
                  <a:pt x="104" y="127"/>
                  <a:pt x="105" y="139"/>
                </a:cubicBezTo>
                <a:cubicBezTo>
                  <a:pt x="105" y="144"/>
                  <a:pt x="103" y="152"/>
                  <a:pt x="98" y="164"/>
                </a:cubicBezTo>
                <a:cubicBezTo>
                  <a:pt x="94" y="176"/>
                  <a:pt x="88" y="192"/>
                  <a:pt x="80" y="212"/>
                </a:cubicBezTo>
                <a:cubicBezTo>
                  <a:pt x="72" y="232"/>
                  <a:pt x="65" y="249"/>
                  <a:pt x="60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9" y="289"/>
                  <a:pt x="72" y="288"/>
                  <a:pt x="75" y="288"/>
                </a:cubicBezTo>
                <a:cubicBezTo>
                  <a:pt x="78" y="287"/>
                  <a:pt x="82" y="285"/>
                  <a:pt x="86" y="281"/>
                </a:cubicBezTo>
                <a:cubicBezTo>
                  <a:pt x="90" y="278"/>
                  <a:pt x="94" y="273"/>
                  <a:pt x="98" y="265"/>
                </a:cubicBezTo>
                <a:cubicBezTo>
                  <a:pt x="102" y="258"/>
                  <a:pt x="106" y="249"/>
                  <a:pt x="109" y="239"/>
                </a:cubicBezTo>
                <a:cubicBezTo>
                  <a:pt x="110" y="235"/>
                  <a:pt x="111" y="233"/>
                  <a:pt x="112" y="232"/>
                </a:cubicBezTo>
                <a:cubicBezTo>
                  <a:pt x="112" y="232"/>
                  <a:pt x="115" y="231"/>
                  <a:pt x="119" y="231"/>
                </a:cubicBezTo>
                <a:cubicBezTo>
                  <a:pt x="125" y="231"/>
                  <a:pt x="128" y="233"/>
                  <a:pt x="128" y="236"/>
                </a:cubicBezTo>
                <a:cubicBezTo>
                  <a:pt x="128" y="238"/>
                  <a:pt x="127" y="243"/>
                  <a:pt x="124" y="250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8" y="282"/>
                  <a:pt x="101" y="289"/>
                  <a:pt x="93" y="296"/>
                </a:cubicBezTo>
                <a:cubicBezTo>
                  <a:pt x="84" y="302"/>
                  <a:pt x="74" y="306"/>
                  <a:pt x="63" y="306"/>
                </a:cubicBezTo>
                <a:cubicBezTo>
                  <a:pt x="54" y="306"/>
                  <a:pt x="45" y="303"/>
                  <a:pt x="37" y="296"/>
                </a:cubicBezTo>
                <a:cubicBezTo>
                  <a:pt x="28" y="290"/>
                  <a:pt x="24" y="280"/>
                  <a:pt x="24" y="267"/>
                </a:cubicBezTo>
                <a:cubicBezTo>
                  <a:pt x="24" y="262"/>
                  <a:pt x="25" y="257"/>
                  <a:pt x="26" y="253"/>
                </a:cubicBezTo>
                <a:cubicBezTo>
                  <a:pt x="28" y="248"/>
                  <a:pt x="34" y="231"/>
                  <a:pt x="46" y="201"/>
                </a:cubicBezTo>
                <a:cubicBezTo>
                  <a:pt x="57" y="170"/>
                  <a:pt x="64" y="152"/>
                  <a:pt x="66" y="146"/>
                </a:cubicBezTo>
                <a:cubicBezTo>
                  <a:pt x="69" y="140"/>
                  <a:pt x="70" y="134"/>
                  <a:pt x="70" y="128"/>
                </a:cubicBezTo>
                <a:cubicBezTo>
                  <a:pt x="70" y="121"/>
                  <a:pt x="66" y="117"/>
                  <a:pt x="61" y="117"/>
                </a:cubicBezTo>
                <a:lnTo>
                  <a:pt x="60" y="117"/>
                </a:lnTo>
                <a:cubicBezTo>
                  <a:pt x="51" y="117"/>
                  <a:pt x="43" y="122"/>
                  <a:pt x="35" y="132"/>
                </a:cubicBezTo>
                <a:cubicBezTo>
                  <a:pt x="28" y="142"/>
                  <a:pt x="22" y="155"/>
                  <a:pt x="18" y="171"/>
                </a:cubicBezTo>
                <a:cubicBezTo>
                  <a:pt x="18" y="171"/>
                  <a:pt x="17" y="171"/>
                  <a:pt x="17" y="172"/>
                </a:cubicBezTo>
                <a:cubicBezTo>
                  <a:pt x="17" y="173"/>
                  <a:pt x="17" y="173"/>
                  <a:pt x="17" y="173"/>
                </a:cubicBezTo>
                <a:cubicBezTo>
                  <a:pt x="17" y="174"/>
                  <a:pt x="16" y="174"/>
                  <a:pt x="16" y="174"/>
                </a:cubicBezTo>
                <a:cubicBezTo>
                  <a:pt x="15" y="174"/>
                  <a:pt x="15" y="175"/>
                  <a:pt x="14" y="175"/>
                </a:cubicBezTo>
                <a:lnTo>
                  <a:pt x="13" y="175"/>
                </a:lnTo>
                <a:cubicBezTo>
                  <a:pt x="12" y="175"/>
                  <a:pt x="11" y="175"/>
                  <a:pt x="9" y="175"/>
                </a:cubicBezTo>
                <a:lnTo>
                  <a:pt x="3" y="175"/>
                </a:lnTo>
                <a:cubicBezTo>
                  <a:pt x="1" y="173"/>
                  <a:pt x="0" y="171"/>
                  <a:pt x="0" y="1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4" name=""/>
          <p:cNvSpPr/>
          <p:nvPr/>
        </p:nvSpPr>
        <p:spPr>
          <a:xfrm>
            <a:off x="6598440" y="2797920"/>
            <a:ext cx="109080" cy="38520"/>
          </a:xfrm>
          <a:custGeom>
            <a:avLst/>
            <a:gdLst/>
            <a:ahLst/>
            <a:rect l="0" t="0" r="r" b="b"/>
            <a:pathLst>
              <a:path w="303" h="107">
                <a:moveTo>
                  <a:pt x="0" y="9"/>
                </a:moveTo>
                <a:cubicBezTo>
                  <a:pt x="0" y="5"/>
                  <a:pt x="2" y="2"/>
                  <a:pt x="7" y="0"/>
                </a:cubicBezTo>
                <a:lnTo>
                  <a:pt x="297" y="0"/>
                </a:lnTo>
                <a:cubicBezTo>
                  <a:pt x="301" y="3"/>
                  <a:pt x="303" y="6"/>
                  <a:pt x="303" y="9"/>
                </a:cubicBezTo>
                <a:cubicBezTo>
                  <a:pt x="303" y="13"/>
                  <a:pt x="301" y="16"/>
                  <a:pt x="297" y="18"/>
                </a:cubicBezTo>
                <a:lnTo>
                  <a:pt x="152" y="18"/>
                </a:lnTo>
                <a:lnTo>
                  <a:pt x="8" y="18"/>
                </a:lnTo>
                <a:cubicBezTo>
                  <a:pt x="3" y="17"/>
                  <a:pt x="0" y="14"/>
                  <a:pt x="0" y="9"/>
                </a:cubicBezTo>
                <a:moveTo>
                  <a:pt x="0" y="98"/>
                </a:moveTo>
                <a:cubicBezTo>
                  <a:pt x="0" y="94"/>
                  <a:pt x="3" y="91"/>
                  <a:pt x="8" y="89"/>
                </a:cubicBezTo>
                <a:lnTo>
                  <a:pt x="297" y="89"/>
                </a:lnTo>
                <a:cubicBezTo>
                  <a:pt x="301" y="92"/>
                  <a:pt x="303" y="95"/>
                  <a:pt x="303" y="98"/>
                </a:cubicBezTo>
                <a:cubicBezTo>
                  <a:pt x="303" y="102"/>
                  <a:pt x="301" y="105"/>
                  <a:pt x="297" y="107"/>
                </a:cubicBezTo>
                <a:lnTo>
                  <a:pt x="7" y="107"/>
                </a:lnTo>
                <a:cubicBezTo>
                  <a:pt x="2" y="105"/>
                  <a:pt x="0" y="102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5" name=""/>
          <p:cNvSpPr/>
          <p:nvPr/>
        </p:nvSpPr>
        <p:spPr>
          <a:xfrm>
            <a:off x="6729840" y="274932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9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1" y="18"/>
                  <a:pt x="69" y="14"/>
                  <a:pt x="74" y="11"/>
                </a:cubicBezTo>
                <a:cubicBezTo>
                  <a:pt x="79" y="8"/>
                  <a:pt x="83" y="4"/>
                  <a:pt x="87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5" y="0"/>
                  <a:pt x="97" y="1"/>
                  <a:pt x="100" y="2"/>
                </a:cubicBezTo>
                <a:lnTo>
                  <a:pt x="100" y="139"/>
                </a:lnTo>
                <a:lnTo>
                  <a:pt x="100" y="275"/>
                </a:lnTo>
                <a:cubicBezTo>
                  <a:pt x="102" y="277"/>
                  <a:pt x="105" y="279"/>
                  <a:pt x="107" y="279"/>
                </a:cubicBezTo>
                <a:cubicBezTo>
                  <a:pt x="108" y="280"/>
                  <a:pt x="112" y="280"/>
                  <a:pt x="117" y="281"/>
                </a:cubicBezTo>
                <a:cubicBezTo>
                  <a:pt x="123" y="282"/>
                  <a:pt x="133" y="282"/>
                  <a:pt x="146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6" y="302"/>
                  <a:pt x="122" y="301"/>
                  <a:pt x="79" y="301"/>
                </a:cubicBezTo>
                <a:cubicBezTo>
                  <a:pt x="38" y="301"/>
                  <a:pt x="14" y="302"/>
                  <a:pt x="8" y="303"/>
                </a:cubicBezTo>
                <a:lnTo>
                  <a:pt x="3" y="303"/>
                </a:lnTo>
                <a:lnTo>
                  <a:pt x="3" y="282"/>
                </a:lnTo>
                <a:lnTo>
                  <a:pt x="14" y="282"/>
                </a:lnTo>
                <a:cubicBezTo>
                  <a:pt x="21" y="282"/>
                  <a:pt x="27" y="282"/>
                  <a:pt x="32" y="282"/>
                </a:cubicBezTo>
                <a:cubicBezTo>
                  <a:pt x="37" y="282"/>
                  <a:pt x="40" y="282"/>
                  <a:pt x="43" y="281"/>
                </a:cubicBezTo>
                <a:cubicBezTo>
                  <a:pt x="46" y="281"/>
                  <a:pt x="48" y="281"/>
                  <a:pt x="50" y="280"/>
                </a:cubicBezTo>
                <a:cubicBezTo>
                  <a:pt x="52" y="279"/>
                  <a:pt x="54" y="279"/>
                  <a:pt x="54" y="279"/>
                </a:cubicBezTo>
                <a:cubicBezTo>
                  <a:pt x="54" y="279"/>
                  <a:pt x="55" y="278"/>
                  <a:pt x="57" y="277"/>
                </a:cubicBezTo>
                <a:cubicBezTo>
                  <a:pt x="58" y="275"/>
                  <a:pt x="59" y="275"/>
                  <a:pt x="59" y="275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6855840" y="2634120"/>
            <a:ext cx="165960" cy="158400"/>
          </a:xfrm>
          <a:custGeom>
            <a:avLst/>
            <a:gdLst/>
            <a:ahLst/>
            <a:rect l="0" t="0" r="r" b="b"/>
            <a:pathLst>
              <a:path w="461" h="440">
                <a:moveTo>
                  <a:pt x="164" y="36"/>
                </a:moveTo>
                <a:cubicBezTo>
                  <a:pt x="164" y="33"/>
                  <a:pt x="152" y="31"/>
                  <a:pt x="127" y="30"/>
                </a:cubicBezTo>
                <a:cubicBezTo>
                  <a:pt x="117" y="30"/>
                  <a:pt x="110" y="30"/>
                  <a:pt x="107" y="29"/>
                </a:cubicBezTo>
                <a:cubicBezTo>
                  <a:pt x="104" y="29"/>
                  <a:pt x="103" y="27"/>
                  <a:pt x="103" y="23"/>
                </a:cubicBezTo>
                <a:cubicBezTo>
                  <a:pt x="103" y="22"/>
                  <a:pt x="103" y="20"/>
                  <a:pt x="104" y="16"/>
                </a:cubicBezTo>
                <a:cubicBezTo>
                  <a:pt x="107" y="7"/>
                  <a:pt x="109" y="3"/>
                  <a:pt x="110" y="2"/>
                </a:cubicBezTo>
                <a:cubicBezTo>
                  <a:pt x="111" y="1"/>
                  <a:pt x="153" y="0"/>
                  <a:pt x="234" y="0"/>
                </a:cubicBezTo>
                <a:cubicBezTo>
                  <a:pt x="316" y="1"/>
                  <a:pt x="359" y="2"/>
                  <a:pt x="365" y="2"/>
                </a:cubicBezTo>
                <a:cubicBezTo>
                  <a:pt x="392" y="7"/>
                  <a:pt x="415" y="18"/>
                  <a:pt x="433" y="34"/>
                </a:cubicBezTo>
                <a:cubicBezTo>
                  <a:pt x="452" y="50"/>
                  <a:pt x="461" y="72"/>
                  <a:pt x="461" y="99"/>
                </a:cubicBezTo>
                <a:cubicBezTo>
                  <a:pt x="461" y="132"/>
                  <a:pt x="447" y="162"/>
                  <a:pt x="419" y="189"/>
                </a:cubicBezTo>
                <a:cubicBezTo>
                  <a:pt x="390" y="218"/>
                  <a:pt x="351" y="237"/>
                  <a:pt x="305" y="244"/>
                </a:cubicBezTo>
                <a:cubicBezTo>
                  <a:pt x="302" y="245"/>
                  <a:pt x="279" y="245"/>
                  <a:pt x="238" y="246"/>
                </a:cubicBezTo>
                <a:lnTo>
                  <a:pt x="177" y="246"/>
                </a:lnTo>
                <a:lnTo>
                  <a:pt x="157" y="322"/>
                </a:lnTo>
                <a:cubicBezTo>
                  <a:pt x="144" y="372"/>
                  <a:pt x="138" y="399"/>
                  <a:pt x="138" y="402"/>
                </a:cubicBezTo>
                <a:cubicBezTo>
                  <a:pt x="138" y="403"/>
                  <a:pt x="138" y="405"/>
                  <a:pt x="139" y="405"/>
                </a:cubicBezTo>
                <a:cubicBezTo>
                  <a:pt x="139" y="405"/>
                  <a:pt x="141" y="406"/>
                  <a:pt x="143" y="408"/>
                </a:cubicBezTo>
                <a:cubicBezTo>
                  <a:pt x="146" y="409"/>
                  <a:pt x="149" y="409"/>
                  <a:pt x="154" y="409"/>
                </a:cubicBezTo>
                <a:cubicBezTo>
                  <a:pt x="159" y="408"/>
                  <a:pt x="166" y="409"/>
                  <a:pt x="175" y="410"/>
                </a:cubicBezTo>
                <a:lnTo>
                  <a:pt x="195" y="410"/>
                </a:lnTo>
                <a:cubicBezTo>
                  <a:pt x="198" y="414"/>
                  <a:pt x="199" y="416"/>
                  <a:pt x="199" y="417"/>
                </a:cubicBezTo>
                <a:cubicBezTo>
                  <a:pt x="199" y="424"/>
                  <a:pt x="198" y="430"/>
                  <a:pt x="195" y="436"/>
                </a:cubicBezTo>
                <a:cubicBezTo>
                  <a:pt x="192" y="439"/>
                  <a:pt x="189" y="440"/>
                  <a:pt x="184" y="440"/>
                </a:cubicBezTo>
                <a:cubicBezTo>
                  <a:pt x="183" y="440"/>
                  <a:pt x="175" y="439"/>
                  <a:pt x="161" y="439"/>
                </a:cubicBezTo>
                <a:cubicBezTo>
                  <a:pt x="146" y="439"/>
                  <a:pt x="125" y="438"/>
                  <a:pt x="96" y="438"/>
                </a:cubicBezTo>
                <a:cubicBezTo>
                  <a:pt x="70" y="438"/>
                  <a:pt x="50" y="438"/>
                  <a:pt x="34" y="438"/>
                </a:cubicBezTo>
                <a:cubicBezTo>
                  <a:pt x="20" y="438"/>
                  <a:pt x="13" y="439"/>
                  <a:pt x="11" y="439"/>
                </a:cubicBezTo>
                <a:cubicBezTo>
                  <a:pt x="4" y="439"/>
                  <a:pt x="0" y="437"/>
                  <a:pt x="0" y="433"/>
                </a:cubicBezTo>
                <a:cubicBezTo>
                  <a:pt x="0" y="432"/>
                  <a:pt x="0" y="429"/>
                  <a:pt x="2" y="424"/>
                </a:cubicBezTo>
                <a:cubicBezTo>
                  <a:pt x="3" y="417"/>
                  <a:pt x="5" y="413"/>
                  <a:pt x="7" y="412"/>
                </a:cubicBezTo>
                <a:cubicBezTo>
                  <a:pt x="9" y="411"/>
                  <a:pt x="13" y="411"/>
                  <a:pt x="22" y="410"/>
                </a:cubicBezTo>
                <a:cubicBezTo>
                  <a:pt x="33" y="410"/>
                  <a:pt x="47" y="409"/>
                  <a:pt x="61" y="408"/>
                </a:cubicBezTo>
                <a:cubicBezTo>
                  <a:pt x="67" y="407"/>
                  <a:pt x="71" y="404"/>
                  <a:pt x="73" y="400"/>
                </a:cubicBezTo>
                <a:cubicBezTo>
                  <a:pt x="75" y="399"/>
                  <a:pt x="90" y="338"/>
                  <a:pt x="119" y="221"/>
                </a:cubicBezTo>
                <a:cubicBezTo>
                  <a:pt x="149" y="104"/>
                  <a:pt x="164" y="42"/>
                  <a:pt x="164" y="36"/>
                </a:cubicBezTo>
                <a:moveTo>
                  <a:pt x="393" y="83"/>
                </a:moveTo>
                <a:cubicBezTo>
                  <a:pt x="393" y="78"/>
                  <a:pt x="393" y="73"/>
                  <a:pt x="392" y="70"/>
                </a:cubicBezTo>
                <a:cubicBezTo>
                  <a:pt x="391" y="66"/>
                  <a:pt x="389" y="62"/>
                  <a:pt x="386" y="56"/>
                </a:cubicBezTo>
                <a:cubicBezTo>
                  <a:pt x="383" y="50"/>
                  <a:pt x="378" y="45"/>
                  <a:pt x="370" y="42"/>
                </a:cubicBezTo>
                <a:cubicBezTo>
                  <a:pt x="363" y="38"/>
                  <a:pt x="352" y="35"/>
                  <a:pt x="339" y="31"/>
                </a:cubicBezTo>
                <a:cubicBezTo>
                  <a:pt x="336" y="31"/>
                  <a:pt x="319" y="30"/>
                  <a:pt x="288" y="30"/>
                </a:cubicBezTo>
                <a:cubicBezTo>
                  <a:pt x="280" y="30"/>
                  <a:pt x="273" y="30"/>
                  <a:pt x="265" y="30"/>
                </a:cubicBezTo>
                <a:cubicBezTo>
                  <a:pt x="257" y="30"/>
                  <a:pt x="251" y="30"/>
                  <a:pt x="246" y="31"/>
                </a:cubicBezTo>
                <a:cubicBezTo>
                  <a:pt x="242" y="31"/>
                  <a:pt x="239" y="31"/>
                  <a:pt x="239" y="31"/>
                </a:cubicBezTo>
                <a:cubicBezTo>
                  <a:pt x="233" y="31"/>
                  <a:pt x="229" y="33"/>
                  <a:pt x="227" y="36"/>
                </a:cubicBezTo>
                <a:cubicBezTo>
                  <a:pt x="226" y="39"/>
                  <a:pt x="222" y="55"/>
                  <a:pt x="215" y="86"/>
                </a:cubicBezTo>
                <a:cubicBezTo>
                  <a:pt x="208" y="116"/>
                  <a:pt x="200" y="146"/>
                  <a:pt x="193" y="174"/>
                </a:cubicBezTo>
                <a:cubicBezTo>
                  <a:pt x="185" y="203"/>
                  <a:pt x="181" y="218"/>
                  <a:pt x="181" y="218"/>
                </a:cubicBezTo>
                <a:cubicBezTo>
                  <a:pt x="181" y="219"/>
                  <a:pt x="198" y="219"/>
                  <a:pt x="233" y="219"/>
                </a:cubicBezTo>
                <a:lnTo>
                  <a:pt x="241" y="219"/>
                </a:lnTo>
                <a:lnTo>
                  <a:pt x="255" y="219"/>
                </a:lnTo>
                <a:cubicBezTo>
                  <a:pt x="303" y="219"/>
                  <a:pt x="338" y="209"/>
                  <a:pt x="358" y="187"/>
                </a:cubicBezTo>
                <a:cubicBezTo>
                  <a:pt x="370" y="176"/>
                  <a:pt x="378" y="159"/>
                  <a:pt x="384" y="136"/>
                </a:cubicBezTo>
                <a:cubicBezTo>
                  <a:pt x="390" y="114"/>
                  <a:pt x="393" y="96"/>
                  <a:pt x="393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7" name=""/>
          <p:cNvSpPr/>
          <p:nvPr/>
        </p:nvSpPr>
        <p:spPr>
          <a:xfrm>
            <a:off x="7043400" y="261864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2"/>
                </a:moveTo>
                <a:cubicBezTo>
                  <a:pt x="0" y="293"/>
                  <a:pt x="2" y="265"/>
                  <a:pt x="6" y="238"/>
                </a:cubicBezTo>
                <a:cubicBezTo>
                  <a:pt x="10" y="212"/>
                  <a:pt x="15" y="189"/>
                  <a:pt x="21" y="170"/>
                </a:cubicBezTo>
                <a:cubicBezTo>
                  <a:pt x="26" y="150"/>
                  <a:pt x="34" y="132"/>
                  <a:pt x="45" y="113"/>
                </a:cubicBezTo>
                <a:cubicBezTo>
                  <a:pt x="55" y="94"/>
                  <a:pt x="63" y="79"/>
                  <a:pt x="69" y="69"/>
                </a:cubicBezTo>
                <a:cubicBezTo>
                  <a:pt x="75" y="59"/>
                  <a:pt x="84" y="48"/>
                  <a:pt x="97" y="36"/>
                </a:cubicBezTo>
                <a:cubicBezTo>
                  <a:pt x="109" y="24"/>
                  <a:pt x="116" y="17"/>
                  <a:pt x="118" y="14"/>
                </a:cubicBezTo>
                <a:cubicBezTo>
                  <a:pt x="120" y="11"/>
                  <a:pt x="126" y="7"/>
                  <a:pt x="134" y="0"/>
                </a:cubicBezTo>
                <a:lnTo>
                  <a:pt x="142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8"/>
                  <a:pt x="150" y="12"/>
                  <a:pt x="143" y="20"/>
                </a:cubicBezTo>
                <a:cubicBezTo>
                  <a:pt x="136" y="27"/>
                  <a:pt x="127" y="39"/>
                  <a:pt x="117" y="54"/>
                </a:cubicBezTo>
                <a:cubicBezTo>
                  <a:pt x="107" y="69"/>
                  <a:pt x="95" y="87"/>
                  <a:pt x="84" y="110"/>
                </a:cubicBezTo>
                <a:cubicBezTo>
                  <a:pt x="74" y="132"/>
                  <a:pt x="65" y="161"/>
                  <a:pt x="57" y="198"/>
                </a:cubicBezTo>
                <a:cubicBezTo>
                  <a:pt x="50" y="236"/>
                  <a:pt x="47" y="277"/>
                  <a:pt x="47" y="322"/>
                </a:cubicBezTo>
                <a:cubicBezTo>
                  <a:pt x="47" y="368"/>
                  <a:pt x="50" y="409"/>
                  <a:pt x="57" y="445"/>
                </a:cubicBezTo>
                <a:cubicBezTo>
                  <a:pt x="65" y="482"/>
                  <a:pt x="73" y="512"/>
                  <a:pt x="84" y="535"/>
                </a:cubicBezTo>
                <a:cubicBezTo>
                  <a:pt x="94" y="557"/>
                  <a:pt x="105" y="576"/>
                  <a:pt x="116" y="590"/>
                </a:cubicBezTo>
                <a:cubicBezTo>
                  <a:pt x="127" y="604"/>
                  <a:pt x="136" y="615"/>
                  <a:pt x="143" y="624"/>
                </a:cubicBezTo>
                <a:cubicBezTo>
                  <a:pt x="150" y="632"/>
                  <a:pt x="154" y="637"/>
                  <a:pt x="154" y="637"/>
                </a:cubicBezTo>
                <a:cubicBezTo>
                  <a:pt x="154" y="641"/>
                  <a:pt x="151" y="643"/>
                  <a:pt x="144" y="643"/>
                </a:cubicBezTo>
                <a:lnTo>
                  <a:pt x="142" y="643"/>
                </a:lnTo>
                <a:lnTo>
                  <a:pt x="134" y="643"/>
                </a:lnTo>
                <a:lnTo>
                  <a:pt x="116" y="628"/>
                </a:lnTo>
                <a:cubicBezTo>
                  <a:pt x="75" y="591"/>
                  <a:pt x="46" y="546"/>
                  <a:pt x="27" y="492"/>
                </a:cubicBezTo>
                <a:cubicBezTo>
                  <a:pt x="9" y="437"/>
                  <a:pt x="0" y="381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8" name=""/>
          <p:cNvSpPr/>
          <p:nvPr/>
        </p:nvSpPr>
        <p:spPr>
          <a:xfrm>
            <a:off x="7116120" y="268992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100"/>
                </a:moveTo>
                <a:cubicBezTo>
                  <a:pt x="0" y="94"/>
                  <a:pt x="4" y="83"/>
                  <a:pt x="10" y="69"/>
                </a:cubicBezTo>
                <a:cubicBezTo>
                  <a:pt x="16" y="54"/>
                  <a:pt x="27" y="39"/>
                  <a:pt x="41" y="23"/>
                </a:cubicBezTo>
                <a:cubicBezTo>
                  <a:pt x="55" y="7"/>
                  <a:pt x="71" y="0"/>
                  <a:pt x="88" y="0"/>
                </a:cubicBezTo>
                <a:cubicBezTo>
                  <a:pt x="106" y="0"/>
                  <a:pt x="120" y="5"/>
                  <a:pt x="131" y="15"/>
                </a:cubicBezTo>
                <a:cubicBezTo>
                  <a:pt x="141" y="25"/>
                  <a:pt x="148" y="38"/>
                  <a:pt x="148" y="56"/>
                </a:cubicBezTo>
                <a:cubicBezTo>
                  <a:pt x="147" y="64"/>
                  <a:pt x="147" y="69"/>
                  <a:pt x="146" y="69"/>
                </a:cubicBezTo>
                <a:cubicBezTo>
                  <a:pt x="146" y="71"/>
                  <a:pt x="142" y="80"/>
                  <a:pt x="135" y="99"/>
                </a:cubicBezTo>
                <a:cubicBezTo>
                  <a:pt x="128" y="117"/>
                  <a:pt x="121" y="138"/>
                  <a:pt x="114" y="161"/>
                </a:cubicBezTo>
                <a:cubicBezTo>
                  <a:pt x="107" y="184"/>
                  <a:pt x="103" y="203"/>
                  <a:pt x="104" y="217"/>
                </a:cubicBezTo>
                <a:cubicBezTo>
                  <a:pt x="104" y="236"/>
                  <a:pt x="107" y="248"/>
                  <a:pt x="113" y="256"/>
                </a:cubicBezTo>
                <a:cubicBezTo>
                  <a:pt x="119" y="263"/>
                  <a:pt x="128" y="267"/>
                  <a:pt x="140" y="267"/>
                </a:cubicBezTo>
                <a:cubicBezTo>
                  <a:pt x="150" y="267"/>
                  <a:pt x="160" y="265"/>
                  <a:pt x="168" y="260"/>
                </a:cubicBezTo>
                <a:cubicBezTo>
                  <a:pt x="177" y="256"/>
                  <a:pt x="183" y="251"/>
                  <a:pt x="188" y="245"/>
                </a:cubicBezTo>
                <a:cubicBezTo>
                  <a:pt x="193" y="240"/>
                  <a:pt x="199" y="233"/>
                  <a:pt x="205" y="224"/>
                </a:cubicBezTo>
                <a:cubicBezTo>
                  <a:pt x="205" y="224"/>
                  <a:pt x="207" y="220"/>
                  <a:pt x="209" y="211"/>
                </a:cubicBezTo>
                <a:cubicBezTo>
                  <a:pt x="211" y="202"/>
                  <a:pt x="214" y="190"/>
                  <a:pt x="218" y="173"/>
                </a:cubicBezTo>
                <a:cubicBezTo>
                  <a:pt x="221" y="156"/>
                  <a:pt x="226" y="140"/>
                  <a:pt x="230" y="125"/>
                </a:cubicBezTo>
                <a:cubicBezTo>
                  <a:pt x="246" y="61"/>
                  <a:pt x="255" y="27"/>
                  <a:pt x="257" y="24"/>
                </a:cubicBezTo>
                <a:cubicBezTo>
                  <a:pt x="262" y="13"/>
                  <a:pt x="272" y="7"/>
                  <a:pt x="284" y="7"/>
                </a:cubicBezTo>
                <a:cubicBezTo>
                  <a:pt x="290" y="7"/>
                  <a:pt x="294" y="9"/>
                  <a:pt x="298" y="12"/>
                </a:cubicBezTo>
                <a:cubicBezTo>
                  <a:pt x="301" y="15"/>
                  <a:pt x="304" y="17"/>
                  <a:pt x="305" y="19"/>
                </a:cubicBezTo>
                <a:cubicBezTo>
                  <a:pt x="306" y="21"/>
                  <a:pt x="307" y="23"/>
                  <a:pt x="306" y="25"/>
                </a:cubicBezTo>
                <a:cubicBezTo>
                  <a:pt x="306" y="31"/>
                  <a:pt x="296" y="76"/>
                  <a:pt x="275" y="160"/>
                </a:cubicBezTo>
                <a:cubicBezTo>
                  <a:pt x="254" y="245"/>
                  <a:pt x="242" y="291"/>
                  <a:pt x="239" y="299"/>
                </a:cubicBezTo>
                <a:cubicBezTo>
                  <a:pt x="227" y="335"/>
                  <a:pt x="206" y="363"/>
                  <a:pt x="177" y="384"/>
                </a:cubicBezTo>
                <a:cubicBezTo>
                  <a:pt x="147" y="405"/>
                  <a:pt x="117" y="416"/>
                  <a:pt x="87" y="416"/>
                </a:cubicBezTo>
                <a:cubicBezTo>
                  <a:pt x="68" y="416"/>
                  <a:pt x="51" y="411"/>
                  <a:pt x="36" y="402"/>
                </a:cubicBezTo>
                <a:cubicBezTo>
                  <a:pt x="22" y="393"/>
                  <a:pt x="15" y="379"/>
                  <a:pt x="15" y="360"/>
                </a:cubicBezTo>
                <a:cubicBezTo>
                  <a:pt x="15" y="350"/>
                  <a:pt x="16" y="342"/>
                  <a:pt x="19" y="336"/>
                </a:cubicBezTo>
                <a:cubicBezTo>
                  <a:pt x="22" y="330"/>
                  <a:pt x="26" y="325"/>
                  <a:pt x="31" y="322"/>
                </a:cubicBezTo>
                <a:cubicBezTo>
                  <a:pt x="36" y="319"/>
                  <a:pt x="41" y="317"/>
                  <a:pt x="44" y="315"/>
                </a:cubicBezTo>
                <a:cubicBezTo>
                  <a:pt x="47" y="314"/>
                  <a:pt x="51" y="313"/>
                  <a:pt x="55" y="313"/>
                </a:cubicBezTo>
                <a:cubicBezTo>
                  <a:pt x="74" y="313"/>
                  <a:pt x="83" y="322"/>
                  <a:pt x="83" y="340"/>
                </a:cubicBezTo>
                <a:cubicBezTo>
                  <a:pt x="83" y="349"/>
                  <a:pt x="81" y="356"/>
                  <a:pt x="75" y="363"/>
                </a:cubicBezTo>
                <a:cubicBezTo>
                  <a:pt x="70" y="369"/>
                  <a:pt x="65" y="374"/>
                  <a:pt x="61" y="376"/>
                </a:cubicBezTo>
                <a:cubicBezTo>
                  <a:pt x="56" y="378"/>
                  <a:pt x="53" y="379"/>
                  <a:pt x="52" y="379"/>
                </a:cubicBezTo>
                <a:lnTo>
                  <a:pt x="50" y="380"/>
                </a:lnTo>
                <a:cubicBezTo>
                  <a:pt x="51" y="382"/>
                  <a:pt x="55" y="384"/>
                  <a:pt x="63" y="387"/>
                </a:cubicBezTo>
                <a:cubicBezTo>
                  <a:pt x="70" y="390"/>
                  <a:pt x="77" y="392"/>
                  <a:pt x="84" y="392"/>
                </a:cubicBezTo>
                <a:lnTo>
                  <a:pt x="90" y="392"/>
                </a:lnTo>
                <a:cubicBezTo>
                  <a:pt x="97" y="392"/>
                  <a:pt x="102" y="391"/>
                  <a:pt x="106" y="390"/>
                </a:cubicBezTo>
                <a:cubicBezTo>
                  <a:pt x="120" y="387"/>
                  <a:pt x="133" y="379"/>
                  <a:pt x="146" y="366"/>
                </a:cubicBezTo>
                <a:cubicBezTo>
                  <a:pt x="158" y="354"/>
                  <a:pt x="168" y="340"/>
                  <a:pt x="174" y="326"/>
                </a:cubicBezTo>
                <a:cubicBezTo>
                  <a:pt x="180" y="312"/>
                  <a:pt x="185" y="300"/>
                  <a:pt x="189" y="290"/>
                </a:cubicBezTo>
                <a:cubicBezTo>
                  <a:pt x="192" y="281"/>
                  <a:pt x="194" y="274"/>
                  <a:pt x="194" y="271"/>
                </a:cubicBezTo>
                <a:lnTo>
                  <a:pt x="190" y="274"/>
                </a:lnTo>
                <a:cubicBezTo>
                  <a:pt x="187" y="275"/>
                  <a:pt x="183" y="278"/>
                  <a:pt x="178" y="281"/>
                </a:cubicBezTo>
                <a:cubicBezTo>
                  <a:pt x="172" y="284"/>
                  <a:pt x="167" y="286"/>
                  <a:pt x="161" y="288"/>
                </a:cubicBezTo>
                <a:cubicBezTo>
                  <a:pt x="153" y="291"/>
                  <a:pt x="143" y="292"/>
                  <a:pt x="135" y="292"/>
                </a:cubicBezTo>
                <a:cubicBezTo>
                  <a:pt x="115" y="292"/>
                  <a:pt x="98" y="287"/>
                  <a:pt x="83" y="278"/>
                </a:cubicBezTo>
                <a:cubicBezTo>
                  <a:pt x="68" y="268"/>
                  <a:pt x="58" y="253"/>
                  <a:pt x="54" y="232"/>
                </a:cubicBezTo>
                <a:cubicBezTo>
                  <a:pt x="53" y="229"/>
                  <a:pt x="53" y="222"/>
                  <a:pt x="53" y="212"/>
                </a:cubicBezTo>
                <a:cubicBezTo>
                  <a:pt x="53" y="187"/>
                  <a:pt x="61" y="155"/>
                  <a:pt x="75" y="116"/>
                </a:cubicBezTo>
                <a:cubicBezTo>
                  <a:pt x="90" y="76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3"/>
                  <a:pt x="98" y="32"/>
                </a:cubicBezTo>
                <a:cubicBezTo>
                  <a:pt x="98" y="30"/>
                  <a:pt x="97" y="29"/>
                  <a:pt x="95" y="27"/>
                </a:cubicBezTo>
                <a:cubicBezTo>
                  <a:pt x="94" y="25"/>
                  <a:pt x="91" y="24"/>
                  <a:pt x="88" y="24"/>
                </a:cubicBezTo>
                <a:lnTo>
                  <a:pt x="86" y="24"/>
                </a:lnTo>
                <a:cubicBezTo>
                  <a:pt x="76" y="24"/>
                  <a:pt x="67" y="29"/>
                  <a:pt x="59" y="37"/>
                </a:cubicBezTo>
                <a:cubicBezTo>
                  <a:pt x="51" y="45"/>
                  <a:pt x="44" y="54"/>
                  <a:pt x="40" y="63"/>
                </a:cubicBezTo>
                <a:cubicBezTo>
                  <a:pt x="35" y="72"/>
                  <a:pt x="31" y="81"/>
                  <a:pt x="29" y="90"/>
                </a:cubicBezTo>
                <a:cubicBezTo>
                  <a:pt x="26" y="98"/>
                  <a:pt x="24" y="103"/>
                  <a:pt x="24" y="104"/>
                </a:cubicBezTo>
                <a:cubicBezTo>
                  <a:pt x="23" y="105"/>
                  <a:pt x="19" y="105"/>
                  <a:pt x="13" y="105"/>
                </a:cubicBezTo>
                <a:lnTo>
                  <a:pt x="4" y="105"/>
                </a:lnTo>
                <a:cubicBezTo>
                  <a:pt x="2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9" name=""/>
          <p:cNvSpPr/>
          <p:nvPr/>
        </p:nvSpPr>
        <p:spPr>
          <a:xfrm>
            <a:off x="7235640" y="271872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5" y="28"/>
                </a:moveTo>
                <a:cubicBezTo>
                  <a:pt x="75" y="20"/>
                  <a:pt x="78" y="14"/>
                  <a:pt x="84" y="9"/>
                </a:cubicBezTo>
                <a:cubicBezTo>
                  <a:pt x="89" y="3"/>
                  <a:pt x="96" y="0"/>
                  <a:pt x="104" y="0"/>
                </a:cubicBezTo>
                <a:cubicBezTo>
                  <a:pt x="109" y="0"/>
                  <a:pt x="113" y="2"/>
                  <a:pt x="117" y="5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89" y="47"/>
                  <a:pt x="85" y="46"/>
                  <a:pt x="81" y="43"/>
                </a:cubicBezTo>
                <a:cubicBezTo>
                  <a:pt x="77" y="40"/>
                  <a:pt x="75" y="35"/>
                  <a:pt x="75" y="28"/>
                </a:cubicBezTo>
                <a:moveTo>
                  <a:pt x="0" y="170"/>
                </a:moveTo>
                <a:cubicBezTo>
                  <a:pt x="0" y="167"/>
                  <a:pt x="1" y="163"/>
                  <a:pt x="4" y="156"/>
                </a:cubicBezTo>
                <a:cubicBezTo>
                  <a:pt x="7" y="149"/>
                  <a:pt x="10" y="141"/>
                  <a:pt x="15" y="132"/>
                </a:cubicBezTo>
                <a:cubicBezTo>
                  <a:pt x="19" y="124"/>
                  <a:pt x="26" y="116"/>
                  <a:pt x="36" y="109"/>
                </a:cubicBezTo>
                <a:cubicBezTo>
                  <a:pt x="45" y="102"/>
                  <a:pt x="54" y="99"/>
                  <a:pt x="63" y="99"/>
                </a:cubicBezTo>
                <a:cubicBezTo>
                  <a:pt x="75" y="99"/>
                  <a:pt x="85" y="103"/>
                  <a:pt x="93" y="110"/>
                </a:cubicBezTo>
                <a:cubicBezTo>
                  <a:pt x="100" y="117"/>
                  <a:pt x="105" y="126"/>
                  <a:pt x="105" y="138"/>
                </a:cubicBezTo>
                <a:cubicBezTo>
                  <a:pt x="105" y="143"/>
                  <a:pt x="103" y="152"/>
                  <a:pt x="99" y="163"/>
                </a:cubicBezTo>
                <a:cubicBezTo>
                  <a:pt x="94" y="175"/>
                  <a:pt x="88" y="191"/>
                  <a:pt x="80" y="212"/>
                </a:cubicBezTo>
                <a:cubicBezTo>
                  <a:pt x="73" y="232"/>
                  <a:pt x="66" y="249"/>
                  <a:pt x="61" y="263"/>
                </a:cubicBezTo>
                <a:cubicBezTo>
                  <a:pt x="60" y="270"/>
                  <a:pt x="59" y="275"/>
                  <a:pt x="59" y="278"/>
                </a:cubicBezTo>
                <a:cubicBezTo>
                  <a:pt x="59" y="285"/>
                  <a:pt x="62" y="289"/>
                  <a:pt x="67" y="289"/>
                </a:cubicBezTo>
                <a:cubicBezTo>
                  <a:pt x="69" y="289"/>
                  <a:pt x="72" y="289"/>
                  <a:pt x="75" y="288"/>
                </a:cubicBezTo>
                <a:cubicBezTo>
                  <a:pt x="78" y="287"/>
                  <a:pt x="82" y="285"/>
                  <a:pt x="86" y="281"/>
                </a:cubicBezTo>
                <a:cubicBezTo>
                  <a:pt x="90" y="278"/>
                  <a:pt x="94" y="273"/>
                  <a:pt x="98" y="265"/>
                </a:cubicBezTo>
                <a:cubicBezTo>
                  <a:pt x="102" y="258"/>
                  <a:pt x="106" y="249"/>
                  <a:pt x="109" y="239"/>
                </a:cubicBezTo>
                <a:cubicBezTo>
                  <a:pt x="110" y="235"/>
                  <a:pt x="111" y="233"/>
                  <a:pt x="112" y="232"/>
                </a:cubicBezTo>
                <a:cubicBezTo>
                  <a:pt x="112" y="232"/>
                  <a:pt x="115" y="231"/>
                  <a:pt x="119" y="231"/>
                </a:cubicBezTo>
                <a:cubicBezTo>
                  <a:pt x="125" y="231"/>
                  <a:pt x="128" y="233"/>
                  <a:pt x="128" y="236"/>
                </a:cubicBezTo>
                <a:cubicBezTo>
                  <a:pt x="128" y="238"/>
                  <a:pt x="127" y="243"/>
                  <a:pt x="124" y="250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8" y="282"/>
                  <a:pt x="101" y="289"/>
                  <a:pt x="93" y="296"/>
                </a:cubicBezTo>
                <a:cubicBezTo>
                  <a:pt x="84" y="303"/>
                  <a:pt x="74" y="306"/>
                  <a:pt x="64" y="306"/>
                </a:cubicBezTo>
                <a:cubicBezTo>
                  <a:pt x="55" y="306"/>
                  <a:pt x="46" y="303"/>
                  <a:pt x="38" y="296"/>
                </a:cubicBezTo>
                <a:cubicBezTo>
                  <a:pt x="29" y="290"/>
                  <a:pt x="24" y="280"/>
                  <a:pt x="24" y="267"/>
                </a:cubicBezTo>
                <a:cubicBezTo>
                  <a:pt x="24" y="262"/>
                  <a:pt x="25" y="257"/>
                  <a:pt x="26" y="253"/>
                </a:cubicBezTo>
                <a:cubicBezTo>
                  <a:pt x="28" y="248"/>
                  <a:pt x="35" y="231"/>
                  <a:pt x="47" y="201"/>
                </a:cubicBezTo>
                <a:cubicBezTo>
                  <a:pt x="58" y="170"/>
                  <a:pt x="65" y="151"/>
                  <a:pt x="67" y="145"/>
                </a:cubicBezTo>
                <a:cubicBezTo>
                  <a:pt x="69" y="139"/>
                  <a:pt x="70" y="133"/>
                  <a:pt x="70" y="128"/>
                </a:cubicBezTo>
                <a:cubicBezTo>
                  <a:pt x="70" y="120"/>
                  <a:pt x="67" y="117"/>
                  <a:pt x="62" y="117"/>
                </a:cubicBezTo>
                <a:lnTo>
                  <a:pt x="61" y="117"/>
                </a:lnTo>
                <a:cubicBezTo>
                  <a:pt x="52" y="117"/>
                  <a:pt x="44" y="122"/>
                  <a:pt x="36" y="132"/>
                </a:cubicBezTo>
                <a:cubicBezTo>
                  <a:pt x="28" y="142"/>
                  <a:pt x="22" y="154"/>
                  <a:pt x="18" y="170"/>
                </a:cubicBezTo>
                <a:lnTo>
                  <a:pt x="17" y="171"/>
                </a:lnTo>
                <a:cubicBezTo>
                  <a:pt x="17" y="172"/>
                  <a:pt x="17" y="172"/>
                  <a:pt x="17" y="172"/>
                </a:cubicBezTo>
                <a:cubicBezTo>
                  <a:pt x="17" y="173"/>
                  <a:pt x="16" y="173"/>
                  <a:pt x="16" y="173"/>
                </a:cubicBezTo>
                <a:cubicBezTo>
                  <a:pt x="15" y="174"/>
                  <a:pt x="15" y="174"/>
                  <a:pt x="15" y="174"/>
                </a:cubicBezTo>
                <a:cubicBezTo>
                  <a:pt x="14" y="174"/>
                  <a:pt x="14" y="174"/>
                  <a:pt x="13" y="174"/>
                </a:cubicBezTo>
                <a:cubicBezTo>
                  <a:pt x="12" y="174"/>
                  <a:pt x="11" y="174"/>
                  <a:pt x="9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7327440" y="261900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4" y="642"/>
                </a:moveTo>
                <a:lnTo>
                  <a:pt x="13" y="642"/>
                </a:lnTo>
                <a:cubicBezTo>
                  <a:pt x="7" y="642"/>
                  <a:pt x="3" y="639"/>
                  <a:pt x="0" y="633"/>
                </a:cubicBezTo>
                <a:lnTo>
                  <a:pt x="0" y="321"/>
                </a:lnTo>
                <a:lnTo>
                  <a:pt x="1" y="8"/>
                </a:lnTo>
                <a:cubicBezTo>
                  <a:pt x="5" y="3"/>
                  <a:pt x="10" y="0"/>
                  <a:pt x="14" y="0"/>
                </a:cubicBezTo>
                <a:cubicBezTo>
                  <a:pt x="20" y="0"/>
                  <a:pt x="24" y="3"/>
                  <a:pt x="27" y="9"/>
                </a:cubicBezTo>
                <a:lnTo>
                  <a:pt x="27" y="633"/>
                </a:lnTo>
                <a:cubicBezTo>
                  <a:pt x="24" y="639"/>
                  <a:pt x="20" y="642"/>
                  <a:pt x="16" y="642"/>
                </a:cubicBezTo>
                <a:lnTo>
                  <a:pt x="14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1" name=""/>
          <p:cNvSpPr/>
          <p:nvPr/>
        </p:nvSpPr>
        <p:spPr>
          <a:xfrm>
            <a:off x="7370280" y="2634120"/>
            <a:ext cx="191160" cy="158400"/>
          </a:xfrm>
          <a:custGeom>
            <a:avLst/>
            <a:gdLst/>
            <a:ahLst/>
            <a:rect l="0" t="0" r="r" b="b"/>
            <a:pathLst>
              <a:path w="531" h="440">
                <a:moveTo>
                  <a:pt x="10" y="440"/>
                </a:moveTo>
                <a:lnTo>
                  <a:pt x="9" y="440"/>
                </a:lnTo>
                <a:cubicBezTo>
                  <a:pt x="3" y="440"/>
                  <a:pt x="0" y="437"/>
                  <a:pt x="0" y="433"/>
                </a:cubicBezTo>
                <a:cubicBezTo>
                  <a:pt x="0" y="431"/>
                  <a:pt x="1" y="427"/>
                  <a:pt x="2" y="422"/>
                </a:cubicBezTo>
                <a:cubicBezTo>
                  <a:pt x="4" y="416"/>
                  <a:pt x="5" y="413"/>
                  <a:pt x="7" y="412"/>
                </a:cubicBezTo>
                <a:cubicBezTo>
                  <a:pt x="8" y="411"/>
                  <a:pt x="12" y="411"/>
                  <a:pt x="19" y="410"/>
                </a:cubicBezTo>
                <a:cubicBezTo>
                  <a:pt x="55" y="409"/>
                  <a:pt x="84" y="398"/>
                  <a:pt x="105" y="377"/>
                </a:cubicBezTo>
                <a:cubicBezTo>
                  <a:pt x="110" y="372"/>
                  <a:pt x="134" y="345"/>
                  <a:pt x="180" y="295"/>
                </a:cubicBezTo>
                <a:cubicBezTo>
                  <a:pt x="225" y="245"/>
                  <a:pt x="248" y="220"/>
                  <a:pt x="247" y="219"/>
                </a:cubicBezTo>
                <a:cubicBezTo>
                  <a:pt x="200" y="100"/>
                  <a:pt x="176" y="40"/>
                  <a:pt x="174" y="38"/>
                </a:cubicBezTo>
                <a:cubicBezTo>
                  <a:pt x="170" y="33"/>
                  <a:pt x="157" y="30"/>
                  <a:pt x="134" y="30"/>
                </a:cubicBezTo>
                <a:lnTo>
                  <a:pt x="116" y="30"/>
                </a:lnTo>
                <a:cubicBezTo>
                  <a:pt x="113" y="27"/>
                  <a:pt x="112" y="26"/>
                  <a:pt x="112" y="25"/>
                </a:cubicBezTo>
                <a:cubicBezTo>
                  <a:pt x="112" y="24"/>
                  <a:pt x="112" y="20"/>
                  <a:pt x="113" y="13"/>
                </a:cubicBezTo>
                <a:cubicBezTo>
                  <a:pt x="115" y="7"/>
                  <a:pt x="117" y="3"/>
                  <a:pt x="119" y="0"/>
                </a:cubicBezTo>
                <a:lnTo>
                  <a:pt x="128" y="0"/>
                </a:lnTo>
                <a:cubicBezTo>
                  <a:pt x="143" y="1"/>
                  <a:pt x="169" y="2"/>
                  <a:pt x="206" y="2"/>
                </a:cubicBezTo>
                <a:cubicBezTo>
                  <a:pt x="220" y="2"/>
                  <a:pt x="233" y="2"/>
                  <a:pt x="245" y="2"/>
                </a:cubicBezTo>
                <a:cubicBezTo>
                  <a:pt x="257" y="2"/>
                  <a:pt x="267" y="2"/>
                  <a:pt x="274" y="1"/>
                </a:cubicBezTo>
                <a:cubicBezTo>
                  <a:pt x="281" y="1"/>
                  <a:pt x="286" y="1"/>
                  <a:pt x="287" y="1"/>
                </a:cubicBezTo>
                <a:cubicBezTo>
                  <a:pt x="294" y="1"/>
                  <a:pt x="298" y="3"/>
                  <a:pt x="298" y="8"/>
                </a:cubicBezTo>
                <a:cubicBezTo>
                  <a:pt x="298" y="9"/>
                  <a:pt x="297" y="11"/>
                  <a:pt x="296" y="17"/>
                </a:cubicBezTo>
                <a:cubicBezTo>
                  <a:pt x="295" y="23"/>
                  <a:pt x="293" y="27"/>
                  <a:pt x="292" y="28"/>
                </a:cubicBezTo>
                <a:cubicBezTo>
                  <a:pt x="291" y="29"/>
                  <a:pt x="287" y="30"/>
                  <a:pt x="282" y="30"/>
                </a:cubicBezTo>
                <a:cubicBezTo>
                  <a:pt x="268" y="31"/>
                  <a:pt x="257" y="35"/>
                  <a:pt x="247" y="41"/>
                </a:cubicBezTo>
                <a:lnTo>
                  <a:pt x="296" y="165"/>
                </a:lnTo>
                <a:lnTo>
                  <a:pt x="330" y="127"/>
                </a:lnTo>
                <a:cubicBezTo>
                  <a:pt x="375" y="79"/>
                  <a:pt x="398" y="52"/>
                  <a:pt x="398" y="47"/>
                </a:cubicBezTo>
                <a:cubicBezTo>
                  <a:pt x="398" y="40"/>
                  <a:pt x="393" y="34"/>
                  <a:pt x="382" y="31"/>
                </a:cubicBezTo>
                <a:cubicBezTo>
                  <a:pt x="380" y="31"/>
                  <a:pt x="378" y="31"/>
                  <a:pt x="374" y="30"/>
                </a:cubicBezTo>
                <a:cubicBezTo>
                  <a:pt x="368" y="30"/>
                  <a:pt x="364" y="28"/>
                  <a:pt x="364" y="23"/>
                </a:cubicBezTo>
                <a:cubicBezTo>
                  <a:pt x="364" y="22"/>
                  <a:pt x="365" y="19"/>
                  <a:pt x="366" y="13"/>
                </a:cubicBezTo>
                <a:cubicBezTo>
                  <a:pt x="367" y="7"/>
                  <a:pt x="370" y="3"/>
                  <a:pt x="372" y="0"/>
                </a:cubicBezTo>
                <a:lnTo>
                  <a:pt x="380" y="0"/>
                </a:lnTo>
                <a:cubicBezTo>
                  <a:pt x="380" y="0"/>
                  <a:pt x="386" y="0"/>
                  <a:pt x="396" y="0"/>
                </a:cubicBezTo>
                <a:cubicBezTo>
                  <a:pt x="406" y="0"/>
                  <a:pt x="418" y="1"/>
                  <a:pt x="432" y="2"/>
                </a:cubicBezTo>
                <a:cubicBezTo>
                  <a:pt x="444" y="3"/>
                  <a:pt x="453" y="3"/>
                  <a:pt x="458" y="2"/>
                </a:cubicBezTo>
                <a:cubicBezTo>
                  <a:pt x="496" y="2"/>
                  <a:pt x="518" y="2"/>
                  <a:pt x="521" y="0"/>
                </a:cubicBezTo>
                <a:lnTo>
                  <a:pt x="527" y="0"/>
                </a:lnTo>
                <a:cubicBezTo>
                  <a:pt x="530" y="3"/>
                  <a:pt x="531" y="6"/>
                  <a:pt x="531" y="8"/>
                </a:cubicBezTo>
                <a:cubicBezTo>
                  <a:pt x="530" y="18"/>
                  <a:pt x="528" y="26"/>
                  <a:pt x="523" y="30"/>
                </a:cubicBezTo>
                <a:lnTo>
                  <a:pt x="513" y="30"/>
                </a:lnTo>
                <a:cubicBezTo>
                  <a:pt x="498" y="30"/>
                  <a:pt x="485" y="32"/>
                  <a:pt x="474" y="36"/>
                </a:cubicBezTo>
                <a:cubicBezTo>
                  <a:pt x="462" y="39"/>
                  <a:pt x="454" y="43"/>
                  <a:pt x="448" y="47"/>
                </a:cubicBezTo>
                <a:cubicBezTo>
                  <a:pt x="442" y="51"/>
                  <a:pt x="436" y="54"/>
                  <a:pt x="432" y="58"/>
                </a:cubicBezTo>
                <a:lnTo>
                  <a:pt x="425" y="64"/>
                </a:lnTo>
                <a:cubicBezTo>
                  <a:pt x="425" y="64"/>
                  <a:pt x="404" y="86"/>
                  <a:pt x="363" y="131"/>
                </a:cubicBezTo>
                <a:lnTo>
                  <a:pt x="307" y="192"/>
                </a:lnTo>
                <a:cubicBezTo>
                  <a:pt x="307" y="193"/>
                  <a:pt x="314" y="210"/>
                  <a:pt x="327" y="244"/>
                </a:cubicBezTo>
                <a:cubicBezTo>
                  <a:pt x="341" y="277"/>
                  <a:pt x="354" y="312"/>
                  <a:pt x="369" y="349"/>
                </a:cubicBezTo>
                <a:cubicBezTo>
                  <a:pt x="384" y="384"/>
                  <a:pt x="391" y="402"/>
                  <a:pt x="393" y="404"/>
                </a:cubicBezTo>
                <a:cubicBezTo>
                  <a:pt x="397" y="408"/>
                  <a:pt x="410" y="410"/>
                  <a:pt x="433" y="410"/>
                </a:cubicBezTo>
                <a:cubicBezTo>
                  <a:pt x="448" y="410"/>
                  <a:pt x="455" y="412"/>
                  <a:pt x="455" y="416"/>
                </a:cubicBezTo>
                <a:cubicBezTo>
                  <a:pt x="455" y="417"/>
                  <a:pt x="455" y="420"/>
                  <a:pt x="454" y="425"/>
                </a:cubicBezTo>
                <a:cubicBezTo>
                  <a:pt x="452" y="432"/>
                  <a:pt x="451" y="436"/>
                  <a:pt x="450" y="437"/>
                </a:cubicBezTo>
                <a:cubicBezTo>
                  <a:pt x="448" y="438"/>
                  <a:pt x="445" y="439"/>
                  <a:pt x="441" y="439"/>
                </a:cubicBezTo>
                <a:cubicBezTo>
                  <a:pt x="439" y="439"/>
                  <a:pt x="432" y="439"/>
                  <a:pt x="418" y="439"/>
                </a:cubicBezTo>
                <a:cubicBezTo>
                  <a:pt x="406" y="439"/>
                  <a:pt x="387" y="439"/>
                  <a:pt x="361" y="438"/>
                </a:cubicBezTo>
                <a:cubicBezTo>
                  <a:pt x="335" y="438"/>
                  <a:pt x="315" y="438"/>
                  <a:pt x="302" y="438"/>
                </a:cubicBezTo>
                <a:cubicBezTo>
                  <a:pt x="288" y="438"/>
                  <a:pt x="280" y="439"/>
                  <a:pt x="279" y="439"/>
                </a:cubicBezTo>
                <a:cubicBezTo>
                  <a:pt x="272" y="439"/>
                  <a:pt x="268" y="437"/>
                  <a:pt x="268" y="433"/>
                </a:cubicBezTo>
                <a:cubicBezTo>
                  <a:pt x="268" y="433"/>
                  <a:pt x="269" y="430"/>
                  <a:pt x="270" y="424"/>
                </a:cubicBezTo>
                <a:cubicBezTo>
                  <a:pt x="270" y="419"/>
                  <a:pt x="271" y="416"/>
                  <a:pt x="272" y="415"/>
                </a:cubicBezTo>
                <a:cubicBezTo>
                  <a:pt x="273" y="413"/>
                  <a:pt x="274" y="412"/>
                  <a:pt x="275" y="411"/>
                </a:cubicBezTo>
                <a:cubicBezTo>
                  <a:pt x="277" y="411"/>
                  <a:pt x="279" y="411"/>
                  <a:pt x="281" y="410"/>
                </a:cubicBezTo>
                <a:cubicBezTo>
                  <a:pt x="284" y="410"/>
                  <a:pt x="287" y="409"/>
                  <a:pt x="291" y="409"/>
                </a:cubicBezTo>
                <a:cubicBezTo>
                  <a:pt x="296" y="409"/>
                  <a:pt x="301" y="408"/>
                  <a:pt x="308" y="405"/>
                </a:cubicBezTo>
                <a:cubicBezTo>
                  <a:pt x="315" y="402"/>
                  <a:pt x="319" y="399"/>
                  <a:pt x="319" y="399"/>
                </a:cubicBezTo>
                <a:cubicBezTo>
                  <a:pt x="319" y="399"/>
                  <a:pt x="308" y="374"/>
                  <a:pt x="289" y="323"/>
                </a:cubicBezTo>
                <a:lnTo>
                  <a:pt x="259" y="247"/>
                </a:lnTo>
                <a:cubicBezTo>
                  <a:pt x="178" y="334"/>
                  <a:pt x="137" y="381"/>
                  <a:pt x="135" y="386"/>
                </a:cubicBezTo>
                <a:cubicBezTo>
                  <a:pt x="133" y="389"/>
                  <a:pt x="132" y="392"/>
                  <a:pt x="132" y="393"/>
                </a:cubicBezTo>
                <a:cubicBezTo>
                  <a:pt x="132" y="402"/>
                  <a:pt x="138" y="407"/>
                  <a:pt x="151" y="409"/>
                </a:cubicBezTo>
                <a:cubicBezTo>
                  <a:pt x="151" y="409"/>
                  <a:pt x="153" y="409"/>
                  <a:pt x="155" y="409"/>
                </a:cubicBezTo>
                <a:cubicBezTo>
                  <a:pt x="157" y="409"/>
                  <a:pt x="158" y="410"/>
                  <a:pt x="159" y="410"/>
                </a:cubicBezTo>
                <a:cubicBezTo>
                  <a:pt x="160" y="410"/>
                  <a:pt x="161" y="410"/>
                  <a:pt x="161" y="410"/>
                </a:cubicBezTo>
                <a:cubicBezTo>
                  <a:pt x="162" y="410"/>
                  <a:pt x="162" y="410"/>
                  <a:pt x="163" y="411"/>
                </a:cubicBezTo>
                <a:cubicBezTo>
                  <a:pt x="164" y="411"/>
                  <a:pt x="165" y="412"/>
                  <a:pt x="165" y="413"/>
                </a:cubicBezTo>
                <a:cubicBezTo>
                  <a:pt x="165" y="414"/>
                  <a:pt x="166" y="415"/>
                  <a:pt x="166" y="417"/>
                </a:cubicBezTo>
                <a:cubicBezTo>
                  <a:pt x="166" y="421"/>
                  <a:pt x="165" y="424"/>
                  <a:pt x="164" y="427"/>
                </a:cubicBezTo>
                <a:cubicBezTo>
                  <a:pt x="163" y="433"/>
                  <a:pt x="162" y="436"/>
                  <a:pt x="160" y="437"/>
                </a:cubicBezTo>
                <a:cubicBezTo>
                  <a:pt x="159" y="438"/>
                  <a:pt x="156" y="439"/>
                  <a:pt x="151" y="439"/>
                </a:cubicBezTo>
                <a:cubicBezTo>
                  <a:pt x="150" y="439"/>
                  <a:pt x="146" y="439"/>
                  <a:pt x="139" y="439"/>
                </a:cubicBezTo>
                <a:cubicBezTo>
                  <a:pt x="133" y="439"/>
                  <a:pt x="124" y="439"/>
                  <a:pt x="112" y="438"/>
                </a:cubicBezTo>
                <a:cubicBezTo>
                  <a:pt x="101" y="438"/>
                  <a:pt x="88" y="438"/>
                  <a:pt x="75" y="438"/>
                </a:cubicBezTo>
                <a:cubicBezTo>
                  <a:pt x="41" y="438"/>
                  <a:pt x="20" y="439"/>
                  <a:pt x="10" y="4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7566480" y="2718720"/>
            <a:ext cx="46800" cy="110160"/>
          </a:xfrm>
          <a:custGeom>
            <a:avLst/>
            <a:gdLst/>
            <a:ahLst/>
            <a:rect l="0" t="0" r="r" b="b"/>
            <a:pathLst>
              <a:path w="130" h="306">
                <a:moveTo>
                  <a:pt x="75" y="28"/>
                </a:moveTo>
                <a:cubicBezTo>
                  <a:pt x="75" y="20"/>
                  <a:pt x="78" y="14"/>
                  <a:pt x="84" y="9"/>
                </a:cubicBezTo>
                <a:cubicBezTo>
                  <a:pt x="90" y="3"/>
                  <a:pt x="96" y="0"/>
                  <a:pt x="104" y="0"/>
                </a:cubicBezTo>
                <a:cubicBezTo>
                  <a:pt x="109" y="0"/>
                  <a:pt x="114" y="2"/>
                  <a:pt x="117" y="5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2" y="47"/>
                  <a:pt x="94" y="47"/>
                </a:cubicBezTo>
                <a:cubicBezTo>
                  <a:pt x="90" y="47"/>
                  <a:pt x="86" y="46"/>
                  <a:pt x="82" y="43"/>
                </a:cubicBezTo>
                <a:cubicBezTo>
                  <a:pt x="78" y="40"/>
                  <a:pt x="76" y="35"/>
                  <a:pt x="75" y="28"/>
                </a:cubicBezTo>
                <a:moveTo>
                  <a:pt x="0" y="170"/>
                </a:moveTo>
                <a:cubicBezTo>
                  <a:pt x="0" y="167"/>
                  <a:pt x="3" y="163"/>
                  <a:pt x="5" y="156"/>
                </a:cubicBezTo>
                <a:cubicBezTo>
                  <a:pt x="8" y="149"/>
                  <a:pt x="12" y="141"/>
                  <a:pt x="16" y="132"/>
                </a:cubicBezTo>
                <a:cubicBezTo>
                  <a:pt x="21" y="124"/>
                  <a:pt x="27" y="116"/>
                  <a:pt x="36" y="109"/>
                </a:cubicBezTo>
                <a:cubicBezTo>
                  <a:pt x="45" y="102"/>
                  <a:pt x="54" y="99"/>
                  <a:pt x="63" y="99"/>
                </a:cubicBezTo>
                <a:cubicBezTo>
                  <a:pt x="75" y="99"/>
                  <a:pt x="85" y="103"/>
                  <a:pt x="93" y="110"/>
                </a:cubicBezTo>
                <a:cubicBezTo>
                  <a:pt x="101" y="117"/>
                  <a:pt x="105" y="126"/>
                  <a:pt x="105" y="138"/>
                </a:cubicBezTo>
                <a:cubicBezTo>
                  <a:pt x="105" y="143"/>
                  <a:pt x="103" y="152"/>
                  <a:pt x="99" y="163"/>
                </a:cubicBezTo>
                <a:cubicBezTo>
                  <a:pt x="95" y="175"/>
                  <a:pt x="89" y="191"/>
                  <a:pt x="81" y="212"/>
                </a:cubicBezTo>
                <a:cubicBezTo>
                  <a:pt x="73" y="232"/>
                  <a:pt x="66" y="249"/>
                  <a:pt x="62" y="263"/>
                </a:cubicBezTo>
                <a:cubicBezTo>
                  <a:pt x="60" y="270"/>
                  <a:pt x="59" y="275"/>
                  <a:pt x="59" y="278"/>
                </a:cubicBezTo>
                <a:cubicBezTo>
                  <a:pt x="59" y="285"/>
                  <a:pt x="62" y="289"/>
                  <a:pt x="67" y="289"/>
                </a:cubicBezTo>
                <a:cubicBezTo>
                  <a:pt x="70" y="289"/>
                  <a:pt x="73" y="289"/>
                  <a:pt x="76" y="288"/>
                </a:cubicBezTo>
                <a:cubicBezTo>
                  <a:pt x="79" y="287"/>
                  <a:pt x="82" y="285"/>
                  <a:pt x="86" y="281"/>
                </a:cubicBezTo>
                <a:cubicBezTo>
                  <a:pt x="90" y="278"/>
                  <a:pt x="94" y="273"/>
                  <a:pt x="98" y="265"/>
                </a:cubicBezTo>
                <a:cubicBezTo>
                  <a:pt x="103" y="258"/>
                  <a:pt x="106" y="249"/>
                  <a:pt x="110" y="239"/>
                </a:cubicBezTo>
                <a:cubicBezTo>
                  <a:pt x="111" y="235"/>
                  <a:pt x="111" y="233"/>
                  <a:pt x="112" y="232"/>
                </a:cubicBezTo>
                <a:cubicBezTo>
                  <a:pt x="113" y="232"/>
                  <a:pt x="115" y="231"/>
                  <a:pt x="120" y="231"/>
                </a:cubicBezTo>
                <a:cubicBezTo>
                  <a:pt x="126" y="231"/>
                  <a:pt x="130" y="233"/>
                  <a:pt x="130" y="236"/>
                </a:cubicBezTo>
                <a:cubicBezTo>
                  <a:pt x="130" y="238"/>
                  <a:pt x="127" y="243"/>
                  <a:pt x="125" y="250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8" y="282"/>
                  <a:pt x="102" y="289"/>
                  <a:pt x="93" y="296"/>
                </a:cubicBezTo>
                <a:cubicBezTo>
                  <a:pt x="84" y="303"/>
                  <a:pt x="75" y="306"/>
                  <a:pt x="65" y="306"/>
                </a:cubicBezTo>
                <a:cubicBezTo>
                  <a:pt x="55" y="306"/>
                  <a:pt x="46" y="303"/>
                  <a:pt x="38" y="296"/>
                </a:cubicBezTo>
                <a:cubicBezTo>
                  <a:pt x="30" y="290"/>
                  <a:pt x="26" y="280"/>
                  <a:pt x="25" y="267"/>
                </a:cubicBezTo>
                <a:cubicBezTo>
                  <a:pt x="25" y="262"/>
                  <a:pt x="26" y="257"/>
                  <a:pt x="28" y="253"/>
                </a:cubicBezTo>
                <a:cubicBezTo>
                  <a:pt x="29" y="248"/>
                  <a:pt x="36" y="231"/>
                  <a:pt x="47" y="201"/>
                </a:cubicBezTo>
                <a:cubicBezTo>
                  <a:pt x="59" y="170"/>
                  <a:pt x="65" y="151"/>
                  <a:pt x="67" y="145"/>
                </a:cubicBezTo>
                <a:cubicBezTo>
                  <a:pt x="69" y="139"/>
                  <a:pt x="70" y="133"/>
                  <a:pt x="70" y="128"/>
                </a:cubicBezTo>
                <a:cubicBezTo>
                  <a:pt x="70" y="120"/>
                  <a:pt x="68" y="117"/>
                  <a:pt x="63" y="117"/>
                </a:cubicBezTo>
                <a:lnTo>
                  <a:pt x="62" y="117"/>
                </a:lnTo>
                <a:cubicBezTo>
                  <a:pt x="53" y="117"/>
                  <a:pt x="44" y="122"/>
                  <a:pt x="37" y="132"/>
                </a:cubicBezTo>
                <a:cubicBezTo>
                  <a:pt x="29" y="142"/>
                  <a:pt x="23" y="154"/>
                  <a:pt x="19" y="170"/>
                </a:cubicBezTo>
                <a:lnTo>
                  <a:pt x="19" y="171"/>
                </a:lnTo>
                <a:cubicBezTo>
                  <a:pt x="18" y="172"/>
                  <a:pt x="18" y="172"/>
                  <a:pt x="18" y="172"/>
                </a:cubicBezTo>
                <a:cubicBezTo>
                  <a:pt x="18" y="173"/>
                  <a:pt x="18" y="173"/>
                  <a:pt x="17" y="173"/>
                </a:cubicBezTo>
                <a:cubicBezTo>
                  <a:pt x="17" y="174"/>
                  <a:pt x="16" y="174"/>
                  <a:pt x="16" y="174"/>
                </a:cubicBezTo>
                <a:cubicBezTo>
                  <a:pt x="16" y="174"/>
                  <a:pt x="15" y="174"/>
                  <a:pt x="14" y="174"/>
                </a:cubicBezTo>
                <a:cubicBezTo>
                  <a:pt x="13" y="174"/>
                  <a:pt x="12" y="174"/>
                  <a:pt x="10" y="174"/>
                </a:cubicBezTo>
                <a:lnTo>
                  <a:pt x="4" y="174"/>
                </a:lnTo>
                <a:cubicBezTo>
                  <a:pt x="2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3" name=""/>
          <p:cNvSpPr/>
          <p:nvPr/>
        </p:nvSpPr>
        <p:spPr>
          <a:xfrm>
            <a:off x="7648920" y="276408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8"/>
                  <a:pt x="4" y="19"/>
                  <a:pt x="11" y="12"/>
                </a:cubicBezTo>
                <a:cubicBezTo>
                  <a:pt x="17" y="4"/>
                  <a:pt x="27" y="0"/>
                  <a:pt x="38" y="0"/>
                </a:cubicBezTo>
                <a:cubicBezTo>
                  <a:pt x="51" y="0"/>
                  <a:pt x="62" y="5"/>
                  <a:pt x="71" y="16"/>
                </a:cubicBezTo>
                <a:cubicBezTo>
                  <a:pt x="81" y="27"/>
                  <a:pt x="86" y="46"/>
                  <a:pt x="86" y="72"/>
                </a:cubicBezTo>
                <a:cubicBezTo>
                  <a:pt x="86" y="87"/>
                  <a:pt x="84" y="103"/>
                  <a:pt x="80" y="117"/>
                </a:cubicBezTo>
                <a:cubicBezTo>
                  <a:pt x="76" y="131"/>
                  <a:pt x="72" y="143"/>
                  <a:pt x="67" y="154"/>
                </a:cubicBezTo>
                <a:cubicBezTo>
                  <a:pt x="62" y="164"/>
                  <a:pt x="56" y="173"/>
                  <a:pt x="50" y="180"/>
                </a:cubicBezTo>
                <a:cubicBezTo>
                  <a:pt x="43" y="187"/>
                  <a:pt x="38" y="193"/>
                  <a:pt x="34" y="197"/>
                </a:cubicBezTo>
                <a:cubicBezTo>
                  <a:pt x="29" y="202"/>
                  <a:pt x="27" y="204"/>
                  <a:pt x="25" y="203"/>
                </a:cubicBezTo>
                <a:cubicBezTo>
                  <a:pt x="24" y="203"/>
                  <a:pt x="21" y="201"/>
                  <a:pt x="17" y="197"/>
                </a:cubicBezTo>
                <a:cubicBezTo>
                  <a:pt x="13" y="193"/>
                  <a:pt x="11" y="191"/>
                  <a:pt x="11" y="189"/>
                </a:cubicBezTo>
                <a:cubicBezTo>
                  <a:pt x="11" y="187"/>
                  <a:pt x="14" y="184"/>
                  <a:pt x="18" y="179"/>
                </a:cubicBezTo>
                <a:cubicBezTo>
                  <a:pt x="23" y="174"/>
                  <a:pt x="28" y="167"/>
                  <a:pt x="34" y="159"/>
                </a:cubicBezTo>
                <a:cubicBezTo>
                  <a:pt x="40" y="152"/>
                  <a:pt x="46" y="141"/>
                  <a:pt x="52" y="127"/>
                </a:cubicBezTo>
                <a:cubicBezTo>
                  <a:pt x="57" y="114"/>
                  <a:pt x="61" y="97"/>
                  <a:pt x="62" y="80"/>
                </a:cubicBezTo>
                <a:lnTo>
                  <a:pt x="62" y="72"/>
                </a:lnTo>
                <a:cubicBezTo>
                  <a:pt x="61" y="73"/>
                  <a:pt x="60" y="73"/>
                  <a:pt x="58" y="74"/>
                </a:cubicBezTo>
                <a:cubicBezTo>
                  <a:pt x="57" y="74"/>
                  <a:pt x="56" y="75"/>
                  <a:pt x="55" y="76"/>
                </a:cubicBezTo>
                <a:cubicBezTo>
                  <a:pt x="53" y="77"/>
                  <a:pt x="51" y="77"/>
                  <a:pt x="49" y="77"/>
                </a:cubicBezTo>
                <a:cubicBezTo>
                  <a:pt x="45" y="77"/>
                  <a:pt x="43" y="77"/>
                  <a:pt x="40" y="78"/>
                </a:cubicBezTo>
                <a:cubicBezTo>
                  <a:pt x="29" y="78"/>
                  <a:pt x="19" y="74"/>
                  <a:pt x="12" y="67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7745400" y="2634120"/>
            <a:ext cx="230760" cy="163440"/>
          </a:xfrm>
          <a:custGeom>
            <a:avLst/>
            <a:gdLst/>
            <a:ahLst/>
            <a:rect l="0" t="0" r="r" b="b"/>
            <a:pathLst>
              <a:path w="641" h="454">
                <a:moveTo>
                  <a:pt x="247" y="0"/>
                </a:moveTo>
                <a:cubicBezTo>
                  <a:pt x="253" y="0"/>
                  <a:pt x="264" y="1"/>
                  <a:pt x="279" y="1"/>
                </a:cubicBezTo>
                <a:cubicBezTo>
                  <a:pt x="295" y="2"/>
                  <a:pt x="309" y="2"/>
                  <a:pt x="322" y="2"/>
                </a:cubicBezTo>
                <a:cubicBezTo>
                  <a:pt x="344" y="2"/>
                  <a:pt x="362" y="2"/>
                  <a:pt x="377" y="2"/>
                </a:cubicBezTo>
                <a:cubicBezTo>
                  <a:pt x="391" y="1"/>
                  <a:pt x="400" y="1"/>
                  <a:pt x="402" y="1"/>
                </a:cubicBezTo>
                <a:cubicBezTo>
                  <a:pt x="410" y="1"/>
                  <a:pt x="413" y="3"/>
                  <a:pt x="413" y="6"/>
                </a:cubicBezTo>
                <a:cubicBezTo>
                  <a:pt x="413" y="8"/>
                  <a:pt x="413" y="11"/>
                  <a:pt x="412" y="16"/>
                </a:cubicBezTo>
                <a:cubicBezTo>
                  <a:pt x="409" y="24"/>
                  <a:pt x="407" y="28"/>
                  <a:pt x="406" y="29"/>
                </a:cubicBezTo>
                <a:cubicBezTo>
                  <a:pt x="404" y="30"/>
                  <a:pt x="399" y="30"/>
                  <a:pt x="392" y="30"/>
                </a:cubicBezTo>
                <a:cubicBezTo>
                  <a:pt x="381" y="30"/>
                  <a:pt x="372" y="31"/>
                  <a:pt x="366" y="33"/>
                </a:cubicBezTo>
                <a:cubicBezTo>
                  <a:pt x="360" y="35"/>
                  <a:pt x="355" y="37"/>
                  <a:pt x="353" y="38"/>
                </a:cubicBezTo>
                <a:cubicBezTo>
                  <a:pt x="350" y="40"/>
                  <a:pt x="349" y="42"/>
                  <a:pt x="351" y="44"/>
                </a:cubicBezTo>
                <a:cubicBezTo>
                  <a:pt x="351" y="49"/>
                  <a:pt x="354" y="100"/>
                  <a:pt x="361" y="198"/>
                </a:cubicBezTo>
                <a:cubicBezTo>
                  <a:pt x="368" y="294"/>
                  <a:pt x="371" y="346"/>
                  <a:pt x="371" y="351"/>
                </a:cubicBezTo>
                <a:lnTo>
                  <a:pt x="372" y="349"/>
                </a:lnTo>
                <a:cubicBezTo>
                  <a:pt x="373" y="348"/>
                  <a:pt x="375" y="346"/>
                  <a:pt x="376" y="343"/>
                </a:cubicBezTo>
                <a:cubicBezTo>
                  <a:pt x="378" y="340"/>
                  <a:pt x="381" y="336"/>
                  <a:pt x="384" y="331"/>
                </a:cubicBezTo>
                <a:cubicBezTo>
                  <a:pt x="387" y="325"/>
                  <a:pt x="391" y="319"/>
                  <a:pt x="395" y="311"/>
                </a:cubicBezTo>
                <a:cubicBezTo>
                  <a:pt x="399" y="304"/>
                  <a:pt x="404" y="295"/>
                  <a:pt x="410" y="285"/>
                </a:cubicBezTo>
                <a:cubicBezTo>
                  <a:pt x="417" y="275"/>
                  <a:pt x="423" y="264"/>
                  <a:pt x="429" y="250"/>
                </a:cubicBezTo>
                <a:cubicBezTo>
                  <a:pt x="436" y="237"/>
                  <a:pt x="444" y="223"/>
                  <a:pt x="455" y="207"/>
                </a:cubicBezTo>
                <a:cubicBezTo>
                  <a:pt x="499" y="128"/>
                  <a:pt x="524" y="83"/>
                  <a:pt x="530" y="72"/>
                </a:cubicBezTo>
                <a:cubicBezTo>
                  <a:pt x="537" y="61"/>
                  <a:pt x="540" y="54"/>
                  <a:pt x="541" y="51"/>
                </a:cubicBezTo>
                <a:cubicBezTo>
                  <a:pt x="541" y="45"/>
                  <a:pt x="537" y="40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4"/>
                </a:cubicBezTo>
                <a:cubicBezTo>
                  <a:pt x="492" y="22"/>
                  <a:pt x="492" y="20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2" y="1"/>
                  <a:pt x="543" y="1"/>
                </a:cubicBezTo>
                <a:cubicBezTo>
                  <a:pt x="553" y="1"/>
                  <a:pt x="565" y="1"/>
                  <a:pt x="577" y="2"/>
                </a:cubicBezTo>
                <a:cubicBezTo>
                  <a:pt x="606" y="2"/>
                  <a:pt x="624" y="1"/>
                  <a:pt x="632" y="0"/>
                </a:cubicBezTo>
                <a:cubicBezTo>
                  <a:pt x="638" y="0"/>
                  <a:pt x="641" y="3"/>
                  <a:pt x="641" y="8"/>
                </a:cubicBezTo>
                <a:cubicBezTo>
                  <a:pt x="641" y="10"/>
                  <a:pt x="640" y="14"/>
                  <a:pt x="639" y="18"/>
                </a:cubicBezTo>
                <a:cubicBezTo>
                  <a:pt x="638" y="23"/>
                  <a:pt x="636" y="26"/>
                  <a:pt x="634" y="28"/>
                </a:cubicBezTo>
                <a:cubicBezTo>
                  <a:pt x="633" y="30"/>
                  <a:pt x="631" y="30"/>
                  <a:pt x="628" y="30"/>
                </a:cubicBezTo>
                <a:cubicBezTo>
                  <a:pt x="619" y="30"/>
                  <a:pt x="610" y="31"/>
                  <a:pt x="602" y="34"/>
                </a:cubicBezTo>
                <a:cubicBezTo>
                  <a:pt x="595" y="36"/>
                  <a:pt x="588" y="39"/>
                  <a:pt x="583" y="43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8"/>
                  <a:pt x="565" y="61"/>
                  <a:pt x="563" y="64"/>
                </a:cubicBezTo>
                <a:lnTo>
                  <a:pt x="561" y="68"/>
                </a:lnTo>
                <a:lnTo>
                  <a:pt x="451" y="259"/>
                </a:lnTo>
                <a:cubicBezTo>
                  <a:pt x="379" y="385"/>
                  <a:pt x="343" y="449"/>
                  <a:pt x="343" y="449"/>
                </a:cubicBezTo>
                <a:cubicBezTo>
                  <a:pt x="340" y="452"/>
                  <a:pt x="335" y="454"/>
                  <a:pt x="327" y="454"/>
                </a:cubicBezTo>
                <a:cubicBezTo>
                  <a:pt x="321" y="454"/>
                  <a:pt x="317" y="453"/>
                  <a:pt x="315" y="451"/>
                </a:cubicBezTo>
                <a:cubicBezTo>
                  <a:pt x="314" y="449"/>
                  <a:pt x="310" y="397"/>
                  <a:pt x="303" y="293"/>
                </a:cubicBezTo>
                <a:cubicBezTo>
                  <a:pt x="296" y="189"/>
                  <a:pt x="293" y="134"/>
                  <a:pt x="292" y="131"/>
                </a:cubicBezTo>
                <a:lnTo>
                  <a:pt x="285" y="143"/>
                </a:lnTo>
                <a:cubicBezTo>
                  <a:pt x="275" y="159"/>
                  <a:pt x="248" y="207"/>
                  <a:pt x="202" y="286"/>
                </a:cubicBezTo>
                <a:cubicBezTo>
                  <a:pt x="141" y="394"/>
                  <a:pt x="110" y="448"/>
                  <a:pt x="109" y="449"/>
                </a:cubicBezTo>
                <a:cubicBezTo>
                  <a:pt x="108" y="450"/>
                  <a:pt x="107" y="451"/>
                  <a:pt x="106" y="452"/>
                </a:cubicBezTo>
                <a:cubicBezTo>
                  <a:pt x="103" y="453"/>
                  <a:pt x="100" y="454"/>
                  <a:pt x="94" y="454"/>
                </a:cubicBezTo>
                <a:cubicBezTo>
                  <a:pt x="86" y="454"/>
                  <a:pt x="81" y="452"/>
                  <a:pt x="81" y="449"/>
                </a:cubicBezTo>
                <a:cubicBezTo>
                  <a:pt x="81" y="448"/>
                  <a:pt x="76" y="380"/>
                  <a:pt x="66" y="245"/>
                </a:cubicBezTo>
                <a:cubicBezTo>
                  <a:pt x="57" y="108"/>
                  <a:pt x="52" y="40"/>
                  <a:pt x="52" y="40"/>
                </a:cubicBezTo>
                <a:cubicBezTo>
                  <a:pt x="51" y="36"/>
                  <a:pt x="49" y="33"/>
                  <a:pt x="45" y="33"/>
                </a:cubicBezTo>
                <a:cubicBezTo>
                  <a:pt x="42" y="32"/>
                  <a:pt x="33" y="31"/>
                  <a:pt x="20" y="30"/>
                </a:cubicBezTo>
                <a:lnTo>
                  <a:pt x="5" y="30"/>
                </a:lnTo>
                <a:cubicBezTo>
                  <a:pt x="2" y="27"/>
                  <a:pt x="0" y="25"/>
                  <a:pt x="0" y="23"/>
                </a:cubicBezTo>
                <a:cubicBezTo>
                  <a:pt x="1" y="13"/>
                  <a:pt x="4" y="6"/>
                  <a:pt x="9" y="0"/>
                </a:cubicBezTo>
                <a:lnTo>
                  <a:pt x="16" y="0"/>
                </a:lnTo>
                <a:cubicBezTo>
                  <a:pt x="34" y="2"/>
                  <a:pt x="56" y="2"/>
                  <a:pt x="81" y="2"/>
                </a:cubicBezTo>
                <a:cubicBezTo>
                  <a:pt x="134" y="2"/>
                  <a:pt x="163" y="2"/>
                  <a:pt x="168" y="0"/>
                </a:cubicBezTo>
                <a:lnTo>
                  <a:pt x="175" y="0"/>
                </a:lnTo>
                <a:cubicBezTo>
                  <a:pt x="177" y="3"/>
                  <a:pt x="179" y="5"/>
                  <a:pt x="179" y="6"/>
                </a:cubicBezTo>
                <a:cubicBezTo>
                  <a:pt x="179" y="8"/>
                  <a:pt x="178" y="11"/>
                  <a:pt x="177" y="18"/>
                </a:cubicBezTo>
                <a:cubicBezTo>
                  <a:pt x="175" y="24"/>
                  <a:pt x="173" y="28"/>
                  <a:pt x="172" y="30"/>
                </a:cubicBezTo>
                <a:lnTo>
                  <a:pt x="158" y="30"/>
                </a:lnTo>
                <a:cubicBezTo>
                  <a:pt x="132" y="31"/>
                  <a:pt x="118" y="35"/>
                  <a:pt x="116" y="41"/>
                </a:cubicBezTo>
                <a:cubicBezTo>
                  <a:pt x="129" y="239"/>
                  <a:pt x="137" y="342"/>
                  <a:pt x="138" y="352"/>
                </a:cubicBezTo>
                <a:lnTo>
                  <a:pt x="289" y="86"/>
                </a:lnTo>
                <a:lnTo>
                  <a:pt x="288" y="62"/>
                </a:lnTo>
                <a:cubicBezTo>
                  <a:pt x="286" y="44"/>
                  <a:pt x="284" y="34"/>
                  <a:pt x="281" y="33"/>
                </a:cubicBezTo>
                <a:cubicBezTo>
                  <a:pt x="279" y="31"/>
                  <a:pt x="270" y="30"/>
                  <a:pt x="254" y="30"/>
                </a:cubicBezTo>
                <a:cubicBezTo>
                  <a:pt x="246" y="30"/>
                  <a:pt x="241" y="30"/>
                  <a:pt x="238" y="29"/>
                </a:cubicBezTo>
                <a:cubicBezTo>
                  <a:pt x="236" y="28"/>
                  <a:pt x="234" y="26"/>
                  <a:pt x="234" y="23"/>
                </a:cubicBezTo>
                <a:cubicBezTo>
                  <a:pt x="234" y="22"/>
                  <a:pt x="235" y="20"/>
                  <a:pt x="236" y="15"/>
                </a:cubicBezTo>
                <a:cubicBezTo>
                  <a:pt x="236" y="14"/>
                  <a:pt x="237" y="12"/>
                  <a:pt x="237" y="9"/>
                </a:cubicBezTo>
                <a:cubicBezTo>
                  <a:pt x="237" y="7"/>
                  <a:pt x="238" y="6"/>
                  <a:pt x="238" y="5"/>
                </a:cubicBezTo>
                <a:cubicBezTo>
                  <a:pt x="238" y="4"/>
                  <a:pt x="238" y="3"/>
                  <a:pt x="240" y="2"/>
                </a:cubicBezTo>
                <a:cubicBezTo>
                  <a:pt x="241" y="2"/>
                  <a:pt x="242" y="1"/>
                  <a:pt x="242" y="1"/>
                </a:cubicBezTo>
                <a:cubicBezTo>
                  <a:pt x="243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7988400" y="261864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9" y="52"/>
                  <a:pt x="109" y="99"/>
                  <a:pt x="127" y="153"/>
                </a:cubicBezTo>
                <a:cubicBezTo>
                  <a:pt x="145" y="207"/>
                  <a:pt x="155" y="264"/>
                  <a:pt x="155" y="322"/>
                </a:cubicBezTo>
                <a:cubicBezTo>
                  <a:pt x="155" y="351"/>
                  <a:pt x="152" y="379"/>
                  <a:pt x="148" y="406"/>
                </a:cubicBezTo>
                <a:cubicBezTo>
                  <a:pt x="144" y="433"/>
                  <a:pt x="139" y="456"/>
                  <a:pt x="133" y="475"/>
                </a:cubicBezTo>
                <a:cubicBezTo>
                  <a:pt x="128" y="494"/>
                  <a:pt x="120" y="513"/>
                  <a:pt x="110" y="531"/>
                </a:cubicBezTo>
                <a:cubicBezTo>
                  <a:pt x="99" y="550"/>
                  <a:pt x="91" y="565"/>
                  <a:pt x="85" y="574"/>
                </a:cubicBezTo>
                <a:cubicBezTo>
                  <a:pt x="79" y="584"/>
                  <a:pt x="69" y="595"/>
                  <a:pt x="58" y="607"/>
                </a:cubicBezTo>
                <a:cubicBezTo>
                  <a:pt x="46" y="619"/>
                  <a:pt x="40" y="626"/>
                  <a:pt x="37" y="628"/>
                </a:cubicBezTo>
                <a:cubicBezTo>
                  <a:pt x="35" y="630"/>
                  <a:pt x="30" y="634"/>
                  <a:pt x="23" y="640"/>
                </a:cubicBezTo>
                <a:cubicBezTo>
                  <a:pt x="21" y="642"/>
                  <a:pt x="21" y="643"/>
                  <a:pt x="20" y="643"/>
                </a:cubicBezTo>
                <a:lnTo>
                  <a:pt x="12" y="643"/>
                </a:lnTo>
                <a:cubicBezTo>
                  <a:pt x="9" y="643"/>
                  <a:pt x="7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40"/>
                  <a:pt x="1" y="638"/>
                  <a:pt x="0" y="635"/>
                </a:cubicBezTo>
                <a:cubicBezTo>
                  <a:pt x="1" y="635"/>
                  <a:pt x="3" y="632"/>
                  <a:pt x="7" y="627"/>
                </a:cubicBezTo>
                <a:cubicBezTo>
                  <a:pt x="75" y="558"/>
                  <a:pt x="108" y="457"/>
                  <a:pt x="108" y="322"/>
                </a:cubicBezTo>
                <a:cubicBezTo>
                  <a:pt x="108" y="188"/>
                  <a:pt x="75" y="85"/>
                  <a:pt x="7" y="17"/>
                </a:cubicBezTo>
                <a:cubicBezTo>
                  <a:pt x="3" y="11"/>
                  <a:pt x="1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1128600" y="2587320"/>
            <a:ext cx="28702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Правдоподобие (Likelihood)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"/>
          <p:cNvSpPr/>
          <p:nvPr/>
        </p:nvSpPr>
        <p:spPr>
          <a:xfrm>
            <a:off x="933120" y="33051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2"/>
                </a:moveTo>
                <a:cubicBezTo>
                  <a:pt x="187" y="104"/>
                  <a:pt x="184" y="116"/>
                  <a:pt x="180" y="128"/>
                </a:cubicBezTo>
                <a:cubicBezTo>
                  <a:pt x="175" y="139"/>
                  <a:pt x="168" y="149"/>
                  <a:pt x="160" y="158"/>
                </a:cubicBezTo>
                <a:cubicBezTo>
                  <a:pt x="151" y="167"/>
                  <a:pt x="141" y="174"/>
                  <a:pt x="129" y="179"/>
                </a:cubicBezTo>
                <a:cubicBezTo>
                  <a:pt x="118" y="183"/>
                  <a:pt x="106" y="186"/>
                  <a:pt x="94" y="186"/>
                </a:cubicBezTo>
                <a:cubicBezTo>
                  <a:pt x="81" y="186"/>
                  <a:pt x="69" y="183"/>
                  <a:pt x="58" y="179"/>
                </a:cubicBezTo>
                <a:cubicBezTo>
                  <a:pt x="46" y="174"/>
                  <a:pt x="36" y="167"/>
                  <a:pt x="28" y="158"/>
                </a:cubicBezTo>
                <a:cubicBezTo>
                  <a:pt x="19" y="149"/>
                  <a:pt x="12" y="139"/>
                  <a:pt x="7" y="128"/>
                </a:cubicBezTo>
                <a:cubicBezTo>
                  <a:pt x="3" y="116"/>
                  <a:pt x="0" y="104"/>
                  <a:pt x="0" y="92"/>
                </a:cubicBezTo>
                <a:cubicBezTo>
                  <a:pt x="0" y="80"/>
                  <a:pt x="3" y="68"/>
                  <a:pt x="7" y="57"/>
                </a:cubicBezTo>
                <a:cubicBezTo>
                  <a:pt x="12" y="45"/>
                  <a:pt x="19" y="35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7"/>
                </a:cubicBezTo>
                <a:cubicBezTo>
                  <a:pt x="168" y="35"/>
                  <a:pt x="175" y="45"/>
                  <a:pt x="180" y="57"/>
                </a:cubicBezTo>
                <a:cubicBezTo>
                  <a:pt x="184" y="68"/>
                  <a:pt x="187" y="80"/>
                  <a:pt x="187" y="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1128600" y="2872800"/>
            <a:ext cx="4981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(использовали попарную независимость признаков)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/>
          <p:nvPr/>
        </p:nvSpPr>
        <p:spPr>
          <a:xfrm>
            <a:off x="3488400" y="325728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7" y="0"/>
                </a:moveTo>
                <a:cubicBezTo>
                  <a:pt x="253" y="0"/>
                  <a:pt x="264" y="0"/>
                  <a:pt x="280" y="1"/>
                </a:cubicBezTo>
                <a:cubicBezTo>
                  <a:pt x="295" y="1"/>
                  <a:pt x="309" y="2"/>
                  <a:pt x="322" y="2"/>
                </a:cubicBezTo>
                <a:cubicBezTo>
                  <a:pt x="344" y="2"/>
                  <a:pt x="362" y="2"/>
                  <a:pt x="377" y="2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3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10" y="23"/>
                  <a:pt x="408" y="28"/>
                  <a:pt x="406" y="29"/>
                </a:cubicBezTo>
                <a:cubicBezTo>
                  <a:pt x="404" y="29"/>
                  <a:pt x="399" y="30"/>
                  <a:pt x="392" y="30"/>
                </a:cubicBezTo>
                <a:cubicBezTo>
                  <a:pt x="381" y="30"/>
                  <a:pt x="373" y="31"/>
                  <a:pt x="366" y="33"/>
                </a:cubicBezTo>
                <a:cubicBezTo>
                  <a:pt x="360" y="35"/>
                  <a:pt x="355" y="36"/>
                  <a:pt x="353" y="38"/>
                </a:cubicBezTo>
                <a:cubicBezTo>
                  <a:pt x="350" y="40"/>
                  <a:pt x="349" y="42"/>
                  <a:pt x="351" y="44"/>
                </a:cubicBezTo>
                <a:cubicBezTo>
                  <a:pt x="351" y="49"/>
                  <a:pt x="354" y="100"/>
                  <a:pt x="361" y="197"/>
                </a:cubicBezTo>
                <a:cubicBezTo>
                  <a:pt x="368" y="294"/>
                  <a:pt x="371" y="345"/>
                  <a:pt x="371" y="351"/>
                </a:cubicBezTo>
                <a:lnTo>
                  <a:pt x="373" y="349"/>
                </a:lnTo>
                <a:cubicBezTo>
                  <a:pt x="373" y="348"/>
                  <a:pt x="375" y="346"/>
                  <a:pt x="376" y="343"/>
                </a:cubicBezTo>
                <a:cubicBezTo>
                  <a:pt x="378" y="340"/>
                  <a:pt x="381" y="335"/>
                  <a:pt x="384" y="330"/>
                </a:cubicBezTo>
                <a:cubicBezTo>
                  <a:pt x="387" y="325"/>
                  <a:pt x="391" y="319"/>
                  <a:pt x="395" y="311"/>
                </a:cubicBezTo>
                <a:cubicBezTo>
                  <a:pt x="399" y="303"/>
                  <a:pt x="404" y="295"/>
                  <a:pt x="410" y="285"/>
                </a:cubicBezTo>
                <a:cubicBezTo>
                  <a:pt x="417" y="275"/>
                  <a:pt x="423" y="263"/>
                  <a:pt x="430" y="250"/>
                </a:cubicBezTo>
                <a:cubicBezTo>
                  <a:pt x="436" y="237"/>
                  <a:pt x="444" y="223"/>
                  <a:pt x="455" y="206"/>
                </a:cubicBezTo>
                <a:cubicBezTo>
                  <a:pt x="499" y="128"/>
                  <a:pt x="524" y="83"/>
                  <a:pt x="530" y="71"/>
                </a:cubicBezTo>
                <a:cubicBezTo>
                  <a:pt x="536" y="60"/>
                  <a:pt x="540" y="54"/>
                  <a:pt x="540" y="51"/>
                </a:cubicBezTo>
                <a:cubicBezTo>
                  <a:pt x="540" y="45"/>
                  <a:pt x="536" y="39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3"/>
                </a:cubicBezTo>
                <a:cubicBezTo>
                  <a:pt x="492" y="22"/>
                  <a:pt x="492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3" y="1"/>
                  <a:pt x="564" y="1"/>
                  <a:pt x="576" y="2"/>
                </a:cubicBezTo>
                <a:cubicBezTo>
                  <a:pt x="605" y="2"/>
                  <a:pt x="623" y="1"/>
                  <a:pt x="631" y="0"/>
                </a:cubicBezTo>
                <a:cubicBezTo>
                  <a:pt x="637" y="0"/>
                  <a:pt x="640" y="3"/>
                  <a:pt x="640" y="7"/>
                </a:cubicBezTo>
                <a:cubicBezTo>
                  <a:pt x="640" y="10"/>
                  <a:pt x="639" y="14"/>
                  <a:pt x="638" y="18"/>
                </a:cubicBezTo>
                <a:cubicBezTo>
                  <a:pt x="637" y="23"/>
                  <a:pt x="635" y="26"/>
                  <a:pt x="634" y="28"/>
                </a:cubicBezTo>
                <a:cubicBezTo>
                  <a:pt x="632" y="30"/>
                  <a:pt x="630" y="30"/>
                  <a:pt x="627" y="30"/>
                </a:cubicBezTo>
                <a:cubicBezTo>
                  <a:pt x="618" y="30"/>
                  <a:pt x="609" y="31"/>
                  <a:pt x="602" y="34"/>
                </a:cubicBezTo>
                <a:cubicBezTo>
                  <a:pt x="594" y="36"/>
                  <a:pt x="587" y="39"/>
                  <a:pt x="582" y="43"/>
                </a:cubicBezTo>
                <a:cubicBezTo>
                  <a:pt x="577" y="46"/>
                  <a:pt x="573" y="50"/>
                  <a:pt x="570" y="54"/>
                </a:cubicBezTo>
                <a:cubicBezTo>
                  <a:pt x="567" y="57"/>
                  <a:pt x="565" y="61"/>
                  <a:pt x="562" y="64"/>
                </a:cubicBezTo>
                <a:lnTo>
                  <a:pt x="560" y="68"/>
                </a:lnTo>
                <a:lnTo>
                  <a:pt x="451" y="258"/>
                </a:lnTo>
                <a:cubicBezTo>
                  <a:pt x="380" y="385"/>
                  <a:pt x="343" y="449"/>
                  <a:pt x="343" y="449"/>
                </a:cubicBezTo>
                <a:cubicBezTo>
                  <a:pt x="340" y="452"/>
                  <a:pt x="335" y="453"/>
                  <a:pt x="328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9"/>
                  <a:pt x="310" y="396"/>
                  <a:pt x="303" y="292"/>
                </a:cubicBezTo>
                <a:cubicBezTo>
                  <a:pt x="296" y="188"/>
                  <a:pt x="293" y="134"/>
                  <a:pt x="292" y="130"/>
                </a:cubicBezTo>
                <a:lnTo>
                  <a:pt x="285" y="142"/>
                </a:lnTo>
                <a:cubicBezTo>
                  <a:pt x="275" y="158"/>
                  <a:pt x="248" y="206"/>
                  <a:pt x="202" y="286"/>
                </a:cubicBezTo>
                <a:cubicBezTo>
                  <a:pt x="140" y="394"/>
                  <a:pt x="109" y="448"/>
                  <a:pt x="108" y="449"/>
                </a:cubicBezTo>
                <a:cubicBezTo>
                  <a:pt x="107" y="450"/>
                  <a:pt x="106" y="451"/>
                  <a:pt x="105" y="452"/>
                </a:cubicBezTo>
                <a:cubicBezTo>
                  <a:pt x="103" y="453"/>
                  <a:pt x="99" y="453"/>
                  <a:pt x="93" y="453"/>
                </a:cubicBezTo>
                <a:cubicBezTo>
                  <a:pt x="85" y="453"/>
                  <a:pt x="81" y="452"/>
                  <a:pt x="80" y="449"/>
                </a:cubicBezTo>
                <a:cubicBezTo>
                  <a:pt x="80" y="448"/>
                  <a:pt x="75" y="380"/>
                  <a:pt x="66" y="244"/>
                </a:cubicBezTo>
                <a:cubicBezTo>
                  <a:pt x="56" y="108"/>
                  <a:pt x="51" y="40"/>
                  <a:pt x="51" y="39"/>
                </a:cubicBezTo>
                <a:cubicBezTo>
                  <a:pt x="50" y="36"/>
                  <a:pt x="48" y="33"/>
                  <a:pt x="44" y="32"/>
                </a:cubicBezTo>
                <a:cubicBezTo>
                  <a:pt x="41" y="32"/>
                  <a:pt x="33" y="31"/>
                  <a:pt x="19" y="30"/>
                </a:cubicBezTo>
                <a:lnTo>
                  <a:pt x="4" y="30"/>
                </a:lnTo>
                <a:cubicBezTo>
                  <a:pt x="1" y="27"/>
                  <a:pt x="0" y="24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3" y="2"/>
                  <a:pt x="55" y="2"/>
                  <a:pt x="80" y="2"/>
                </a:cubicBezTo>
                <a:cubicBezTo>
                  <a:pt x="133" y="2"/>
                  <a:pt x="162" y="2"/>
                  <a:pt x="168" y="0"/>
                </a:cubicBezTo>
                <a:lnTo>
                  <a:pt x="174" y="0"/>
                </a:lnTo>
                <a:cubicBezTo>
                  <a:pt x="177" y="3"/>
                  <a:pt x="178" y="5"/>
                  <a:pt x="178" y="6"/>
                </a:cubicBezTo>
                <a:cubicBezTo>
                  <a:pt x="178" y="7"/>
                  <a:pt x="177" y="11"/>
                  <a:pt x="177" y="18"/>
                </a:cubicBezTo>
                <a:cubicBezTo>
                  <a:pt x="174" y="24"/>
                  <a:pt x="172" y="28"/>
                  <a:pt x="171" y="30"/>
                </a:cubicBezTo>
                <a:lnTo>
                  <a:pt x="157" y="30"/>
                </a:lnTo>
                <a:cubicBezTo>
                  <a:pt x="131" y="31"/>
                  <a:pt x="117" y="35"/>
                  <a:pt x="116" y="41"/>
                </a:cubicBezTo>
                <a:cubicBezTo>
                  <a:pt x="128" y="238"/>
                  <a:pt x="136" y="342"/>
                  <a:pt x="137" y="352"/>
                </a:cubicBezTo>
                <a:lnTo>
                  <a:pt x="289" y="86"/>
                </a:lnTo>
                <a:lnTo>
                  <a:pt x="288" y="62"/>
                </a:lnTo>
                <a:cubicBezTo>
                  <a:pt x="287" y="44"/>
                  <a:pt x="284" y="34"/>
                  <a:pt x="281" y="33"/>
                </a:cubicBezTo>
                <a:cubicBezTo>
                  <a:pt x="279" y="31"/>
                  <a:pt x="270" y="30"/>
                  <a:pt x="255" y="30"/>
                </a:cubicBezTo>
                <a:cubicBezTo>
                  <a:pt x="246" y="30"/>
                  <a:pt x="241" y="29"/>
                  <a:pt x="238" y="29"/>
                </a:cubicBezTo>
                <a:cubicBezTo>
                  <a:pt x="236" y="28"/>
                  <a:pt x="235" y="26"/>
                  <a:pt x="235" y="23"/>
                </a:cubicBezTo>
                <a:cubicBezTo>
                  <a:pt x="235" y="22"/>
                  <a:pt x="235" y="19"/>
                  <a:pt x="236" y="15"/>
                </a:cubicBezTo>
                <a:cubicBezTo>
                  <a:pt x="236" y="13"/>
                  <a:pt x="237" y="11"/>
                  <a:pt x="237" y="9"/>
                </a:cubicBezTo>
                <a:cubicBezTo>
                  <a:pt x="238" y="7"/>
                  <a:pt x="238" y="6"/>
                  <a:pt x="238" y="5"/>
                </a:cubicBezTo>
                <a:cubicBezTo>
                  <a:pt x="238" y="4"/>
                  <a:pt x="238" y="3"/>
                  <a:pt x="240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3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1128600" y="3206160"/>
            <a:ext cx="23630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Цель ММП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Найти такие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"/>
          <p:cNvSpPr/>
          <p:nvPr/>
        </p:nvSpPr>
        <p:spPr>
          <a:xfrm>
            <a:off x="6208200" y="325368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6" y="30"/>
                </a:moveTo>
                <a:cubicBezTo>
                  <a:pt x="111" y="30"/>
                  <a:pt x="103" y="29"/>
                  <a:pt x="103" y="27"/>
                </a:cubicBezTo>
                <a:cubicBezTo>
                  <a:pt x="102" y="26"/>
                  <a:pt x="102" y="25"/>
                  <a:pt x="102" y="22"/>
                </a:cubicBezTo>
                <a:cubicBezTo>
                  <a:pt x="102" y="12"/>
                  <a:pt x="104" y="5"/>
                  <a:pt x="109" y="1"/>
                </a:cubicBezTo>
                <a:cubicBezTo>
                  <a:pt x="110" y="1"/>
                  <a:pt x="113" y="0"/>
                  <a:pt x="119" y="0"/>
                </a:cubicBezTo>
                <a:cubicBezTo>
                  <a:pt x="142" y="2"/>
                  <a:pt x="169" y="2"/>
                  <a:pt x="200" y="2"/>
                </a:cubicBezTo>
                <a:cubicBezTo>
                  <a:pt x="260" y="2"/>
                  <a:pt x="296" y="2"/>
                  <a:pt x="305" y="0"/>
                </a:cubicBezTo>
                <a:lnTo>
                  <a:pt x="313" y="0"/>
                </a:lnTo>
                <a:cubicBezTo>
                  <a:pt x="315" y="3"/>
                  <a:pt x="316" y="5"/>
                  <a:pt x="316" y="6"/>
                </a:cubicBezTo>
                <a:cubicBezTo>
                  <a:pt x="316" y="7"/>
                  <a:pt x="316" y="11"/>
                  <a:pt x="315" y="18"/>
                </a:cubicBezTo>
                <a:cubicBezTo>
                  <a:pt x="313" y="24"/>
                  <a:pt x="311" y="28"/>
                  <a:pt x="309" y="30"/>
                </a:cubicBezTo>
                <a:lnTo>
                  <a:pt x="284" y="30"/>
                </a:lnTo>
                <a:cubicBezTo>
                  <a:pt x="254" y="30"/>
                  <a:pt x="237" y="32"/>
                  <a:pt x="232" y="36"/>
                </a:cubicBezTo>
                <a:cubicBezTo>
                  <a:pt x="229" y="37"/>
                  <a:pt x="226" y="43"/>
                  <a:pt x="223" y="54"/>
                </a:cubicBezTo>
                <a:cubicBezTo>
                  <a:pt x="220" y="64"/>
                  <a:pt x="206" y="120"/>
                  <a:pt x="180" y="223"/>
                </a:cubicBezTo>
                <a:cubicBezTo>
                  <a:pt x="173" y="251"/>
                  <a:pt x="166" y="280"/>
                  <a:pt x="158" y="311"/>
                </a:cubicBezTo>
                <a:cubicBezTo>
                  <a:pt x="151" y="342"/>
                  <a:pt x="145" y="366"/>
                  <a:pt x="141" y="383"/>
                </a:cubicBezTo>
                <a:lnTo>
                  <a:pt x="135" y="406"/>
                </a:lnTo>
                <a:cubicBezTo>
                  <a:pt x="135" y="408"/>
                  <a:pt x="137" y="408"/>
                  <a:pt x="141" y="408"/>
                </a:cubicBezTo>
                <a:cubicBezTo>
                  <a:pt x="145" y="408"/>
                  <a:pt x="157" y="409"/>
                  <a:pt x="179" y="410"/>
                </a:cubicBezTo>
                <a:lnTo>
                  <a:pt x="190" y="410"/>
                </a:lnTo>
                <a:cubicBezTo>
                  <a:pt x="203" y="410"/>
                  <a:pt x="214" y="410"/>
                  <a:pt x="222" y="409"/>
                </a:cubicBezTo>
                <a:cubicBezTo>
                  <a:pt x="231" y="409"/>
                  <a:pt x="241" y="407"/>
                  <a:pt x="254" y="405"/>
                </a:cubicBezTo>
                <a:cubicBezTo>
                  <a:pt x="267" y="402"/>
                  <a:pt x="277" y="398"/>
                  <a:pt x="286" y="393"/>
                </a:cubicBezTo>
                <a:cubicBezTo>
                  <a:pt x="295" y="388"/>
                  <a:pt x="305" y="381"/>
                  <a:pt x="315" y="370"/>
                </a:cubicBezTo>
                <a:cubicBezTo>
                  <a:pt x="325" y="361"/>
                  <a:pt x="334" y="349"/>
                  <a:pt x="342" y="335"/>
                </a:cubicBezTo>
                <a:cubicBezTo>
                  <a:pt x="349" y="322"/>
                  <a:pt x="355" y="308"/>
                  <a:pt x="361" y="292"/>
                </a:cubicBezTo>
                <a:cubicBezTo>
                  <a:pt x="367" y="276"/>
                  <a:pt x="371" y="267"/>
                  <a:pt x="372" y="265"/>
                </a:cubicBezTo>
                <a:cubicBezTo>
                  <a:pt x="374" y="264"/>
                  <a:pt x="378" y="263"/>
                  <a:pt x="383" y="263"/>
                </a:cubicBezTo>
                <a:lnTo>
                  <a:pt x="391" y="263"/>
                </a:lnTo>
                <a:cubicBezTo>
                  <a:pt x="394" y="267"/>
                  <a:pt x="395" y="269"/>
                  <a:pt x="395" y="270"/>
                </a:cubicBezTo>
                <a:cubicBezTo>
                  <a:pt x="395" y="271"/>
                  <a:pt x="391" y="284"/>
                  <a:pt x="382" y="308"/>
                </a:cubicBezTo>
                <a:cubicBezTo>
                  <a:pt x="374" y="332"/>
                  <a:pt x="364" y="358"/>
                  <a:pt x="354" y="386"/>
                </a:cubicBezTo>
                <a:cubicBezTo>
                  <a:pt x="344" y="413"/>
                  <a:pt x="338" y="429"/>
                  <a:pt x="338" y="433"/>
                </a:cubicBezTo>
                <a:cubicBezTo>
                  <a:pt x="337" y="436"/>
                  <a:pt x="336" y="437"/>
                  <a:pt x="335" y="437"/>
                </a:cubicBezTo>
                <a:cubicBezTo>
                  <a:pt x="334" y="438"/>
                  <a:pt x="331" y="438"/>
                  <a:pt x="325" y="439"/>
                </a:cubicBezTo>
                <a:cubicBezTo>
                  <a:pt x="319" y="440"/>
                  <a:pt x="310" y="440"/>
                  <a:pt x="297" y="440"/>
                </a:cubicBezTo>
                <a:cubicBezTo>
                  <a:pt x="292" y="440"/>
                  <a:pt x="275" y="440"/>
                  <a:pt x="247" y="440"/>
                </a:cubicBezTo>
                <a:cubicBezTo>
                  <a:pt x="220" y="440"/>
                  <a:pt x="193" y="440"/>
                  <a:pt x="168" y="439"/>
                </a:cubicBezTo>
                <a:lnTo>
                  <a:pt x="54" y="439"/>
                </a:lnTo>
                <a:cubicBezTo>
                  <a:pt x="18" y="439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6"/>
                  <a:pt x="5" y="411"/>
                  <a:pt x="8" y="410"/>
                </a:cubicBezTo>
                <a:cubicBezTo>
                  <a:pt x="9" y="410"/>
                  <a:pt x="13" y="410"/>
                  <a:pt x="17" y="410"/>
                </a:cubicBezTo>
                <a:lnTo>
                  <a:pt x="21" y="410"/>
                </a:lnTo>
                <a:cubicBezTo>
                  <a:pt x="33" y="410"/>
                  <a:pt x="45" y="409"/>
                  <a:pt x="60" y="408"/>
                </a:cubicBezTo>
                <a:cubicBezTo>
                  <a:pt x="66" y="407"/>
                  <a:pt x="70" y="404"/>
                  <a:pt x="72" y="400"/>
                </a:cubicBezTo>
                <a:cubicBezTo>
                  <a:pt x="73" y="398"/>
                  <a:pt x="88" y="338"/>
                  <a:pt x="118" y="221"/>
                </a:cubicBezTo>
                <a:cubicBezTo>
                  <a:pt x="147" y="104"/>
                  <a:pt x="162" y="42"/>
                  <a:pt x="162" y="36"/>
                </a:cubicBezTo>
                <a:cubicBezTo>
                  <a:pt x="162" y="33"/>
                  <a:pt x="150" y="31"/>
                  <a:pt x="12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6379560" y="323820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0" y="322"/>
                </a:moveTo>
                <a:cubicBezTo>
                  <a:pt x="0" y="291"/>
                  <a:pt x="2" y="263"/>
                  <a:pt x="7" y="237"/>
                </a:cubicBezTo>
                <a:cubicBezTo>
                  <a:pt x="11" y="210"/>
                  <a:pt x="16" y="188"/>
                  <a:pt x="22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5" y="94"/>
                  <a:pt x="64" y="79"/>
                  <a:pt x="70" y="69"/>
                </a:cubicBezTo>
                <a:cubicBezTo>
                  <a:pt x="76" y="59"/>
                  <a:pt x="85" y="48"/>
                  <a:pt x="97" y="36"/>
                </a:cubicBezTo>
                <a:cubicBezTo>
                  <a:pt x="109" y="24"/>
                  <a:pt x="117" y="16"/>
                  <a:pt x="119" y="14"/>
                </a:cubicBezTo>
                <a:cubicBezTo>
                  <a:pt x="121" y="11"/>
                  <a:pt x="126" y="7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2"/>
                  <a:pt x="144" y="20"/>
                </a:cubicBezTo>
                <a:cubicBezTo>
                  <a:pt x="136" y="27"/>
                  <a:pt x="128" y="39"/>
                  <a:pt x="117" y="54"/>
                </a:cubicBezTo>
                <a:cubicBezTo>
                  <a:pt x="107" y="69"/>
                  <a:pt x="96" y="87"/>
                  <a:pt x="85" y="109"/>
                </a:cubicBezTo>
                <a:cubicBezTo>
                  <a:pt x="74" y="130"/>
                  <a:pt x="65" y="160"/>
                  <a:pt x="58" y="197"/>
                </a:cubicBezTo>
                <a:cubicBezTo>
                  <a:pt x="51" y="234"/>
                  <a:pt x="47" y="276"/>
                  <a:pt x="47" y="322"/>
                </a:cubicBezTo>
                <a:cubicBezTo>
                  <a:pt x="47" y="367"/>
                  <a:pt x="51" y="408"/>
                  <a:pt x="58" y="445"/>
                </a:cubicBezTo>
                <a:cubicBezTo>
                  <a:pt x="65" y="482"/>
                  <a:pt x="74" y="512"/>
                  <a:pt x="84" y="534"/>
                </a:cubicBezTo>
                <a:cubicBezTo>
                  <a:pt x="95" y="557"/>
                  <a:pt x="106" y="575"/>
                  <a:pt x="117" y="589"/>
                </a:cubicBezTo>
                <a:cubicBezTo>
                  <a:pt x="127" y="603"/>
                  <a:pt x="136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1"/>
                  <a:pt x="151" y="643"/>
                  <a:pt x="145" y="643"/>
                </a:cubicBezTo>
                <a:lnTo>
                  <a:pt x="143" y="643"/>
                </a:lnTo>
                <a:lnTo>
                  <a:pt x="135" y="643"/>
                </a:lnTo>
                <a:lnTo>
                  <a:pt x="117" y="627"/>
                </a:lnTo>
                <a:cubicBezTo>
                  <a:pt x="76" y="591"/>
                  <a:pt x="46" y="545"/>
                  <a:pt x="28" y="491"/>
                </a:cubicBezTo>
                <a:cubicBezTo>
                  <a:pt x="10" y="437"/>
                  <a:pt x="0" y="380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6459480" y="325368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7" y="0"/>
                </a:moveTo>
                <a:cubicBezTo>
                  <a:pt x="253" y="0"/>
                  <a:pt x="264" y="1"/>
                  <a:pt x="280" y="1"/>
                </a:cubicBezTo>
                <a:cubicBezTo>
                  <a:pt x="296" y="1"/>
                  <a:pt x="310" y="2"/>
                  <a:pt x="323" y="2"/>
                </a:cubicBezTo>
                <a:cubicBezTo>
                  <a:pt x="345" y="2"/>
                  <a:pt x="363" y="2"/>
                  <a:pt x="378" y="2"/>
                </a:cubicBezTo>
                <a:cubicBezTo>
                  <a:pt x="392" y="1"/>
                  <a:pt x="400" y="1"/>
                  <a:pt x="403" y="1"/>
                </a:cubicBezTo>
                <a:cubicBezTo>
                  <a:pt x="410" y="1"/>
                  <a:pt x="414" y="3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10" y="23"/>
                  <a:pt x="408" y="28"/>
                  <a:pt x="406" y="29"/>
                </a:cubicBezTo>
                <a:cubicBezTo>
                  <a:pt x="405" y="29"/>
                  <a:pt x="400" y="30"/>
                  <a:pt x="392" y="30"/>
                </a:cubicBezTo>
                <a:cubicBezTo>
                  <a:pt x="382" y="30"/>
                  <a:pt x="373" y="31"/>
                  <a:pt x="367" y="33"/>
                </a:cubicBezTo>
                <a:cubicBezTo>
                  <a:pt x="360" y="35"/>
                  <a:pt x="356" y="36"/>
                  <a:pt x="353" y="38"/>
                </a:cubicBezTo>
                <a:cubicBezTo>
                  <a:pt x="351" y="40"/>
                  <a:pt x="350" y="42"/>
                  <a:pt x="351" y="44"/>
                </a:cubicBezTo>
                <a:cubicBezTo>
                  <a:pt x="351" y="49"/>
                  <a:pt x="355" y="100"/>
                  <a:pt x="362" y="197"/>
                </a:cubicBezTo>
                <a:cubicBezTo>
                  <a:pt x="368" y="294"/>
                  <a:pt x="372" y="345"/>
                  <a:pt x="372" y="351"/>
                </a:cubicBezTo>
                <a:lnTo>
                  <a:pt x="373" y="349"/>
                </a:lnTo>
                <a:cubicBezTo>
                  <a:pt x="374" y="348"/>
                  <a:pt x="375" y="345"/>
                  <a:pt x="377" y="342"/>
                </a:cubicBezTo>
                <a:cubicBezTo>
                  <a:pt x="379" y="339"/>
                  <a:pt x="381" y="335"/>
                  <a:pt x="385" y="330"/>
                </a:cubicBezTo>
                <a:cubicBezTo>
                  <a:pt x="388" y="325"/>
                  <a:pt x="392" y="319"/>
                  <a:pt x="396" y="311"/>
                </a:cubicBezTo>
                <a:cubicBezTo>
                  <a:pt x="399" y="303"/>
                  <a:pt x="405" y="295"/>
                  <a:pt x="411" y="285"/>
                </a:cubicBezTo>
                <a:cubicBezTo>
                  <a:pt x="417" y="275"/>
                  <a:pt x="424" y="263"/>
                  <a:pt x="430" y="250"/>
                </a:cubicBezTo>
                <a:cubicBezTo>
                  <a:pt x="437" y="237"/>
                  <a:pt x="445" y="222"/>
                  <a:pt x="455" y="206"/>
                </a:cubicBezTo>
                <a:cubicBezTo>
                  <a:pt x="500" y="127"/>
                  <a:pt x="525" y="83"/>
                  <a:pt x="531" y="71"/>
                </a:cubicBezTo>
                <a:cubicBezTo>
                  <a:pt x="537" y="60"/>
                  <a:pt x="540" y="54"/>
                  <a:pt x="540" y="51"/>
                </a:cubicBezTo>
                <a:cubicBezTo>
                  <a:pt x="540" y="45"/>
                  <a:pt x="536" y="39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3"/>
                </a:cubicBezTo>
                <a:cubicBezTo>
                  <a:pt x="492" y="22"/>
                  <a:pt x="493" y="19"/>
                  <a:pt x="494" y="15"/>
                </a:cubicBezTo>
                <a:cubicBezTo>
                  <a:pt x="495" y="8"/>
                  <a:pt x="497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8" y="1"/>
                  <a:pt x="511" y="1"/>
                  <a:pt x="517" y="1"/>
                </a:cubicBezTo>
                <a:cubicBezTo>
                  <a:pt x="523" y="1"/>
                  <a:pt x="532" y="1"/>
                  <a:pt x="542" y="1"/>
                </a:cubicBezTo>
                <a:cubicBezTo>
                  <a:pt x="553" y="1"/>
                  <a:pt x="565" y="1"/>
                  <a:pt x="577" y="2"/>
                </a:cubicBezTo>
                <a:cubicBezTo>
                  <a:pt x="605" y="2"/>
                  <a:pt x="623" y="1"/>
                  <a:pt x="632" y="0"/>
                </a:cubicBezTo>
                <a:cubicBezTo>
                  <a:pt x="637" y="0"/>
                  <a:pt x="640" y="3"/>
                  <a:pt x="640" y="7"/>
                </a:cubicBezTo>
                <a:cubicBezTo>
                  <a:pt x="640" y="10"/>
                  <a:pt x="640" y="14"/>
                  <a:pt x="639" y="18"/>
                </a:cubicBezTo>
                <a:cubicBezTo>
                  <a:pt x="637" y="23"/>
                  <a:pt x="636" y="26"/>
                  <a:pt x="634" y="28"/>
                </a:cubicBezTo>
                <a:cubicBezTo>
                  <a:pt x="632" y="30"/>
                  <a:pt x="630" y="30"/>
                  <a:pt x="628" y="30"/>
                </a:cubicBezTo>
                <a:cubicBezTo>
                  <a:pt x="618" y="30"/>
                  <a:pt x="610" y="31"/>
                  <a:pt x="602" y="34"/>
                </a:cubicBezTo>
                <a:cubicBezTo>
                  <a:pt x="594" y="36"/>
                  <a:pt x="588" y="39"/>
                  <a:pt x="583" y="43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7"/>
                  <a:pt x="565" y="61"/>
                  <a:pt x="563" y="64"/>
                </a:cubicBezTo>
                <a:lnTo>
                  <a:pt x="560" y="68"/>
                </a:lnTo>
                <a:lnTo>
                  <a:pt x="452" y="258"/>
                </a:lnTo>
                <a:cubicBezTo>
                  <a:pt x="380" y="385"/>
                  <a:pt x="344" y="448"/>
                  <a:pt x="344" y="449"/>
                </a:cubicBezTo>
                <a:cubicBezTo>
                  <a:pt x="341" y="452"/>
                  <a:pt x="336" y="453"/>
                  <a:pt x="328" y="453"/>
                </a:cubicBezTo>
                <a:cubicBezTo>
                  <a:pt x="322" y="453"/>
                  <a:pt x="318" y="452"/>
                  <a:pt x="316" y="450"/>
                </a:cubicBezTo>
                <a:cubicBezTo>
                  <a:pt x="315" y="449"/>
                  <a:pt x="311" y="396"/>
                  <a:pt x="304" y="292"/>
                </a:cubicBezTo>
                <a:cubicBezTo>
                  <a:pt x="297" y="188"/>
                  <a:pt x="293" y="134"/>
                  <a:pt x="293" y="130"/>
                </a:cubicBezTo>
                <a:lnTo>
                  <a:pt x="285" y="142"/>
                </a:lnTo>
                <a:cubicBezTo>
                  <a:pt x="276" y="158"/>
                  <a:pt x="247" y="205"/>
                  <a:pt x="202" y="286"/>
                </a:cubicBezTo>
                <a:cubicBezTo>
                  <a:pt x="141" y="394"/>
                  <a:pt x="109" y="448"/>
                  <a:pt x="109" y="449"/>
                </a:cubicBezTo>
                <a:cubicBezTo>
                  <a:pt x="108" y="450"/>
                  <a:pt x="107" y="451"/>
                  <a:pt x="105" y="451"/>
                </a:cubicBezTo>
                <a:cubicBezTo>
                  <a:pt x="103" y="453"/>
                  <a:pt x="99" y="453"/>
                  <a:pt x="94" y="453"/>
                </a:cubicBezTo>
                <a:cubicBezTo>
                  <a:pt x="86" y="453"/>
                  <a:pt x="81" y="452"/>
                  <a:pt x="80" y="449"/>
                </a:cubicBezTo>
                <a:cubicBezTo>
                  <a:pt x="80" y="448"/>
                  <a:pt x="76" y="379"/>
                  <a:pt x="66" y="244"/>
                </a:cubicBezTo>
                <a:cubicBezTo>
                  <a:pt x="57" y="108"/>
                  <a:pt x="52" y="40"/>
                  <a:pt x="52" y="39"/>
                </a:cubicBezTo>
                <a:cubicBezTo>
                  <a:pt x="51" y="36"/>
                  <a:pt x="49" y="33"/>
                  <a:pt x="45" y="32"/>
                </a:cubicBezTo>
                <a:cubicBezTo>
                  <a:pt x="42" y="31"/>
                  <a:pt x="33" y="31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1" y="13"/>
                  <a:pt x="3" y="5"/>
                  <a:pt x="9" y="0"/>
                </a:cubicBezTo>
                <a:lnTo>
                  <a:pt x="16" y="0"/>
                </a:lnTo>
                <a:cubicBezTo>
                  <a:pt x="34" y="2"/>
                  <a:pt x="56" y="2"/>
                  <a:pt x="80" y="2"/>
                </a:cubicBezTo>
                <a:cubicBezTo>
                  <a:pt x="134" y="2"/>
                  <a:pt x="163" y="2"/>
                  <a:pt x="168" y="0"/>
                </a:cubicBezTo>
                <a:lnTo>
                  <a:pt x="175" y="0"/>
                </a:lnTo>
                <a:cubicBezTo>
                  <a:pt x="177" y="3"/>
                  <a:pt x="178" y="5"/>
                  <a:pt x="178" y="6"/>
                </a:cubicBezTo>
                <a:cubicBezTo>
                  <a:pt x="178" y="7"/>
                  <a:pt x="178" y="11"/>
                  <a:pt x="177" y="18"/>
                </a:cubicBezTo>
                <a:cubicBezTo>
                  <a:pt x="175" y="24"/>
                  <a:pt x="173" y="28"/>
                  <a:pt x="171" y="30"/>
                </a:cubicBezTo>
                <a:lnTo>
                  <a:pt x="158" y="30"/>
                </a:lnTo>
                <a:cubicBezTo>
                  <a:pt x="132" y="31"/>
                  <a:pt x="118" y="35"/>
                  <a:pt x="116" y="41"/>
                </a:cubicBezTo>
                <a:cubicBezTo>
                  <a:pt x="129" y="238"/>
                  <a:pt x="136" y="342"/>
                  <a:pt x="138" y="352"/>
                </a:cubicBezTo>
                <a:lnTo>
                  <a:pt x="290" y="86"/>
                </a:lnTo>
                <a:lnTo>
                  <a:pt x="288" y="62"/>
                </a:lnTo>
                <a:cubicBezTo>
                  <a:pt x="287" y="44"/>
                  <a:pt x="285" y="34"/>
                  <a:pt x="282" y="33"/>
                </a:cubicBezTo>
                <a:cubicBezTo>
                  <a:pt x="279" y="31"/>
                  <a:pt x="271" y="30"/>
                  <a:pt x="254" y="30"/>
                </a:cubicBezTo>
                <a:cubicBezTo>
                  <a:pt x="246" y="30"/>
                  <a:pt x="241" y="29"/>
                  <a:pt x="238" y="29"/>
                </a:cubicBezTo>
                <a:cubicBezTo>
                  <a:pt x="236" y="28"/>
                  <a:pt x="234" y="26"/>
                  <a:pt x="234" y="23"/>
                </a:cubicBezTo>
                <a:cubicBezTo>
                  <a:pt x="234" y="22"/>
                  <a:pt x="235" y="19"/>
                  <a:pt x="236" y="15"/>
                </a:cubicBezTo>
                <a:cubicBezTo>
                  <a:pt x="236" y="13"/>
                  <a:pt x="236" y="11"/>
                  <a:pt x="237" y="9"/>
                </a:cubicBezTo>
                <a:cubicBezTo>
                  <a:pt x="237" y="7"/>
                  <a:pt x="237" y="6"/>
                  <a:pt x="237" y="5"/>
                </a:cubicBezTo>
                <a:cubicBezTo>
                  <a:pt x="237" y="4"/>
                  <a:pt x="238" y="3"/>
                  <a:pt x="239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2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6702480" y="323820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2"/>
                  <a:pt x="107" y="97"/>
                  <a:pt x="126" y="152"/>
                </a:cubicBezTo>
                <a:cubicBezTo>
                  <a:pt x="145" y="206"/>
                  <a:pt x="154" y="262"/>
                  <a:pt x="154" y="322"/>
                </a:cubicBezTo>
                <a:cubicBezTo>
                  <a:pt x="154" y="351"/>
                  <a:pt x="152" y="379"/>
                  <a:pt x="148" y="406"/>
                </a:cubicBezTo>
                <a:cubicBezTo>
                  <a:pt x="143" y="433"/>
                  <a:pt x="138" y="456"/>
                  <a:pt x="133" y="475"/>
                </a:cubicBezTo>
                <a:cubicBezTo>
                  <a:pt x="127" y="493"/>
                  <a:pt x="118" y="512"/>
                  <a:pt x="108" y="531"/>
                </a:cubicBezTo>
                <a:cubicBezTo>
                  <a:pt x="98" y="550"/>
                  <a:pt x="90" y="564"/>
                  <a:pt x="84" y="574"/>
                </a:cubicBezTo>
                <a:cubicBezTo>
                  <a:pt x="78" y="584"/>
                  <a:pt x="69" y="595"/>
                  <a:pt x="57" y="607"/>
                </a:cubicBezTo>
                <a:cubicBezTo>
                  <a:pt x="46" y="619"/>
                  <a:pt x="39" y="626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20" y="643"/>
                </a:cubicBezTo>
                <a:lnTo>
                  <a:pt x="12" y="643"/>
                </a:lnTo>
                <a:cubicBezTo>
                  <a:pt x="9" y="643"/>
                  <a:pt x="6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2"/>
                  <a:pt x="7" y="627"/>
                </a:cubicBezTo>
                <a:cubicBezTo>
                  <a:pt x="73" y="558"/>
                  <a:pt x="106" y="456"/>
                  <a:pt x="106" y="322"/>
                </a:cubicBezTo>
                <a:cubicBezTo>
                  <a:pt x="106" y="187"/>
                  <a:pt x="73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933120" y="36860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8"/>
                  <a:pt x="0" y="106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7"/>
                  <a:pt x="19" y="37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6" name=""/>
          <p:cNvSpPr txBox="1"/>
          <p:nvPr/>
        </p:nvSpPr>
        <p:spPr>
          <a:xfrm>
            <a:off x="3717000" y="3206160"/>
            <a:ext cx="2503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, которые максимизируют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1874520" y="363132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7" y="30"/>
                </a:moveTo>
                <a:cubicBezTo>
                  <a:pt x="111" y="30"/>
                  <a:pt x="103" y="29"/>
                  <a:pt x="103" y="27"/>
                </a:cubicBezTo>
                <a:cubicBezTo>
                  <a:pt x="102" y="26"/>
                  <a:pt x="102" y="25"/>
                  <a:pt x="102" y="22"/>
                </a:cubicBezTo>
                <a:cubicBezTo>
                  <a:pt x="102" y="12"/>
                  <a:pt x="104" y="5"/>
                  <a:pt x="109" y="1"/>
                </a:cubicBezTo>
                <a:cubicBezTo>
                  <a:pt x="110" y="0"/>
                  <a:pt x="114" y="0"/>
                  <a:pt x="120" y="0"/>
                </a:cubicBezTo>
                <a:cubicBezTo>
                  <a:pt x="143" y="2"/>
                  <a:pt x="170" y="2"/>
                  <a:pt x="201" y="2"/>
                </a:cubicBezTo>
                <a:cubicBezTo>
                  <a:pt x="261" y="2"/>
                  <a:pt x="296" y="2"/>
                  <a:pt x="305" y="0"/>
                </a:cubicBezTo>
                <a:lnTo>
                  <a:pt x="313" y="0"/>
                </a:lnTo>
                <a:cubicBezTo>
                  <a:pt x="315" y="3"/>
                  <a:pt x="317" y="5"/>
                  <a:pt x="317" y="6"/>
                </a:cubicBezTo>
                <a:cubicBezTo>
                  <a:pt x="317" y="7"/>
                  <a:pt x="316" y="11"/>
                  <a:pt x="315" y="18"/>
                </a:cubicBezTo>
                <a:cubicBezTo>
                  <a:pt x="313" y="24"/>
                  <a:pt x="311" y="28"/>
                  <a:pt x="309" y="30"/>
                </a:cubicBezTo>
                <a:lnTo>
                  <a:pt x="285" y="30"/>
                </a:lnTo>
                <a:cubicBezTo>
                  <a:pt x="256" y="30"/>
                  <a:pt x="238" y="32"/>
                  <a:pt x="233" y="36"/>
                </a:cubicBezTo>
                <a:cubicBezTo>
                  <a:pt x="230" y="37"/>
                  <a:pt x="227" y="43"/>
                  <a:pt x="224" y="53"/>
                </a:cubicBezTo>
                <a:cubicBezTo>
                  <a:pt x="221" y="64"/>
                  <a:pt x="207" y="120"/>
                  <a:pt x="181" y="223"/>
                </a:cubicBezTo>
                <a:cubicBezTo>
                  <a:pt x="174" y="252"/>
                  <a:pt x="167" y="281"/>
                  <a:pt x="159" y="312"/>
                </a:cubicBezTo>
                <a:cubicBezTo>
                  <a:pt x="152" y="344"/>
                  <a:pt x="146" y="367"/>
                  <a:pt x="142" y="383"/>
                </a:cubicBezTo>
                <a:lnTo>
                  <a:pt x="136" y="406"/>
                </a:lnTo>
                <a:cubicBezTo>
                  <a:pt x="136" y="408"/>
                  <a:pt x="138" y="409"/>
                  <a:pt x="142" y="409"/>
                </a:cubicBezTo>
                <a:cubicBezTo>
                  <a:pt x="146" y="409"/>
                  <a:pt x="158" y="409"/>
                  <a:pt x="180" y="410"/>
                </a:cubicBezTo>
                <a:lnTo>
                  <a:pt x="191" y="410"/>
                </a:lnTo>
                <a:cubicBezTo>
                  <a:pt x="204" y="410"/>
                  <a:pt x="215" y="410"/>
                  <a:pt x="223" y="409"/>
                </a:cubicBezTo>
                <a:cubicBezTo>
                  <a:pt x="232" y="409"/>
                  <a:pt x="242" y="407"/>
                  <a:pt x="255" y="405"/>
                </a:cubicBezTo>
                <a:cubicBezTo>
                  <a:pt x="268" y="402"/>
                  <a:pt x="278" y="398"/>
                  <a:pt x="287" y="393"/>
                </a:cubicBezTo>
                <a:cubicBezTo>
                  <a:pt x="296" y="388"/>
                  <a:pt x="305" y="381"/>
                  <a:pt x="315" y="371"/>
                </a:cubicBezTo>
                <a:cubicBezTo>
                  <a:pt x="325" y="362"/>
                  <a:pt x="334" y="350"/>
                  <a:pt x="342" y="336"/>
                </a:cubicBezTo>
                <a:cubicBezTo>
                  <a:pt x="349" y="323"/>
                  <a:pt x="355" y="309"/>
                  <a:pt x="361" y="293"/>
                </a:cubicBezTo>
                <a:cubicBezTo>
                  <a:pt x="367" y="277"/>
                  <a:pt x="371" y="268"/>
                  <a:pt x="372" y="266"/>
                </a:cubicBezTo>
                <a:cubicBezTo>
                  <a:pt x="374" y="265"/>
                  <a:pt x="378" y="264"/>
                  <a:pt x="383" y="264"/>
                </a:cubicBezTo>
                <a:lnTo>
                  <a:pt x="392" y="264"/>
                </a:lnTo>
                <a:cubicBezTo>
                  <a:pt x="394" y="268"/>
                  <a:pt x="395" y="270"/>
                  <a:pt x="395" y="271"/>
                </a:cubicBezTo>
                <a:cubicBezTo>
                  <a:pt x="395" y="272"/>
                  <a:pt x="391" y="285"/>
                  <a:pt x="383" y="309"/>
                </a:cubicBezTo>
                <a:cubicBezTo>
                  <a:pt x="374" y="334"/>
                  <a:pt x="365" y="359"/>
                  <a:pt x="354" y="386"/>
                </a:cubicBezTo>
                <a:cubicBezTo>
                  <a:pt x="344" y="413"/>
                  <a:pt x="339" y="429"/>
                  <a:pt x="338" y="434"/>
                </a:cubicBezTo>
                <a:cubicBezTo>
                  <a:pt x="337" y="436"/>
                  <a:pt x="336" y="437"/>
                  <a:pt x="335" y="438"/>
                </a:cubicBezTo>
                <a:cubicBezTo>
                  <a:pt x="334" y="438"/>
                  <a:pt x="331" y="439"/>
                  <a:pt x="325" y="439"/>
                </a:cubicBezTo>
                <a:cubicBezTo>
                  <a:pt x="319" y="440"/>
                  <a:pt x="310" y="441"/>
                  <a:pt x="297" y="440"/>
                </a:cubicBezTo>
                <a:cubicBezTo>
                  <a:pt x="293" y="440"/>
                  <a:pt x="276" y="440"/>
                  <a:pt x="249" y="440"/>
                </a:cubicBezTo>
                <a:cubicBezTo>
                  <a:pt x="221" y="440"/>
                  <a:pt x="194" y="440"/>
                  <a:pt x="169" y="439"/>
                </a:cubicBezTo>
                <a:lnTo>
                  <a:pt x="54" y="439"/>
                </a:lnTo>
                <a:cubicBezTo>
                  <a:pt x="18" y="439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6"/>
                  <a:pt x="5" y="411"/>
                  <a:pt x="8" y="411"/>
                </a:cubicBezTo>
                <a:cubicBezTo>
                  <a:pt x="9" y="410"/>
                  <a:pt x="12" y="410"/>
                  <a:pt x="17" y="410"/>
                </a:cubicBezTo>
                <a:lnTo>
                  <a:pt x="21" y="410"/>
                </a:lnTo>
                <a:cubicBezTo>
                  <a:pt x="33" y="410"/>
                  <a:pt x="45" y="409"/>
                  <a:pt x="60" y="408"/>
                </a:cubicBezTo>
                <a:cubicBezTo>
                  <a:pt x="66" y="407"/>
                  <a:pt x="70" y="404"/>
                  <a:pt x="72" y="400"/>
                </a:cubicBezTo>
                <a:cubicBezTo>
                  <a:pt x="73" y="399"/>
                  <a:pt x="88" y="339"/>
                  <a:pt x="119" y="221"/>
                </a:cubicBezTo>
                <a:cubicBezTo>
                  <a:pt x="148" y="104"/>
                  <a:pt x="163" y="42"/>
                  <a:pt x="163" y="36"/>
                </a:cubicBezTo>
                <a:cubicBezTo>
                  <a:pt x="163" y="33"/>
                  <a:pt x="151" y="31"/>
                  <a:pt x="127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2046240" y="361584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1"/>
                </a:moveTo>
                <a:cubicBezTo>
                  <a:pt x="0" y="292"/>
                  <a:pt x="2" y="264"/>
                  <a:pt x="6" y="237"/>
                </a:cubicBezTo>
                <a:cubicBezTo>
                  <a:pt x="10" y="210"/>
                  <a:pt x="15" y="188"/>
                  <a:pt x="21" y="168"/>
                </a:cubicBezTo>
                <a:cubicBezTo>
                  <a:pt x="26" y="149"/>
                  <a:pt x="34" y="130"/>
                  <a:pt x="44" y="112"/>
                </a:cubicBezTo>
                <a:cubicBezTo>
                  <a:pt x="56" y="94"/>
                  <a:pt x="64" y="79"/>
                  <a:pt x="70" y="69"/>
                </a:cubicBezTo>
                <a:cubicBezTo>
                  <a:pt x="76" y="59"/>
                  <a:pt x="85" y="48"/>
                  <a:pt x="97" y="36"/>
                </a:cubicBezTo>
                <a:cubicBezTo>
                  <a:pt x="109" y="24"/>
                  <a:pt x="116" y="16"/>
                  <a:pt x="118" y="14"/>
                </a:cubicBezTo>
                <a:cubicBezTo>
                  <a:pt x="120" y="11"/>
                  <a:pt x="125" y="7"/>
                  <a:pt x="134" y="0"/>
                </a:cubicBezTo>
                <a:lnTo>
                  <a:pt x="142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0" y="12"/>
                  <a:pt x="143" y="20"/>
                </a:cubicBezTo>
                <a:cubicBezTo>
                  <a:pt x="136" y="27"/>
                  <a:pt x="127" y="39"/>
                  <a:pt x="117" y="54"/>
                </a:cubicBezTo>
                <a:cubicBezTo>
                  <a:pt x="106" y="68"/>
                  <a:pt x="96" y="87"/>
                  <a:pt x="85" y="109"/>
                </a:cubicBezTo>
                <a:cubicBezTo>
                  <a:pt x="75" y="130"/>
                  <a:pt x="66" y="160"/>
                  <a:pt x="58" y="197"/>
                </a:cubicBezTo>
                <a:cubicBezTo>
                  <a:pt x="50" y="234"/>
                  <a:pt x="46" y="276"/>
                  <a:pt x="46" y="321"/>
                </a:cubicBezTo>
                <a:cubicBezTo>
                  <a:pt x="46" y="366"/>
                  <a:pt x="50" y="407"/>
                  <a:pt x="58" y="444"/>
                </a:cubicBezTo>
                <a:cubicBezTo>
                  <a:pt x="66" y="481"/>
                  <a:pt x="74" y="511"/>
                  <a:pt x="85" y="534"/>
                </a:cubicBezTo>
                <a:cubicBezTo>
                  <a:pt x="95" y="557"/>
                  <a:pt x="105" y="575"/>
                  <a:pt x="116" y="590"/>
                </a:cubicBezTo>
                <a:cubicBezTo>
                  <a:pt x="127" y="604"/>
                  <a:pt x="136" y="615"/>
                  <a:pt x="143" y="624"/>
                </a:cubicBezTo>
                <a:cubicBezTo>
                  <a:pt x="150" y="632"/>
                  <a:pt x="154" y="637"/>
                  <a:pt x="154" y="637"/>
                </a:cubicBezTo>
                <a:cubicBezTo>
                  <a:pt x="154" y="641"/>
                  <a:pt x="151" y="643"/>
                  <a:pt x="144" y="643"/>
                </a:cubicBezTo>
                <a:lnTo>
                  <a:pt x="142" y="643"/>
                </a:lnTo>
                <a:lnTo>
                  <a:pt x="134" y="643"/>
                </a:lnTo>
                <a:lnTo>
                  <a:pt x="116" y="627"/>
                </a:lnTo>
                <a:cubicBezTo>
                  <a:pt x="76" y="591"/>
                  <a:pt x="46" y="546"/>
                  <a:pt x="27" y="490"/>
                </a:cubicBezTo>
                <a:cubicBezTo>
                  <a:pt x="9" y="436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2126160" y="3631320"/>
            <a:ext cx="230400" cy="163440"/>
          </a:xfrm>
          <a:custGeom>
            <a:avLst/>
            <a:gdLst/>
            <a:ahLst/>
            <a:rect l="0" t="0" r="r" b="b"/>
            <a:pathLst>
              <a:path w="640" h="454">
                <a:moveTo>
                  <a:pt x="248" y="0"/>
                </a:moveTo>
                <a:cubicBezTo>
                  <a:pt x="254" y="0"/>
                  <a:pt x="264" y="0"/>
                  <a:pt x="280" y="1"/>
                </a:cubicBezTo>
                <a:cubicBezTo>
                  <a:pt x="295" y="1"/>
                  <a:pt x="309" y="2"/>
                  <a:pt x="323" y="2"/>
                </a:cubicBezTo>
                <a:cubicBezTo>
                  <a:pt x="344" y="2"/>
                  <a:pt x="363" y="2"/>
                  <a:pt x="377" y="2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3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10" y="23"/>
                  <a:pt x="408" y="28"/>
                  <a:pt x="406" y="28"/>
                </a:cubicBezTo>
                <a:cubicBezTo>
                  <a:pt x="404" y="29"/>
                  <a:pt x="400" y="30"/>
                  <a:pt x="392" y="30"/>
                </a:cubicBezTo>
                <a:cubicBezTo>
                  <a:pt x="381" y="30"/>
                  <a:pt x="373" y="31"/>
                  <a:pt x="366" y="33"/>
                </a:cubicBezTo>
                <a:cubicBezTo>
                  <a:pt x="360" y="35"/>
                  <a:pt x="355" y="36"/>
                  <a:pt x="353" y="38"/>
                </a:cubicBezTo>
                <a:cubicBezTo>
                  <a:pt x="350" y="40"/>
                  <a:pt x="350" y="42"/>
                  <a:pt x="351" y="44"/>
                </a:cubicBezTo>
                <a:cubicBezTo>
                  <a:pt x="351" y="49"/>
                  <a:pt x="354" y="101"/>
                  <a:pt x="361" y="198"/>
                </a:cubicBezTo>
                <a:cubicBezTo>
                  <a:pt x="368" y="294"/>
                  <a:pt x="371" y="345"/>
                  <a:pt x="371" y="351"/>
                </a:cubicBezTo>
                <a:lnTo>
                  <a:pt x="373" y="349"/>
                </a:lnTo>
                <a:cubicBezTo>
                  <a:pt x="373" y="348"/>
                  <a:pt x="375" y="346"/>
                  <a:pt x="376" y="343"/>
                </a:cubicBezTo>
                <a:cubicBezTo>
                  <a:pt x="378" y="340"/>
                  <a:pt x="381" y="336"/>
                  <a:pt x="384" y="330"/>
                </a:cubicBezTo>
                <a:cubicBezTo>
                  <a:pt x="388" y="325"/>
                  <a:pt x="391" y="319"/>
                  <a:pt x="395" y="311"/>
                </a:cubicBezTo>
                <a:cubicBezTo>
                  <a:pt x="399" y="303"/>
                  <a:pt x="404" y="295"/>
                  <a:pt x="410" y="285"/>
                </a:cubicBezTo>
                <a:cubicBezTo>
                  <a:pt x="417" y="275"/>
                  <a:pt x="423" y="263"/>
                  <a:pt x="430" y="250"/>
                </a:cubicBezTo>
                <a:cubicBezTo>
                  <a:pt x="436" y="237"/>
                  <a:pt x="444" y="223"/>
                  <a:pt x="455" y="207"/>
                </a:cubicBezTo>
                <a:cubicBezTo>
                  <a:pt x="499" y="128"/>
                  <a:pt x="524" y="84"/>
                  <a:pt x="530" y="71"/>
                </a:cubicBezTo>
                <a:cubicBezTo>
                  <a:pt x="536" y="60"/>
                  <a:pt x="540" y="53"/>
                  <a:pt x="540" y="51"/>
                </a:cubicBezTo>
                <a:cubicBezTo>
                  <a:pt x="540" y="45"/>
                  <a:pt x="536" y="39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3"/>
                </a:cubicBezTo>
                <a:cubicBezTo>
                  <a:pt x="492" y="22"/>
                  <a:pt x="492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3" y="1"/>
                  <a:pt x="564" y="1"/>
                  <a:pt x="577" y="2"/>
                </a:cubicBezTo>
                <a:cubicBezTo>
                  <a:pt x="605" y="2"/>
                  <a:pt x="623" y="1"/>
                  <a:pt x="631" y="0"/>
                </a:cubicBezTo>
                <a:cubicBezTo>
                  <a:pt x="637" y="0"/>
                  <a:pt x="640" y="3"/>
                  <a:pt x="640" y="7"/>
                </a:cubicBezTo>
                <a:cubicBezTo>
                  <a:pt x="640" y="10"/>
                  <a:pt x="640" y="14"/>
                  <a:pt x="638" y="18"/>
                </a:cubicBezTo>
                <a:cubicBezTo>
                  <a:pt x="637" y="23"/>
                  <a:pt x="635" y="26"/>
                  <a:pt x="634" y="28"/>
                </a:cubicBezTo>
                <a:cubicBezTo>
                  <a:pt x="632" y="30"/>
                  <a:pt x="630" y="30"/>
                  <a:pt x="627" y="30"/>
                </a:cubicBezTo>
                <a:cubicBezTo>
                  <a:pt x="618" y="30"/>
                  <a:pt x="609" y="31"/>
                  <a:pt x="602" y="34"/>
                </a:cubicBezTo>
                <a:cubicBezTo>
                  <a:pt x="594" y="36"/>
                  <a:pt x="588" y="39"/>
                  <a:pt x="582" y="43"/>
                </a:cubicBezTo>
                <a:cubicBezTo>
                  <a:pt x="577" y="46"/>
                  <a:pt x="573" y="50"/>
                  <a:pt x="570" y="53"/>
                </a:cubicBezTo>
                <a:cubicBezTo>
                  <a:pt x="567" y="57"/>
                  <a:pt x="565" y="61"/>
                  <a:pt x="563" y="64"/>
                </a:cubicBezTo>
                <a:lnTo>
                  <a:pt x="560" y="68"/>
                </a:lnTo>
                <a:lnTo>
                  <a:pt x="452" y="259"/>
                </a:lnTo>
                <a:cubicBezTo>
                  <a:pt x="380" y="385"/>
                  <a:pt x="344" y="449"/>
                  <a:pt x="343" y="449"/>
                </a:cubicBezTo>
                <a:cubicBezTo>
                  <a:pt x="341" y="452"/>
                  <a:pt x="335" y="454"/>
                  <a:pt x="328" y="454"/>
                </a:cubicBezTo>
                <a:cubicBezTo>
                  <a:pt x="321" y="454"/>
                  <a:pt x="317" y="452"/>
                  <a:pt x="316" y="450"/>
                </a:cubicBezTo>
                <a:cubicBezTo>
                  <a:pt x="314" y="449"/>
                  <a:pt x="310" y="396"/>
                  <a:pt x="303" y="293"/>
                </a:cubicBezTo>
                <a:cubicBezTo>
                  <a:pt x="297" y="189"/>
                  <a:pt x="293" y="135"/>
                  <a:pt x="292" y="131"/>
                </a:cubicBezTo>
                <a:lnTo>
                  <a:pt x="285" y="143"/>
                </a:lnTo>
                <a:cubicBezTo>
                  <a:pt x="275" y="159"/>
                  <a:pt x="248" y="207"/>
                  <a:pt x="203" y="286"/>
                </a:cubicBezTo>
                <a:cubicBezTo>
                  <a:pt x="140" y="394"/>
                  <a:pt x="109" y="448"/>
                  <a:pt x="108" y="449"/>
                </a:cubicBezTo>
                <a:cubicBezTo>
                  <a:pt x="107" y="450"/>
                  <a:pt x="106" y="451"/>
                  <a:pt x="105" y="452"/>
                </a:cubicBezTo>
                <a:cubicBezTo>
                  <a:pt x="103" y="453"/>
                  <a:pt x="99" y="454"/>
                  <a:pt x="93" y="454"/>
                </a:cubicBezTo>
                <a:cubicBezTo>
                  <a:pt x="85" y="454"/>
                  <a:pt x="81" y="452"/>
                  <a:pt x="80" y="449"/>
                </a:cubicBezTo>
                <a:cubicBezTo>
                  <a:pt x="80" y="448"/>
                  <a:pt x="75" y="380"/>
                  <a:pt x="66" y="244"/>
                </a:cubicBezTo>
                <a:cubicBezTo>
                  <a:pt x="56" y="109"/>
                  <a:pt x="51" y="40"/>
                  <a:pt x="51" y="39"/>
                </a:cubicBezTo>
                <a:cubicBezTo>
                  <a:pt x="50" y="36"/>
                  <a:pt x="48" y="33"/>
                  <a:pt x="44" y="32"/>
                </a:cubicBezTo>
                <a:cubicBezTo>
                  <a:pt x="41" y="31"/>
                  <a:pt x="33" y="31"/>
                  <a:pt x="19" y="30"/>
                </a:cubicBezTo>
                <a:lnTo>
                  <a:pt x="4" y="30"/>
                </a:lnTo>
                <a:cubicBezTo>
                  <a:pt x="1" y="27"/>
                  <a:pt x="0" y="24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2"/>
                  <a:pt x="55" y="2"/>
                  <a:pt x="80" y="2"/>
                </a:cubicBezTo>
                <a:cubicBezTo>
                  <a:pt x="133" y="2"/>
                  <a:pt x="162" y="2"/>
                  <a:pt x="169" y="0"/>
                </a:cubicBezTo>
                <a:lnTo>
                  <a:pt x="175" y="0"/>
                </a:lnTo>
                <a:cubicBezTo>
                  <a:pt x="178" y="3"/>
                  <a:pt x="179" y="5"/>
                  <a:pt x="179" y="6"/>
                </a:cubicBezTo>
                <a:cubicBezTo>
                  <a:pt x="179" y="7"/>
                  <a:pt x="178" y="11"/>
                  <a:pt x="178" y="18"/>
                </a:cubicBezTo>
                <a:cubicBezTo>
                  <a:pt x="175" y="24"/>
                  <a:pt x="174" y="28"/>
                  <a:pt x="172" y="30"/>
                </a:cubicBezTo>
                <a:lnTo>
                  <a:pt x="157" y="30"/>
                </a:lnTo>
                <a:cubicBezTo>
                  <a:pt x="131" y="31"/>
                  <a:pt x="117" y="35"/>
                  <a:pt x="116" y="41"/>
                </a:cubicBezTo>
                <a:cubicBezTo>
                  <a:pt x="128" y="238"/>
                  <a:pt x="136" y="342"/>
                  <a:pt x="137" y="352"/>
                </a:cubicBezTo>
                <a:lnTo>
                  <a:pt x="289" y="87"/>
                </a:lnTo>
                <a:lnTo>
                  <a:pt x="288" y="62"/>
                </a:lnTo>
                <a:cubicBezTo>
                  <a:pt x="287" y="44"/>
                  <a:pt x="285" y="34"/>
                  <a:pt x="282" y="33"/>
                </a:cubicBezTo>
                <a:cubicBezTo>
                  <a:pt x="279" y="31"/>
                  <a:pt x="270" y="30"/>
                  <a:pt x="255" y="30"/>
                </a:cubicBezTo>
                <a:cubicBezTo>
                  <a:pt x="246" y="30"/>
                  <a:pt x="241" y="29"/>
                  <a:pt x="239" y="28"/>
                </a:cubicBezTo>
                <a:cubicBezTo>
                  <a:pt x="236" y="28"/>
                  <a:pt x="235" y="26"/>
                  <a:pt x="235" y="23"/>
                </a:cubicBezTo>
                <a:cubicBezTo>
                  <a:pt x="235" y="22"/>
                  <a:pt x="235" y="19"/>
                  <a:pt x="236" y="15"/>
                </a:cubicBezTo>
                <a:cubicBezTo>
                  <a:pt x="236" y="13"/>
                  <a:pt x="237" y="11"/>
                  <a:pt x="237" y="9"/>
                </a:cubicBezTo>
                <a:cubicBezTo>
                  <a:pt x="238" y="7"/>
                  <a:pt x="238" y="6"/>
                  <a:pt x="238" y="5"/>
                </a:cubicBezTo>
                <a:cubicBezTo>
                  <a:pt x="238" y="4"/>
                  <a:pt x="239" y="3"/>
                  <a:pt x="240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3" y="1"/>
                  <a:pt x="245" y="1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2368800" y="361584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1" y="0"/>
                  <a:pt x="13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80" y="52"/>
                  <a:pt x="109" y="97"/>
                  <a:pt x="127" y="152"/>
                </a:cubicBezTo>
                <a:cubicBezTo>
                  <a:pt x="146" y="206"/>
                  <a:pt x="155" y="262"/>
                  <a:pt x="155" y="321"/>
                </a:cubicBezTo>
                <a:cubicBezTo>
                  <a:pt x="155" y="350"/>
                  <a:pt x="153" y="378"/>
                  <a:pt x="148" y="405"/>
                </a:cubicBezTo>
                <a:cubicBezTo>
                  <a:pt x="144" y="432"/>
                  <a:pt x="139" y="455"/>
                  <a:pt x="134" y="474"/>
                </a:cubicBezTo>
                <a:cubicBezTo>
                  <a:pt x="128" y="493"/>
                  <a:pt x="120" y="511"/>
                  <a:pt x="110" y="530"/>
                </a:cubicBezTo>
                <a:cubicBezTo>
                  <a:pt x="100" y="550"/>
                  <a:pt x="91" y="564"/>
                  <a:pt x="85" y="574"/>
                </a:cubicBezTo>
                <a:cubicBezTo>
                  <a:pt x="80" y="584"/>
                  <a:pt x="70" y="595"/>
                  <a:pt x="58" y="607"/>
                </a:cubicBezTo>
                <a:cubicBezTo>
                  <a:pt x="47" y="619"/>
                  <a:pt x="40" y="626"/>
                  <a:pt x="38" y="628"/>
                </a:cubicBezTo>
                <a:cubicBezTo>
                  <a:pt x="36" y="630"/>
                  <a:pt x="31" y="634"/>
                  <a:pt x="23" y="640"/>
                </a:cubicBezTo>
                <a:cubicBezTo>
                  <a:pt x="22" y="642"/>
                  <a:pt x="21" y="642"/>
                  <a:pt x="20" y="643"/>
                </a:cubicBezTo>
                <a:lnTo>
                  <a:pt x="13" y="643"/>
                </a:lnTo>
                <a:cubicBezTo>
                  <a:pt x="9" y="643"/>
                  <a:pt x="7" y="643"/>
                  <a:pt x="6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2" y="640"/>
                  <a:pt x="1" y="638"/>
                  <a:pt x="0" y="635"/>
                </a:cubicBezTo>
                <a:cubicBezTo>
                  <a:pt x="1" y="635"/>
                  <a:pt x="3" y="632"/>
                  <a:pt x="8" y="627"/>
                </a:cubicBezTo>
                <a:cubicBezTo>
                  <a:pt x="74" y="558"/>
                  <a:pt x="108" y="455"/>
                  <a:pt x="108" y="321"/>
                </a:cubicBezTo>
                <a:cubicBezTo>
                  <a:pt x="108" y="187"/>
                  <a:pt x="74" y="85"/>
                  <a:pt x="8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2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2523240" y="370440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9" y="0"/>
                </a:lnTo>
                <a:cubicBezTo>
                  <a:pt x="425" y="3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5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8"/>
                </a:moveTo>
                <a:cubicBezTo>
                  <a:pt x="0" y="131"/>
                  <a:pt x="3" y="127"/>
                  <a:pt x="10" y="124"/>
                </a:cubicBezTo>
                <a:lnTo>
                  <a:pt x="419" y="124"/>
                </a:lnTo>
                <a:cubicBezTo>
                  <a:pt x="425" y="129"/>
                  <a:pt x="428" y="133"/>
                  <a:pt x="428" y="138"/>
                </a:cubicBezTo>
                <a:cubicBezTo>
                  <a:pt x="428" y="144"/>
                  <a:pt x="425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2766960" y="3615840"/>
            <a:ext cx="192600" cy="231480"/>
          </a:xfrm>
          <a:custGeom>
            <a:avLst/>
            <a:gdLst/>
            <a:ahLst/>
            <a:rect l="0" t="0" r="r" b="b"/>
            <a:pathLst>
              <a:path w="535" h="643">
                <a:moveTo>
                  <a:pt x="67" y="61"/>
                </a:moveTo>
                <a:cubicBezTo>
                  <a:pt x="62" y="49"/>
                  <a:pt x="55" y="40"/>
                  <a:pt x="48" y="36"/>
                </a:cubicBezTo>
                <a:cubicBezTo>
                  <a:pt x="39" y="31"/>
                  <a:pt x="26" y="27"/>
                  <a:pt x="9" y="26"/>
                </a:cubicBezTo>
                <a:lnTo>
                  <a:pt x="0" y="26"/>
                </a:lnTo>
                <a:lnTo>
                  <a:pt x="0" y="0"/>
                </a:lnTo>
                <a:lnTo>
                  <a:pt x="535" y="0"/>
                </a:lnTo>
                <a:lnTo>
                  <a:pt x="535" y="26"/>
                </a:lnTo>
                <a:lnTo>
                  <a:pt x="526" y="26"/>
                </a:lnTo>
                <a:cubicBezTo>
                  <a:pt x="512" y="27"/>
                  <a:pt x="500" y="29"/>
                  <a:pt x="491" y="34"/>
                </a:cubicBezTo>
                <a:cubicBezTo>
                  <a:pt x="483" y="38"/>
                  <a:pt x="478" y="42"/>
                  <a:pt x="475" y="46"/>
                </a:cubicBezTo>
                <a:cubicBezTo>
                  <a:pt x="473" y="51"/>
                  <a:pt x="471" y="55"/>
                  <a:pt x="470" y="61"/>
                </a:cubicBezTo>
                <a:lnTo>
                  <a:pt x="470" y="582"/>
                </a:lnTo>
                <a:cubicBezTo>
                  <a:pt x="475" y="604"/>
                  <a:pt x="494" y="615"/>
                  <a:pt x="526" y="617"/>
                </a:cubicBezTo>
                <a:lnTo>
                  <a:pt x="535" y="617"/>
                </a:lnTo>
                <a:lnTo>
                  <a:pt x="535" y="643"/>
                </a:lnTo>
                <a:lnTo>
                  <a:pt x="331" y="643"/>
                </a:lnTo>
                <a:lnTo>
                  <a:pt x="331" y="617"/>
                </a:lnTo>
                <a:lnTo>
                  <a:pt x="340" y="617"/>
                </a:lnTo>
                <a:cubicBezTo>
                  <a:pt x="355" y="616"/>
                  <a:pt x="366" y="614"/>
                  <a:pt x="375" y="609"/>
                </a:cubicBezTo>
                <a:cubicBezTo>
                  <a:pt x="383" y="604"/>
                  <a:pt x="389" y="600"/>
                  <a:pt x="391" y="597"/>
                </a:cubicBezTo>
                <a:cubicBezTo>
                  <a:pt x="393" y="593"/>
                  <a:pt x="395" y="588"/>
                  <a:pt x="397" y="582"/>
                </a:cubicBezTo>
                <a:lnTo>
                  <a:pt x="397" y="26"/>
                </a:lnTo>
                <a:lnTo>
                  <a:pt x="139" y="26"/>
                </a:lnTo>
                <a:lnTo>
                  <a:pt x="139" y="304"/>
                </a:lnTo>
                <a:lnTo>
                  <a:pt x="139" y="582"/>
                </a:lnTo>
                <a:cubicBezTo>
                  <a:pt x="144" y="604"/>
                  <a:pt x="163" y="615"/>
                  <a:pt x="196" y="617"/>
                </a:cubicBezTo>
                <a:lnTo>
                  <a:pt x="205" y="617"/>
                </a:lnTo>
                <a:lnTo>
                  <a:pt x="205" y="643"/>
                </a:lnTo>
                <a:lnTo>
                  <a:pt x="0" y="643"/>
                </a:lnTo>
                <a:lnTo>
                  <a:pt x="0" y="617"/>
                </a:lnTo>
                <a:lnTo>
                  <a:pt x="9" y="617"/>
                </a:lnTo>
                <a:cubicBezTo>
                  <a:pt x="23" y="616"/>
                  <a:pt x="35" y="614"/>
                  <a:pt x="43" y="609"/>
                </a:cubicBezTo>
                <a:cubicBezTo>
                  <a:pt x="52" y="604"/>
                  <a:pt x="57" y="600"/>
                  <a:pt x="60" y="597"/>
                </a:cubicBezTo>
                <a:cubicBezTo>
                  <a:pt x="62" y="593"/>
                  <a:pt x="65" y="588"/>
                  <a:pt x="67" y="582"/>
                </a:cubicBezTo>
                <a:lnTo>
                  <a:pt x="67" y="6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2983320" y="3606840"/>
            <a:ext cx="91440" cy="74160"/>
          </a:xfrm>
          <a:custGeom>
            <a:avLst/>
            <a:gdLst/>
            <a:ahLst/>
            <a:rect l="0" t="0" r="r" b="b"/>
            <a:pathLst>
              <a:path w="254" h="206">
                <a:moveTo>
                  <a:pt x="0" y="70"/>
                </a:moveTo>
                <a:cubicBezTo>
                  <a:pt x="0" y="68"/>
                  <a:pt x="0" y="66"/>
                  <a:pt x="1" y="63"/>
                </a:cubicBezTo>
                <a:cubicBezTo>
                  <a:pt x="2" y="60"/>
                  <a:pt x="3" y="54"/>
                  <a:pt x="6" y="46"/>
                </a:cubicBezTo>
                <a:cubicBezTo>
                  <a:pt x="9" y="37"/>
                  <a:pt x="13" y="30"/>
                  <a:pt x="16" y="24"/>
                </a:cubicBezTo>
                <a:cubicBezTo>
                  <a:pt x="19" y="19"/>
                  <a:pt x="24" y="13"/>
                  <a:pt x="31" y="8"/>
                </a:cubicBezTo>
                <a:cubicBezTo>
                  <a:pt x="37" y="2"/>
                  <a:pt x="44" y="0"/>
                  <a:pt x="51" y="0"/>
                </a:cubicBezTo>
                <a:cubicBezTo>
                  <a:pt x="62" y="0"/>
                  <a:pt x="71" y="3"/>
                  <a:pt x="79" y="8"/>
                </a:cubicBezTo>
                <a:cubicBezTo>
                  <a:pt x="86" y="13"/>
                  <a:pt x="90" y="19"/>
                  <a:pt x="92" y="23"/>
                </a:cubicBezTo>
                <a:cubicBezTo>
                  <a:pt x="94" y="28"/>
                  <a:pt x="95" y="31"/>
                  <a:pt x="95" y="33"/>
                </a:cubicBezTo>
                <a:cubicBezTo>
                  <a:pt x="95" y="34"/>
                  <a:pt x="95" y="34"/>
                  <a:pt x="95" y="34"/>
                </a:cubicBezTo>
                <a:lnTo>
                  <a:pt x="100" y="29"/>
                </a:lnTo>
                <a:cubicBezTo>
                  <a:pt x="119" y="10"/>
                  <a:pt x="140" y="0"/>
                  <a:pt x="163" y="0"/>
                </a:cubicBezTo>
                <a:cubicBezTo>
                  <a:pt x="180" y="0"/>
                  <a:pt x="194" y="4"/>
                  <a:pt x="204" y="12"/>
                </a:cubicBezTo>
                <a:cubicBezTo>
                  <a:pt x="214" y="20"/>
                  <a:pt x="219" y="32"/>
                  <a:pt x="219" y="48"/>
                </a:cubicBezTo>
                <a:cubicBezTo>
                  <a:pt x="220" y="64"/>
                  <a:pt x="214" y="87"/>
                  <a:pt x="202" y="119"/>
                </a:cubicBezTo>
                <a:cubicBezTo>
                  <a:pt x="190" y="152"/>
                  <a:pt x="184" y="171"/>
                  <a:pt x="184" y="178"/>
                </a:cubicBezTo>
                <a:cubicBezTo>
                  <a:pt x="184" y="186"/>
                  <a:pt x="186" y="190"/>
                  <a:pt x="193" y="190"/>
                </a:cubicBezTo>
                <a:cubicBezTo>
                  <a:pt x="194" y="190"/>
                  <a:pt x="196" y="189"/>
                  <a:pt x="197" y="189"/>
                </a:cubicBezTo>
                <a:cubicBezTo>
                  <a:pt x="205" y="188"/>
                  <a:pt x="213" y="182"/>
                  <a:pt x="220" y="172"/>
                </a:cubicBezTo>
                <a:cubicBezTo>
                  <a:pt x="227" y="162"/>
                  <a:pt x="232" y="150"/>
                  <a:pt x="236" y="136"/>
                </a:cubicBezTo>
                <a:cubicBezTo>
                  <a:pt x="237" y="133"/>
                  <a:pt x="240" y="132"/>
                  <a:pt x="245" y="132"/>
                </a:cubicBezTo>
                <a:cubicBezTo>
                  <a:pt x="251" y="132"/>
                  <a:pt x="254" y="133"/>
                  <a:pt x="254" y="136"/>
                </a:cubicBezTo>
                <a:cubicBezTo>
                  <a:pt x="254" y="136"/>
                  <a:pt x="254" y="138"/>
                  <a:pt x="252" y="142"/>
                </a:cubicBezTo>
                <a:cubicBezTo>
                  <a:pt x="250" y="151"/>
                  <a:pt x="247" y="160"/>
                  <a:pt x="242" y="168"/>
                </a:cubicBezTo>
                <a:cubicBezTo>
                  <a:pt x="238" y="177"/>
                  <a:pt x="231" y="185"/>
                  <a:pt x="222" y="194"/>
                </a:cubicBezTo>
                <a:cubicBezTo>
                  <a:pt x="212" y="202"/>
                  <a:pt x="201" y="206"/>
                  <a:pt x="190" y="206"/>
                </a:cubicBezTo>
                <a:cubicBezTo>
                  <a:pt x="175" y="206"/>
                  <a:pt x="165" y="202"/>
                  <a:pt x="158" y="194"/>
                </a:cubicBezTo>
                <a:cubicBezTo>
                  <a:pt x="152" y="185"/>
                  <a:pt x="149" y="177"/>
                  <a:pt x="149" y="168"/>
                </a:cubicBezTo>
                <a:cubicBezTo>
                  <a:pt x="149" y="162"/>
                  <a:pt x="154" y="144"/>
                  <a:pt x="165" y="113"/>
                </a:cubicBezTo>
                <a:cubicBezTo>
                  <a:pt x="176" y="82"/>
                  <a:pt x="182" y="59"/>
                  <a:pt x="182" y="44"/>
                </a:cubicBezTo>
                <a:cubicBezTo>
                  <a:pt x="182" y="26"/>
                  <a:pt x="175" y="17"/>
                  <a:pt x="162" y="17"/>
                </a:cubicBezTo>
                <a:lnTo>
                  <a:pt x="160" y="17"/>
                </a:lnTo>
                <a:cubicBezTo>
                  <a:pt x="134" y="17"/>
                  <a:pt x="112" y="32"/>
                  <a:pt x="94" y="63"/>
                </a:cubicBezTo>
                <a:lnTo>
                  <a:pt x="91" y="68"/>
                </a:lnTo>
                <a:lnTo>
                  <a:pt x="76" y="130"/>
                </a:lnTo>
                <a:cubicBezTo>
                  <a:pt x="66" y="170"/>
                  <a:pt x="60" y="191"/>
                  <a:pt x="59" y="194"/>
                </a:cubicBezTo>
                <a:cubicBezTo>
                  <a:pt x="55" y="202"/>
                  <a:pt x="48" y="206"/>
                  <a:pt x="39" y="206"/>
                </a:cubicBezTo>
                <a:cubicBezTo>
                  <a:pt x="35" y="206"/>
                  <a:pt x="32" y="205"/>
                  <a:pt x="30" y="204"/>
                </a:cubicBezTo>
                <a:cubicBezTo>
                  <a:pt x="27" y="202"/>
                  <a:pt x="26" y="200"/>
                  <a:pt x="25" y="198"/>
                </a:cubicBezTo>
                <a:cubicBezTo>
                  <a:pt x="24" y="196"/>
                  <a:pt x="23" y="195"/>
                  <a:pt x="24" y="194"/>
                </a:cubicBezTo>
                <a:cubicBezTo>
                  <a:pt x="24" y="190"/>
                  <a:pt x="29" y="165"/>
                  <a:pt x="41" y="119"/>
                </a:cubicBezTo>
                <a:cubicBezTo>
                  <a:pt x="52" y="73"/>
                  <a:pt x="58" y="49"/>
                  <a:pt x="59" y="45"/>
                </a:cubicBezTo>
                <a:cubicBezTo>
                  <a:pt x="59" y="43"/>
                  <a:pt x="60" y="40"/>
                  <a:pt x="60" y="34"/>
                </a:cubicBezTo>
                <a:cubicBezTo>
                  <a:pt x="60" y="23"/>
                  <a:pt x="56" y="17"/>
                  <a:pt x="49" y="17"/>
                </a:cubicBezTo>
                <a:cubicBezTo>
                  <a:pt x="37" y="17"/>
                  <a:pt x="28" y="32"/>
                  <a:pt x="20" y="62"/>
                </a:cubicBezTo>
                <a:cubicBezTo>
                  <a:pt x="18" y="68"/>
                  <a:pt x="17" y="71"/>
                  <a:pt x="17" y="72"/>
                </a:cubicBezTo>
                <a:cubicBezTo>
                  <a:pt x="17" y="73"/>
                  <a:pt x="14" y="74"/>
                  <a:pt x="9" y="74"/>
                </a:cubicBezTo>
                <a:lnTo>
                  <a:pt x="2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2983320" y="374724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5" y="27"/>
                </a:moveTo>
                <a:cubicBezTo>
                  <a:pt x="75" y="20"/>
                  <a:pt x="77" y="14"/>
                  <a:pt x="83" y="8"/>
                </a:cubicBezTo>
                <a:cubicBezTo>
                  <a:pt x="89" y="3"/>
                  <a:pt x="96" y="0"/>
                  <a:pt x="103" y="0"/>
                </a:cubicBezTo>
                <a:cubicBezTo>
                  <a:pt x="109" y="0"/>
                  <a:pt x="113" y="2"/>
                  <a:pt x="117" y="5"/>
                </a:cubicBezTo>
                <a:cubicBezTo>
                  <a:pt x="120" y="9"/>
                  <a:pt x="122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89" y="47"/>
                  <a:pt x="85" y="45"/>
                  <a:pt x="81" y="42"/>
                </a:cubicBezTo>
                <a:cubicBezTo>
                  <a:pt x="77" y="39"/>
                  <a:pt x="75" y="34"/>
                  <a:pt x="75" y="27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6" y="149"/>
                  <a:pt x="10" y="142"/>
                  <a:pt x="15" y="133"/>
                </a:cubicBezTo>
                <a:cubicBezTo>
                  <a:pt x="19" y="125"/>
                  <a:pt x="26" y="117"/>
                  <a:pt x="36" y="110"/>
                </a:cubicBezTo>
                <a:cubicBezTo>
                  <a:pt x="44" y="103"/>
                  <a:pt x="53" y="100"/>
                  <a:pt x="63" y="100"/>
                </a:cubicBezTo>
                <a:cubicBezTo>
                  <a:pt x="75" y="100"/>
                  <a:pt x="84" y="104"/>
                  <a:pt x="92" y="110"/>
                </a:cubicBezTo>
                <a:cubicBezTo>
                  <a:pt x="100" y="117"/>
                  <a:pt x="104" y="127"/>
                  <a:pt x="105" y="139"/>
                </a:cubicBezTo>
                <a:cubicBezTo>
                  <a:pt x="105" y="144"/>
                  <a:pt x="102" y="152"/>
                  <a:pt x="98" y="164"/>
                </a:cubicBezTo>
                <a:cubicBezTo>
                  <a:pt x="94" y="176"/>
                  <a:pt x="88" y="192"/>
                  <a:pt x="80" y="212"/>
                </a:cubicBezTo>
                <a:cubicBezTo>
                  <a:pt x="72" y="232"/>
                  <a:pt x="66" y="249"/>
                  <a:pt x="61" y="263"/>
                </a:cubicBezTo>
                <a:cubicBezTo>
                  <a:pt x="59" y="270"/>
                  <a:pt x="59" y="274"/>
                  <a:pt x="59" y="277"/>
                </a:cubicBezTo>
                <a:cubicBezTo>
                  <a:pt x="59" y="285"/>
                  <a:pt x="61" y="289"/>
                  <a:pt x="66" y="289"/>
                </a:cubicBezTo>
                <a:cubicBezTo>
                  <a:pt x="69" y="289"/>
                  <a:pt x="72" y="288"/>
                  <a:pt x="75" y="287"/>
                </a:cubicBezTo>
                <a:cubicBezTo>
                  <a:pt x="78" y="286"/>
                  <a:pt x="82" y="284"/>
                  <a:pt x="85" y="281"/>
                </a:cubicBezTo>
                <a:cubicBezTo>
                  <a:pt x="89" y="278"/>
                  <a:pt x="94" y="272"/>
                  <a:pt x="98" y="265"/>
                </a:cubicBezTo>
                <a:cubicBezTo>
                  <a:pt x="102" y="258"/>
                  <a:pt x="106" y="249"/>
                  <a:pt x="109" y="238"/>
                </a:cubicBezTo>
                <a:cubicBezTo>
                  <a:pt x="110" y="235"/>
                  <a:pt x="111" y="233"/>
                  <a:pt x="111" y="232"/>
                </a:cubicBezTo>
                <a:cubicBezTo>
                  <a:pt x="112" y="231"/>
                  <a:pt x="115" y="231"/>
                  <a:pt x="119" y="231"/>
                </a:cubicBezTo>
                <a:cubicBezTo>
                  <a:pt x="125" y="231"/>
                  <a:pt x="128" y="233"/>
                  <a:pt x="128" y="236"/>
                </a:cubicBezTo>
                <a:cubicBezTo>
                  <a:pt x="128" y="238"/>
                  <a:pt x="127" y="243"/>
                  <a:pt x="124" y="250"/>
                </a:cubicBezTo>
                <a:cubicBezTo>
                  <a:pt x="121" y="257"/>
                  <a:pt x="118" y="264"/>
                  <a:pt x="113" y="273"/>
                </a:cubicBezTo>
                <a:cubicBezTo>
                  <a:pt x="108" y="281"/>
                  <a:pt x="101" y="289"/>
                  <a:pt x="92" y="296"/>
                </a:cubicBezTo>
                <a:cubicBezTo>
                  <a:pt x="84" y="302"/>
                  <a:pt x="74" y="306"/>
                  <a:pt x="64" y="306"/>
                </a:cubicBezTo>
                <a:cubicBezTo>
                  <a:pt x="54" y="306"/>
                  <a:pt x="46" y="302"/>
                  <a:pt x="37" y="296"/>
                </a:cubicBezTo>
                <a:cubicBezTo>
                  <a:pt x="28" y="290"/>
                  <a:pt x="24" y="280"/>
                  <a:pt x="24" y="267"/>
                </a:cubicBezTo>
                <a:cubicBezTo>
                  <a:pt x="24" y="262"/>
                  <a:pt x="24" y="257"/>
                  <a:pt x="26" y="252"/>
                </a:cubicBezTo>
                <a:cubicBezTo>
                  <a:pt x="27" y="248"/>
                  <a:pt x="35" y="231"/>
                  <a:pt x="46" y="201"/>
                </a:cubicBezTo>
                <a:cubicBezTo>
                  <a:pt x="58" y="170"/>
                  <a:pt x="65" y="152"/>
                  <a:pt x="66" y="146"/>
                </a:cubicBezTo>
                <a:cubicBezTo>
                  <a:pt x="68" y="140"/>
                  <a:pt x="69" y="134"/>
                  <a:pt x="70" y="128"/>
                </a:cubicBezTo>
                <a:cubicBezTo>
                  <a:pt x="70" y="121"/>
                  <a:pt x="67" y="117"/>
                  <a:pt x="62" y="117"/>
                </a:cubicBezTo>
                <a:lnTo>
                  <a:pt x="61" y="117"/>
                </a:lnTo>
                <a:cubicBezTo>
                  <a:pt x="52" y="117"/>
                  <a:pt x="44" y="122"/>
                  <a:pt x="36" y="132"/>
                </a:cubicBezTo>
                <a:cubicBezTo>
                  <a:pt x="27" y="142"/>
                  <a:pt x="22" y="155"/>
                  <a:pt x="18" y="170"/>
                </a:cubicBezTo>
                <a:cubicBezTo>
                  <a:pt x="18" y="171"/>
                  <a:pt x="17" y="171"/>
                  <a:pt x="17" y="172"/>
                </a:cubicBezTo>
                <a:lnTo>
                  <a:pt x="16" y="173"/>
                </a:lnTo>
                <a:lnTo>
                  <a:pt x="16" y="174"/>
                </a:lnTo>
                <a:cubicBezTo>
                  <a:pt x="15" y="174"/>
                  <a:pt x="14" y="174"/>
                  <a:pt x="14" y="174"/>
                </a:cubicBezTo>
                <a:cubicBezTo>
                  <a:pt x="14" y="174"/>
                  <a:pt x="13" y="174"/>
                  <a:pt x="12" y="174"/>
                </a:cubicBezTo>
                <a:cubicBezTo>
                  <a:pt x="11" y="174"/>
                  <a:pt x="10" y="174"/>
                  <a:pt x="9" y="174"/>
                </a:cubicBezTo>
                <a:lnTo>
                  <a:pt x="2" y="174"/>
                </a:lnTo>
                <a:cubicBezTo>
                  <a:pt x="1" y="173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3045240" y="3795120"/>
            <a:ext cx="109080" cy="38520"/>
          </a:xfrm>
          <a:custGeom>
            <a:avLst/>
            <a:gdLst/>
            <a:ahLst/>
            <a:rect l="0" t="0" r="r" b="b"/>
            <a:pathLst>
              <a:path w="303" h="107">
                <a:moveTo>
                  <a:pt x="0" y="10"/>
                </a:moveTo>
                <a:cubicBezTo>
                  <a:pt x="0" y="6"/>
                  <a:pt x="2" y="2"/>
                  <a:pt x="6" y="0"/>
                </a:cubicBezTo>
                <a:lnTo>
                  <a:pt x="296" y="0"/>
                </a:lnTo>
                <a:cubicBezTo>
                  <a:pt x="301" y="2"/>
                  <a:pt x="303" y="7"/>
                  <a:pt x="303" y="10"/>
                </a:cubicBezTo>
                <a:cubicBezTo>
                  <a:pt x="303" y="13"/>
                  <a:pt x="301" y="16"/>
                  <a:pt x="297" y="19"/>
                </a:cubicBezTo>
                <a:lnTo>
                  <a:pt x="153" y="19"/>
                </a:lnTo>
                <a:lnTo>
                  <a:pt x="7" y="19"/>
                </a:lnTo>
                <a:cubicBezTo>
                  <a:pt x="2" y="18"/>
                  <a:pt x="0" y="15"/>
                  <a:pt x="0" y="10"/>
                </a:cubicBezTo>
                <a:moveTo>
                  <a:pt x="0" y="98"/>
                </a:moveTo>
                <a:cubicBezTo>
                  <a:pt x="0" y="94"/>
                  <a:pt x="2" y="91"/>
                  <a:pt x="7" y="89"/>
                </a:cubicBezTo>
                <a:lnTo>
                  <a:pt x="297" y="89"/>
                </a:lnTo>
                <a:cubicBezTo>
                  <a:pt x="301" y="92"/>
                  <a:pt x="303" y="95"/>
                  <a:pt x="303" y="98"/>
                </a:cubicBezTo>
                <a:cubicBezTo>
                  <a:pt x="303" y="102"/>
                  <a:pt x="301" y="105"/>
                  <a:pt x="296" y="107"/>
                </a:cubicBezTo>
                <a:lnTo>
                  <a:pt x="6" y="107"/>
                </a:lnTo>
                <a:cubicBezTo>
                  <a:pt x="2" y="105"/>
                  <a:pt x="0" y="102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3176640" y="3746160"/>
            <a:ext cx="56520" cy="109440"/>
          </a:xfrm>
          <a:custGeom>
            <a:avLst/>
            <a:gdLst/>
            <a:ahLst/>
            <a:rect l="0" t="0" r="r" b="b"/>
            <a:pathLst>
              <a:path w="157" h="304">
                <a:moveTo>
                  <a:pt x="59" y="41"/>
                </a:moveTo>
                <a:lnTo>
                  <a:pt x="53" y="44"/>
                </a:lnTo>
                <a:cubicBezTo>
                  <a:pt x="49" y="45"/>
                  <a:pt x="43" y="47"/>
                  <a:pt x="35" y="48"/>
                </a:cubicBezTo>
                <a:cubicBezTo>
                  <a:pt x="27" y="50"/>
                  <a:pt x="18" y="51"/>
                  <a:pt x="9" y="51"/>
                </a:cubicBezTo>
                <a:lnTo>
                  <a:pt x="0" y="51"/>
                </a:lnTo>
                <a:lnTo>
                  <a:pt x="0" y="30"/>
                </a:lnTo>
                <a:lnTo>
                  <a:pt x="9" y="30"/>
                </a:lnTo>
                <a:cubicBezTo>
                  <a:pt x="23" y="30"/>
                  <a:pt x="36" y="28"/>
                  <a:pt x="48" y="24"/>
                </a:cubicBezTo>
                <a:cubicBezTo>
                  <a:pt x="60" y="20"/>
                  <a:pt x="69" y="16"/>
                  <a:pt x="74" y="12"/>
                </a:cubicBezTo>
                <a:cubicBezTo>
                  <a:pt x="78" y="8"/>
                  <a:pt x="83" y="5"/>
                  <a:pt x="86" y="2"/>
                </a:cubicBezTo>
                <a:cubicBezTo>
                  <a:pt x="87" y="1"/>
                  <a:pt x="89" y="0"/>
                  <a:pt x="92" y="0"/>
                </a:cubicBezTo>
                <a:cubicBezTo>
                  <a:pt x="95" y="0"/>
                  <a:pt x="97" y="1"/>
                  <a:pt x="100" y="3"/>
                </a:cubicBezTo>
                <a:lnTo>
                  <a:pt x="100" y="140"/>
                </a:lnTo>
                <a:lnTo>
                  <a:pt x="100" y="276"/>
                </a:lnTo>
                <a:cubicBezTo>
                  <a:pt x="102" y="278"/>
                  <a:pt x="104" y="279"/>
                  <a:pt x="105" y="280"/>
                </a:cubicBezTo>
                <a:cubicBezTo>
                  <a:pt x="107" y="281"/>
                  <a:pt x="111" y="281"/>
                  <a:pt x="116" y="282"/>
                </a:cubicBezTo>
                <a:cubicBezTo>
                  <a:pt x="122" y="282"/>
                  <a:pt x="131" y="283"/>
                  <a:pt x="144" y="283"/>
                </a:cubicBezTo>
                <a:lnTo>
                  <a:pt x="157" y="283"/>
                </a:lnTo>
                <a:lnTo>
                  <a:pt x="157" y="304"/>
                </a:lnTo>
                <a:lnTo>
                  <a:pt x="152" y="304"/>
                </a:lnTo>
                <a:cubicBezTo>
                  <a:pt x="145" y="303"/>
                  <a:pt x="121" y="302"/>
                  <a:pt x="79" y="302"/>
                </a:cubicBezTo>
                <a:cubicBezTo>
                  <a:pt x="38" y="302"/>
                  <a:pt x="14" y="303"/>
                  <a:pt x="8" y="304"/>
                </a:cubicBezTo>
                <a:lnTo>
                  <a:pt x="2" y="304"/>
                </a:lnTo>
                <a:lnTo>
                  <a:pt x="2" y="283"/>
                </a:lnTo>
                <a:lnTo>
                  <a:pt x="14" y="283"/>
                </a:lnTo>
                <a:cubicBezTo>
                  <a:pt x="21" y="283"/>
                  <a:pt x="27" y="283"/>
                  <a:pt x="31" y="283"/>
                </a:cubicBezTo>
                <a:cubicBezTo>
                  <a:pt x="36" y="283"/>
                  <a:pt x="40" y="283"/>
                  <a:pt x="43" y="282"/>
                </a:cubicBezTo>
                <a:cubicBezTo>
                  <a:pt x="46" y="282"/>
                  <a:pt x="48" y="281"/>
                  <a:pt x="50" y="281"/>
                </a:cubicBezTo>
                <a:cubicBezTo>
                  <a:pt x="52" y="280"/>
                  <a:pt x="53" y="280"/>
                  <a:pt x="54" y="280"/>
                </a:cubicBezTo>
                <a:cubicBezTo>
                  <a:pt x="54" y="280"/>
                  <a:pt x="55" y="279"/>
                  <a:pt x="56" y="278"/>
                </a:cubicBezTo>
                <a:cubicBezTo>
                  <a:pt x="58" y="276"/>
                  <a:pt x="59" y="276"/>
                  <a:pt x="59" y="276"/>
                </a:cubicBezTo>
                <a:lnTo>
                  <a:pt x="59" y="4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3522240" y="358956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8" y="39"/>
                </a:moveTo>
                <a:lnTo>
                  <a:pt x="53" y="42"/>
                </a:lnTo>
                <a:cubicBezTo>
                  <a:pt x="48" y="43"/>
                  <a:pt x="42" y="45"/>
                  <a:pt x="34" y="46"/>
                </a:cubicBezTo>
                <a:cubicBezTo>
                  <a:pt x="27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6" y="26"/>
                  <a:pt x="48" y="22"/>
                </a:cubicBezTo>
                <a:cubicBezTo>
                  <a:pt x="60" y="18"/>
                  <a:pt x="68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6" y="0"/>
                  <a:pt x="88" y="0"/>
                  <a:pt x="91" y="0"/>
                </a:cubicBezTo>
                <a:cubicBezTo>
                  <a:pt x="94" y="0"/>
                  <a:pt x="96" y="0"/>
                  <a:pt x="99" y="2"/>
                </a:cubicBezTo>
                <a:lnTo>
                  <a:pt x="99" y="138"/>
                </a:lnTo>
                <a:lnTo>
                  <a:pt x="99" y="275"/>
                </a:lnTo>
                <a:cubicBezTo>
                  <a:pt x="101" y="277"/>
                  <a:pt x="103" y="278"/>
                  <a:pt x="105" y="279"/>
                </a:cubicBezTo>
                <a:cubicBezTo>
                  <a:pt x="106" y="280"/>
                  <a:pt x="110" y="280"/>
                  <a:pt x="116" y="281"/>
                </a:cubicBezTo>
                <a:cubicBezTo>
                  <a:pt x="121" y="281"/>
                  <a:pt x="132" y="282"/>
                  <a:pt x="145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5" y="302"/>
                  <a:pt x="120" y="301"/>
                  <a:pt x="78" y="301"/>
                </a:cubicBezTo>
                <a:cubicBezTo>
                  <a:pt x="37" y="301"/>
                  <a:pt x="14" y="302"/>
                  <a:pt x="7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0" y="282"/>
                  <a:pt x="26" y="282"/>
                  <a:pt x="31" y="282"/>
                </a:cubicBezTo>
                <a:cubicBezTo>
                  <a:pt x="36" y="282"/>
                  <a:pt x="39" y="282"/>
                  <a:pt x="42" y="281"/>
                </a:cubicBezTo>
                <a:cubicBezTo>
                  <a:pt x="45" y="281"/>
                  <a:pt x="47" y="281"/>
                  <a:pt x="49" y="280"/>
                </a:cubicBezTo>
                <a:cubicBezTo>
                  <a:pt x="52" y="279"/>
                  <a:pt x="53" y="279"/>
                  <a:pt x="53" y="279"/>
                </a:cubicBezTo>
                <a:cubicBezTo>
                  <a:pt x="53" y="279"/>
                  <a:pt x="54" y="278"/>
                  <a:pt x="56" y="277"/>
                </a:cubicBezTo>
                <a:cubicBezTo>
                  <a:pt x="57" y="275"/>
                  <a:pt x="58" y="275"/>
                  <a:pt x="58" y="275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3350880" y="3837960"/>
            <a:ext cx="88560" cy="72360"/>
          </a:xfrm>
          <a:custGeom>
            <a:avLst/>
            <a:gdLst/>
            <a:ahLst/>
            <a:rect l="0" t="0" r="r" b="b"/>
            <a:pathLst>
              <a:path w="246" h="201">
                <a:moveTo>
                  <a:pt x="69" y="201"/>
                </a:moveTo>
                <a:cubicBezTo>
                  <a:pt x="48" y="201"/>
                  <a:pt x="32" y="194"/>
                  <a:pt x="19" y="181"/>
                </a:cubicBezTo>
                <a:cubicBezTo>
                  <a:pt x="6" y="167"/>
                  <a:pt x="0" y="150"/>
                  <a:pt x="0" y="129"/>
                </a:cubicBezTo>
                <a:cubicBezTo>
                  <a:pt x="0" y="99"/>
                  <a:pt x="11" y="71"/>
                  <a:pt x="33" y="45"/>
                </a:cubicBezTo>
                <a:cubicBezTo>
                  <a:pt x="55" y="18"/>
                  <a:pt x="81" y="3"/>
                  <a:pt x="110" y="0"/>
                </a:cubicBezTo>
                <a:cubicBezTo>
                  <a:pt x="110" y="0"/>
                  <a:pt x="132" y="0"/>
                  <a:pt x="174" y="0"/>
                </a:cubicBezTo>
                <a:lnTo>
                  <a:pt x="237" y="0"/>
                </a:lnTo>
                <a:lnTo>
                  <a:pt x="238" y="0"/>
                </a:lnTo>
                <a:cubicBezTo>
                  <a:pt x="239" y="1"/>
                  <a:pt x="240" y="1"/>
                  <a:pt x="240" y="1"/>
                </a:cubicBezTo>
                <a:cubicBezTo>
                  <a:pt x="241" y="2"/>
                  <a:pt x="241" y="2"/>
                  <a:pt x="241" y="2"/>
                </a:cubicBezTo>
                <a:cubicBezTo>
                  <a:pt x="242" y="3"/>
                  <a:pt x="242" y="3"/>
                  <a:pt x="243" y="4"/>
                </a:cubicBezTo>
                <a:lnTo>
                  <a:pt x="244" y="5"/>
                </a:lnTo>
                <a:lnTo>
                  <a:pt x="245" y="6"/>
                </a:lnTo>
                <a:cubicBezTo>
                  <a:pt x="245" y="8"/>
                  <a:pt x="245" y="8"/>
                  <a:pt x="245" y="8"/>
                </a:cubicBezTo>
                <a:cubicBezTo>
                  <a:pt x="245" y="8"/>
                  <a:pt x="245" y="9"/>
                  <a:pt x="246" y="10"/>
                </a:cubicBezTo>
                <a:cubicBezTo>
                  <a:pt x="246" y="12"/>
                  <a:pt x="246" y="13"/>
                  <a:pt x="246" y="13"/>
                </a:cubicBezTo>
                <a:cubicBezTo>
                  <a:pt x="246" y="26"/>
                  <a:pt x="236" y="33"/>
                  <a:pt x="217" y="33"/>
                </a:cubicBezTo>
                <a:cubicBezTo>
                  <a:pt x="214" y="33"/>
                  <a:pt x="212" y="33"/>
                  <a:pt x="209" y="33"/>
                </a:cubicBezTo>
                <a:cubicBezTo>
                  <a:pt x="206" y="33"/>
                  <a:pt x="204" y="33"/>
                  <a:pt x="202" y="33"/>
                </a:cubicBezTo>
                <a:lnTo>
                  <a:pt x="175" y="33"/>
                </a:lnTo>
                <a:lnTo>
                  <a:pt x="178" y="37"/>
                </a:lnTo>
                <a:cubicBezTo>
                  <a:pt x="183" y="50"/>
                  <a:pt x="186" y="63"/>
                  <a:pt x="186" y="77"/>
                </a:cubicBezTo>
                <a:cubicBezTo>
                  <a:pt x="186" y="110"/>
                  <a:pt x="174" y="139"/>
                  <a:pt x="149" y="164"/>
                </a:cubicBezTo>
                <a:cubicBezTo>
                  <a:pt x="124" y="189"/>
                  <a:pt x="98" y="201"/>
                  <a:pt x="69" y="201"/>
                </a:cubicBezTo>
                <a:moveTo>
                  <a:pt x="150" y="70"/>
                </a:moveTo>
                <a:cubicBezTo>
                  <a:pt x="150" y="46"/>
                  <a:pt x="137" y="33"/>
                  <a:pt x="111" y="33"/>
                </a:cubicBezTo>
                <a:cubicBezTo>
                  <a:pt x="73" y="33"/>
                  <a:pt x="49" y="60"/>
                  <a:pt x="38" y="113"/>
                </a:cubicBezTo>
                <a:cubicBezTo>
                  <a:pt x="37" y="114"/>
                  <a:pt x="37" y="115"/>
                  <a:pt x="37" y="115"/>
                </a:cubicBezTo>
                <a:cubicBezTo>
                  <a:pt x="35" y="126"/>
                  <a:pt x="34" y="136"/>
                  <a:pt x="34" y="143"/>
                </a:cubicBezTo>
                <a:cubicBezTo>
                  <a:pt x="34" y="158"/>
                  <a:pt x="37" y="169"/>
                  <a:pt x="45" y="175"/>
                </a:cubicBezTo>
                <a:cubicBezTo>
                  <a:pt x="53" y="181"/>
                  <a:pt x="61" y="184"/>
                  <a:pt x="71" y="184"/>
                </a:cubicBezTo>
                <a:cubicBezTo>
                  <a:pt x="87" y="184"/>
                  <a:pt x="102" y="177"/>
                  <a:pt x="116" y="163"/>
                </a:cubicBezTo>
                <a:cubicBezTo>
                  <a:pt x="126" y="154"/>
                  <a:pt x="133" y="142"/>
                  <a:pt x="138" y="127"/>
                </a:cubicBezTo>
                <a:cubicBezTo>
                  <a:pt x="144" y="112"/>
                  <a:pt x="147" y="99"/>
                  <a:pt x="148" y="90"/>
                </a:cubicBezTo>
                <a:cubicBezTo>
                  <a:pt x="149" y="81"/>
                  <a:pt x="150" y="74"/>
                  <a:pt x="15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3586320" y="379944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7"/>
                </a:moveTo>
                <a:cubicBezTo>
                  <a:pt x="19" y="107"/>
                  <a:pt x="12" y="105"/>
                  <a:pt x="7" y="99"/>
                </a:cubicBezTo>
                <a:cubicBezTo>
                  <a:pt x="3" y="94"/>
                  <a:pt x="0" y="87"/>
                  <a:pt x="0" y="79"/>
                </a:cubicBezTo>
                <a:cubicBezTo>
                  <a:pt x="0" y="58"/>
                  <a:pt x="8" y="39"/>
                  <a:pt x="24" y="24"/>
                </a:cubicBezTo>
                <a:cubicBezTo>
                  <a:pt x="41" y="8"/>
                  <a:pt x="61" y="0"/>
                  <a:pt x="85" y="0"/>
                </a:cubicBezTo>
                <a:cubicBezTo>
                  <a:pt x="113" y="0"/>
                  <a:pt x="136" y="8"/>
                  <a:pt x="154" y="25"/>
                </a:cubicBezTo>
                <a:cubicBezTo>
                  <a:pt x="172" y="42"/>
                  <a:pt x="182" y="64"/>
                  <a:pt x="182" y="91"/>
                </a:cubicBezTo>
                <a:cubicBezTo>
                  <a:pt x="182" y="104"/>
                  <a:pt x="179" y="117"/>
                  <a:pt x="173" y="128"/>
                </a:cubicBezTo>
                <a:cubicBezTo>
                  <a:pt x="167" y="140"/>
                  <a:pt x="160" y="150"/>
                  <a:pt x="151" y="159"/>
                </a:cubicBezTo>
                <a:cubicBezTo>
                  <a:pt x="143" y="169"/>
                  <a:pt x="131" y="180"/>
                  <a:pt x="115" y="194"/>
                </a:cubicBezTo>
                <a:cubicBezTo>
                  <a:pt x="104" y="203"/>
                  <a:pt x="89" y="217"/>
                  <a:pt x="70" y="235"/>
                </a:cubicBezTo>
                <a:lnTo>
                  <a:pt x="43" y="261"/>
                </a:lnTo>
                <a:lnTo>
                  <a:pt x="77" y="261"/>
                </a:lnTo>
                <a:cubicBezTo>
                  <a:pt x="125" y="261"/>
                  <a:pt x="150" y="261"/>
                  <a:pt x="153" y="259"/>
                </a:cubicBezTo>
                <a:cubicBezTo>
                  <a:pt x="155" y="258"/>
                  <a:pt x="159" y="245"/>
                  <a:pt x="164" y="219"/>
                </a:cubicBezTo>
                <a:lnTo>
                  <a:pt x="164" y="217"/>
                </a:lnTo>
                <a:lnTo>
                  <a:pt x="182" y="217"/>
                </a:lnTo>
                <a:lnTo>
                  <a:pt x="182" y="219"/>
                </a:lnTo>
                <a:cubicBezTo>
                  <a:pt x="182" y="220"/>
                  <a:pt x="180" y="233"/>
                  <a:pt x="176" y="260"/>
                </a:cubicBezTo>
                <a:cubicBezTo>
                  <a:pt x="173" y="287"/>
                  <a:pt x="170" y="300"/>
                  <a:pt x="169" y="302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4"/>
                </a:lnTo>
                <a:lnTo>
                  <a:pt x="0" y="289"/>
                </a:lnTo>
                <a:cubicBezTo>
                  <a:pt x="0" y="287"/>
                  <a:pt x="1" y="285"/>
                  <a:pt x="3" y="282"/>
                </a:cubicBezTo>
                <a:cubicBezTo>
                  <a:pt x="5" y="280"/>
                  <a:pt x="9" y="274"/>
                  <a:pt x="16" y="266"/>
                </a:cubicBezTo>
                <a:cubicBezTo>
                  <a:pt x="25" y="257"/>
                  <a:pt x="34" y="248"/>
                  <a:pt x="40" y="241"/>
                </a:cubicBezTo>
                <a:cubicBezTo>
                  <a:pt x="43" y="238"/>
                  <a:pt x="48" y="232"/>
                  <a:pt x="56" y="224"/>
                </a:cubicBezTo>
                <a:cubicBezTo>
                  <a:pt x="63" y="216"/>
                  <a:pt x="68" y="210"/>
                  <a:pt x="71" y="207"/>
                </a:cubicBezTo>
                <a:cubicBezTo>
                  <a:pt x="74" y="204"/>
                  <a:pt x="78" y="199"/>
                  <a:pt x="84" y="192"/>
                </a:cubicBezTo>
                <a:cubicBezTo>
                  <a:pt x="90" y="185"/>
                  <a:pt x="94" y="180"/>
                  <a:pt x="97" y="177"/>
                </a:cubicBezTo>
                <a:cubicBezTo>
                  <a:pt x="99" y="174"/>
                  <a:pt x="103" y="169"/>
                  <a:pt x="107" y="162"/>
                </a:cubicBezTo>
                <a:cubicBezTo>
                  <a:pt x="112" y="157"/>
                  <a:pt x="115" y="152"/>
                  <a:pt x="117" y="148"/>
                </a:cubicBezTo>
                <a:cubicBezTo>
                  <a:pt x="119" y="144"/>
                  <a:pt x="121" y="140"/>
                  <a:pt x="124" y="135"/>
                </a:cubicBezTo>
                <a:cubicBezTo>
                  <a:pt x="126" y="130"/>
                  <a:pt x="128" y="125"/>
                  <a:pt x="130" y="120"/>
                </a:cubicBezTo>
                <a:cubicBezTo>
                  <a:pt x="131" y="115"/>
                  <a:pt x="132" y="111"/>
                  <a:pt x="133" y="107"/>
                </a:cubicBezTo>
                <a:cubicBezTo>
                  <a:pt x="134" y="102"/>
                  <a:pt x="134" y="97"/>
                  <a:pt x="134" y="92"/>
                </a:cubicBezTo>
                <a:cubicBezTo>
                  <a:pt x="134" y="73"/>
                  <a:pt x="129" y="56"/>
                  <a:pt x="119" y="42"/>
                </a:cubicBezTo>
                <a:cubicBezTo>
                  <a:pt x="108" y="28"/>
                  <a:pt x="94" y="21"/>
                  <a:pt x="75" y="21"/>
                </a:cubicBezTo>
                <a:cubicBezTo>
                  <a:pt x="65" y="21"/>
                  <a:pt x="56" y="24"/>
                  <a:pt x="48" y="29"/>
                </a:cubicBezTo>
                <a:cubicBezTo>
                  <a:pt x="41" y="34"/>
                  <a:pt x="35" y="39"/>
                  <a:pt x="32" y="44"/>
                </a:cubicBezTo>
                <a:cubicBezTo>
                  <a:pt x="29" y="49"/>
                  <a:pt x="27" y="52"/>
                  <a:pt x="27" y="53"/>
                </a:cubicBezTo>
                <a:cubicBezTo>
                  <a:pt x="27" y="53"/>
                  <a:pt x="29" y="53"/>
                  <a:pt x="30" y="53"/>
                </a:cubicBezTo>
                <a:cubicBezTo>
                  <a:pt x="36" y="53"/>
                  <a:pt x="41" y="55"/>
                  <a:pt x="47" y="59"/>
                </a:cubicBezTo>
                <a:cubicBezTo>
                  <a:pt x="53" y="64"/>
                  <a:pt x="56" y="71"/>
                  <a:pt x="56" y="80"/>
                </a:cubicBezTo>
                <a:cubicBezTo>
                  <a:pt x="56" y="88"/>
                  <a:pt x="53" y="94"/>
                  <a:pt x="48" y="99"/>
                </a:cubicBezTo>
                <a:cubicBezTo>
                  <a:pt x="44" y="104"/>
                  <a:pt x="37" y="107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3663000" y="3837960"/>
            <a:ext cx="90720" cy="72360"/>
          </a:xfrm>
          <a:custGeom>
            <a:avLst/>
            <a:gdLst/>
            <a:ahLst/>
            <a:rect l="0" t="0" r="r" b="b"/>
            <a:pathLst>
              <a:path w="252" h="201">
                <a:moveTo>
                  <a:pt x="51" y="201"/>
                </a:moveTo>
                <a:cubicBezTo>
                  <a:pt x="41" y="201"/>
                  <a:pt x="36" y="196"/>
                  <a:pt x="36" y="186"/>
                </a:cubicBezTo>
                <a:lnTo>
                  <a:pt x="36" y="181"/>
                </a:lnTo>
                <a:lnTo>
                  <a:pt x="42" y="168"/>
                </a:lnTo>
                <a:cubicBezTo>
                  <a:pt x="64" y="121"/>
                  <a:pt x="81" y="79"/>
                  <a:pt x="91" y="45"/>
                </a:cubicBezTo>
                <a:lnTo>
                  <a:pt x="95" y="33"/>
                </a:lnTo>
                <a:lnTo>
                  <a:pt x="80" y="33"/>
                </a:lnTo>
                <a:cubicBezTo>
                  <a:pt x="69" y="33"/>
                  <a:pt x="61" y="33"/>
                  <a:pt x="56" y="34"/>
                </a:cubicBezTo>
                <a:cubicBezTo>
                  <a:pt x="51" y="35"/>
                  <a:pt x="45" y="38"/>
                  <a:pt x="38" y="44"/>
                </a:cubicBezTo>
                <a:cubicBezTo>
                  <a:pt x="35" y="46"/>
                  <a:pt x="31" y="48"/>
                  <a:pt x="28" y="52"/>
                </a:cubicBezTo>
                <a:cubicBezTo>
                  <a:pt x="25" y="55"/>
                  <a:pt x="22" y="58"/>
                  <a:pt x="19" y="61"/>
                </a:cubicBezTo>
                <a:cubicBezTo>
                  <a:pt x="17" y="64"/>
                  <a:pt x="16" y="66"/>
                  <a:pt x="15" y="67"/>
                </a:cubicBezTo>
                <a:cubicBezTo>
                  <a:pt x="15" y="67"/>
                  <a:pt x="12" y="67"/>
                  <a:pt x="9" y="67"/>
                </a:cubicBezTo>
                <a:cubicBezTo>
                  <a:pt x="3" y="67"/>
                  <a:pt x="0" y="66"/>
                  <a:pt x="0" y="63"/>
                </a:cubicBezTo>
                <a:cubicBezTo>
                  <a:pt x="0" y="61"/>
                  <a:pt x="3" y="56"/>
                  <a:pt x="9" y="47"/>
                </a:cubicBezTo>
                <a:cubicBezTo>
                  <a:pt x="14" y="37"/>
                  <a:pt x="23" y="28"/>
                  <a:pt x="33" y="18"/>
                </a:cubicBezTo>
                <a:cubicBezTo>
                  <a:pt x="44" y="8"/>
                  <a:pt x="55" y="2"/>
                  <a:pt x="66" y="0"/>
                </a:cubicBezTo>
                <a:cubicBezTo>
                  <a:pt x="68" y="0"/>
                  <a:pt x="102" y="0"/>
                  <a:pt x="168" y="0"/>
                </a:cubicBezTo>
                <a:cubicBezTo>
                  <a:pt x="216" y="0"/>
                  <a:pt x="241" y="0"/>
                  <a:pt x="243" y="0"/>
                </a:cubicBezTo>
                <a:cubicBezTo>
                  <a:pt x="249" y="2"/>
                  <a:pt x="252" y="6"/>
                  <a:pt x="252" y="13"/>
                </a:cubicBezTo>
                <a:cubicBezTo>
                  <a:pt x="252" y="22"/>
                  <a:pt x="247" y="28"/>
                  <a:pt x="237" y="32"/>
                </a:cubicBezTo>
                <a:cubicBezTo>
                  <a:pt x="235" y="32"/>
                  <a:pt x="224" y="33"/>
                  <a:pt x="205" y="33"/>
                </a:cubicBezTo>
                <a:lnTo>
                  <a:pt x="176" y="33"/>
                </a:lnTo>
                <a:lnTo>
                  <a:pt x="175" y="41"/>
                </a:lnTo>
                <a:cubicBezTo>
                  <a:pt x="171" y="63"/>
                  <a:pt x="170" y="81"/>
                  <a:pt x="170" y="95"/>
                </a:cubicBezTo>
                <a:cubicBezTo>
                  <a:pt x="170" y="111"/>
                  <a:pt x="171" y="125"/>
                  <a:pt x="174" y="138"/>
                </a:cubicBezTo>
                <a:cubicBezTo>
                  <a:pt x="176" y="150"/>
                  <a:pt x="179" y="160"/>
                  <a:pt x="182" y="167"/>
                </a:cubicBezTo>
                <a:cubicBezTo>
                  <a:pt x="185" y="174"/>
                  <a:pt x="187" y="178"/>
                  <a:pt x="187" y="179"/>
                </a:cubicBezTo>
                <a:cubicBezTo>
                  <a:pt x="187" y="184"/>
                  <a:pt x="185" y="189"/>
                  <a:pt x="180" y="194"/>
                </a:cubicBezTo>
                <a:cubicBezTo>
                  <a:pt x="176" y="198"/>
                  <a:pt x="171" y="201"/>
                  <a:pt x="164" y="201"/>
                </a:cubicBezTo>
                <a:cubicBezTo>
                  <a:pt x="161" y="201"/>
                  <a:pt x="158" y="200"/>
                  <a:pt x="156" y="199"/>
                </a:cubicBezTo>
                <a:cubicBezTo>
                  <a:pt x="154" y="198"/>
                  <a:pt x="151" y="195"/>
                  <a:pt x="149" y="188"/>
                </a:cubicBezTo>
                <a:cubicBezTo>
                  <a:pt x="146" y="182"/>
                  <a:pt x="144" y="173"/>
                  <a:pt x="141" y="161"/>
                </a:cubicBezTo>
                <a:cubicBezTo>
                  <a:pt x="141" y="158"/>
                  <a:pt x="141" y="152"/>
                  <a:pt x="141" y="141"/>
                </a:cubicBezTo>
                <a:cubicBezTo>
                  <a:pt x="141" y="126"/>
                  <a:pt x="142" y="110"/>
                  <a:pt x="145" y="94"/>
                </a:cubicBezTo>
                <a:cubicBezTo>
                  <a:pt x="148" y="77"/>
                  <a:pt x="150" y="63"/>
                  <a:pt x="153" y="52"/>
                </a:cubicBezTo>
                <a:cubicBezTo>
                  <a:pt x="156" y="41"/>
                  <a:pt x="157" y="34"/>
                  <a:pt x="158" y="33"/>
                </a:cubicBezTo>
                <a:lnTo>
                  <a:pt x="113" y="33"/>
                </a:lnTo>
                <a:lnTo>
                  <a:pt x="113" y="34"/>
                </a:lnTo>
                <a:cubicBezTo>
                  <a:pt x="113" y="35"/>
                  <a:pt x="110" y="48"/>
                  <a:pt x="104" y="71"/>
                </a:cubicBezTo>
                <a:cubicBezTo>
                  <a:pt x="98" y="94"/>
                  <a:pt x="92" y="119"/>
                  <a:pt x="85" y="144"/>
                </a:cubicBezTo>
                <a:cubicBezTo>
                  <a:pt x="77" y="170"/>
                  <a:pt x="73" y="185"/>
                  <a:pt x="71" y="188"/>
                </a:cubicBezTo>
                <a:cubicBezTo>
                  <a:pt x="67" y="197"/>
                  <a:pt x="61" y="201"/>
                  <a:pt x="51" y="20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3450600" y="3764880"/>
            <a:ext cx="127800" cy="163800"/>
          </a:xfrm>
          <a:custGeom>
            <a:avLst/>
            <a:gdLst/>
            <a:ahLst/>
            <a:rect l="0" t="0" r="r" b="b"/>
            <a:pathLst>
              <a:path w="355" h="455">
                <a:moveTo>
                  <a:pt x="11" y="283"/>
                </a:moveTo>
                <a:cubicBezTo>
                  <a:pt x="9" y="283"/>
                  <a:pt x="7" y="282"/>
                  <a:pt x="4" y="280"/>
                </a:cubicBezTo>
                <a:cubicBezTo>
                  <a:pt x="2" y="277"/>
                  <a:pt x="1" y="275"/>
                  <a:pt x="0" y="273"/>
                </a:cubicBezTo>
                <a:cubicBezTo>
                  <a:pt x="0" y="271"/>
                  <a:pt x="5" y="267"/>
                  <a:pt x="14" y="260"/>
                </a:cubicBezTo>
                <a:cubicBezTo>
                  <a:pt x="24" y="252"/>
                  <a:pt x="34" y="245"/>
                  <a:pt x="44" y="237"/>
                </a:cubicBezTo>
                <a:cubicBezTo>
                  <a:pt x="55" y="229"/>
                  <a:pt x="60" y="225"/>
                  <a:pt x="61" y="224"/>
                </a:cubicBezTo>
                <a:cubicBezTo>
                  <a:pt x="62" y="223"/>
                  <a:pt x="63" y="223"/>
                  <a:pt x="64" y="223"/>
                </a:cubicBezTo>
                <a:cubicBezTo>
                  <a:pt x="66" y="223"/>
                  <a:pt x="68" y="225"/>
                  <a:pt x="71" y="231"/>
                </a:cubicBezTo>
                <a:cubicBezTo>
                  <a:pt x="73" y="236"/>
                  <a:pt x="81" y="253"/>
                  <a:pt x="95" y="284"/>
                </a:cubicBezTo>
                <a:cubicBezTo>
                  <a:pt x="101" y="297"/>
                  <a:pt x="105" y="307"/>
                  <a:pt x="109" y="315"/>
                </a:cubicBezTo>
                <a:lnTo>
                  <a:pt x="148" y="399"/>
                </a:lnTo>
                <a:cubicBezTo>
                  <a:pt x="148" y="399"/>
                  <a:pt x="165" y="367"/>
                  <a:pt x="196" y="302"/>
                </a:cubicBezTo>
                <a:cubicBezTo>
                  <a:pt x="227" y="238"/>
                  <a:pt x="258" y="172"/>
                  <a:pt x="289" y="107"/>
                </a:cubicBezTo>
                <a:cubicBezTo>
                  <a:pt x="320" y="41"/>
                  <a:pt x="337" y="8"/>
                  <a:pt x="338" y="6"/>
                </a:cubicBezTo>
                <a:cubicBezTo>
                  <a:pt x="340" y="2"/>
                  <a:pt x="343" y="0"/>
                  <a:pt x="347" y="0"/>
                </a:cubicBezTo>
                <a:cubicBezTo>
                  <a:pt x="349" y="0"/>
                  <a:pt x="351" y="1"/>
                  <a:pt x="352" y="3"/>
                </a:cubicBezTo>
                <a:cubicBezTo>
                  <a:pt x="354" y="5"/>
                  <a:pt x="355" y="6"/>
                  <a:pt x="355" y="8"/>
                </a:cubicBezTo>
                <a:lnTo>
                  <a:pt x="355" y="11"/>
                </a:lnTo>
                <a:lnTo>
                  <a:pt x="250" y="231"/>
                </a:lnTo>
                <a:lnTo>
                  <a:pt x="142" y="451"/>
                </a:lnTo>
                <a:cubicBezTo>
                  <a:pt x="141" y="454"/>
                  <a:pt x="138" y="455"/>
                  <a:pt x="134" y="455"/>
                </a:cubicBezTo>
                <a:cubicBezTo>
                  <a:pt x="131" y="455"/>
                  <a:pt x="129" y="454"/>
                  <a:pt x="128" y="453"/>
                </a:cubicBezTo>
                <a:cubicBezTo>
                  <a:pt x="128" y="453"/>
                  <a:pt x="113" y="421"/>
                  <a:pt x="84" y="357"/>
                </a:cubicBezTo>
                <a:lnTo>
                  <a:pt x="40" y="262"/>
                </a:lnTo>
                <a:lnTo>
                  <a:pt x="33" y="267"/>
                </a:lnTo>
                <a:cubicBezTo>
                  <a:pt x="28" y="270"/>
                  <a:pt x="24" y="274"/>
                  <a:pt x="19" y="278"/>
                </a:cubicBezTo>
                <a:cubicBezTo>
                  <a:pt x="14" y="281"/>
                  <a:pt x="11" y="283"/>
                  <a:pt x="11" y="2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3578040" y="3764880"/>
            <a:ext cx="175320" cy="7200"/>
          </a:xfrm>
          <a:custGeom>
            <a:avLst/>
            <a:gdLst/>
            <a:ahLst/>
            <a:rect l="0" t="0" r="r" b="b"/>
            <a:pathLst>
              <a:path w="487" h="20">
                <a:moveTo>
                  <a:pt x="0" y="20"/>
                </a:moveTo>
                <a:lnTo>
                  <a:pt x="487" y="20"/>
                </a:lnTo>
                <a:lnTo>
                  <a:pt x="487" y="0"/>
                </a:lnTo>
                <a:lnTo>
                  <a:pt x="0" y="0"/>
                </a:lnTo>
                <a:lnTo>
                  <a:pt x="0" y="2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3322440" y="3724560"/>
            <a:ext cx="453960" cy="14040"/>
          </a:xfrm>
          <a:custGeom>
            <a:avLst/>
            <a:gdLst/>
            <a:ahLst/>
            <a:rect l="0" t="0" r="r" b="b"/>
            <a:pathLst>
              <a:path w="1261" h="39">
                <a:moveTo>
                  <a:pt x="0" y="39"/>
                </a:moveTo>
                <a:lnTo>
                  <a:pt x="1261" y="39"/>
                </a:lnTo>
                <a:lnTo>
                  <a:pt x="1261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3810240" y="3685680"/>
            <a:ext cx="89640" cy="106200"/>
          </a:xfrm>
          <a:custGeom>
            <a:avLst/>
            <a:gdLst/>
            <a:ahLst/>
            <a:rect l="0" t="0" r="r" b="b"/>
            <a:pathLst>
              <a:path w="249" h="295">
                <a:moveTo>
                  <a:pt x="0" y="148"/>
                </a:moveTo>
                <a:cubicBezTo>
                  <a:pt x="0" y="124"/>
                  <a:pt x="4" y="103"/>
                  <a:pt x="13" y="83"/>
                </a:cubicBezTo>
                <a:cubicBezTo>
                  <a:pt x="21" y="64"/>
                  <a:pt x="32" y="49"/>
                  <a:pt x="45" y="37"/>
                </a:cubicBezTo>
                <a:cubicBezTo>
                  <a:pt x="58" y="25"/>
                  <a:pt x="72" y="16"/>
                  <a:pt x="87" y="10"/>
                </a:cubicBezTo>
                <a:cubicBezTo>
                  <a:pt x="102" y="4"/>
                  <a:pt x="116" y="0"/>
                  <a:pt x="129" y="0"/>
                </a:cubicBezTo>
                <a:cubicBezTo>
                  <a:pt x="152" y="0"/>
                  <a:pt x="171" y="4"/>
                  <a:pt x="187" y="12"/>
                </a:cubicBezTo>
                <a:cubicBezTo>
                  <a:pt x="205" y="19"/>
                  <a:pt x="217" y="30"/>
                  <a:pt x="226" y="44"/>
                </a:cubicBezTo>
                <a:cubicBezTo>
                  <a:pt x="234" y="57"/>
                  <a:pt x="240" y="71"/>
                  <a:pt x="244" y="85"/>
                </a:cubicBezTo>
                <a:cubicBezTo>
                  <a:pt x="247" y="98"/>
                  <a:pt x="249" y="114"/>
                  <a:pt x="249" y="130"/>
                </a:cubicBezTo>
                <a:cubicBezTo>
                  <a:pt x="249" y="133"/>
                  <a:pt x="248" y="136"/>
                  <a:pt x="245" y="139"/>
                </a:cubicBezTo>
                <a:lnTo>
                  <a:pt x="63" y="139"/>
                </a:lnTo>
                <a:lnTo>
                  <a:pt x="63" y="149"/>
                </a:lnTo>
                <a:cubicBezTo>
                  <a:pt x="63" y="213"/>
                  <a:pt x="84" y="252"/>
                  <a:pt x="127" y="265"/>
                </a:cubicBezTo>
                <a:cubicBezTo>
                  <a:pt x="136" y="268"/>
                  <a:pt x="145" y="269"/>
                  <a:pt x="155" y="269"/>
                </a:cubicBezTo>
                <a:cubicBezTo>
                  <a:pt x="173" y="269"/>
                  <a:pt x="189" y="262"/>
                  <a:pt x="202" y="249"/>
                </a:cubicBezTo>
                <a:cubicBezTo>
                  <a:pt x="210" y="241"/>
                  <a:pt x="216" y="232"/>
                  <a:pt x="220" y="222"/>
                </a:cubicBezTo>
                <a:lnTo>
                  <a:pt x="226" y="206"/>
                </a:lnTo>
                <a:cubicBezTo>
                  <a:pt x="228" y="205"/>
                  <a:pt x="231" y="204"/>
                  <a:pt x="237" y="204"/>
                </a:cubicBezTo>
                <a:lnTo>
                  <a:pt x="238" y="204"/>
                </a:lnTo>
                <a:cubicBezTo>
                  <a:pt x="246" y="204"/>
                  <a:pt x="249" y="207"/>
                  <a:pt x="249" y="211"/>
                </a:cubicBezTo>
                <a:cubicBezTo>
                  <a:pt x="249" y="213"/>
                  <a:pt x="249" y="215"/>
                  <a:pt x="247" y="219"/>
                </a:cubicBezTo>
                <a:cubicBezTo>
                  <a:pt x="239" y="243"/>
                  <a:pt x="226" y="261"/>
                  <a:pt x="207" y="275"/>
                </a:cubicBezTo>
                <a:cubicBezTo>
                  <a:pt x="187" y="289"/>
                  <a:pt x="166" y="295"/>
                  <a:pt x="143" y="295"/>
                </a:cubicBezTo>
                <a:cubicBezTo>
                  <a:pt x="102" y="295"/>
                  <a:pt x="68" y="281"/>
                  <a:pt x="41" y="251"/>
                </a:cubicBezTo>
                <a:cubicBezTo>
                  <a:pt x="14" y="222"/>
                  <a:pt x="1" y="186"/>
                  <a:pt x="0" y="148"/>
                </a:cubicBezTo>
                <a:moveTo>
                  <a:pt x="196" y="111"/>
                </a:moveTo>
                <a:cubicBezTo>
                  <a:pt x="191" y="56"/>
                  <a:pt x="171" y="27"/>
                  <a:pt x="135" y="24"/>
                </a:cubicBezTo>
                <a:lnTo>
                  <a:pt x="134" y="24"/>
                </a:lnTo>
                <a:cubicBezTo>
                  <a:pt x="130" y="24"/>
                  <a:pt x="127" y="24"/>
                  <a:pt x="123" y="24"/>
                </a:cubicBezTo>
                <a:cubicBezTo>
                  <a:pt x="120" y="25"/>
                  <a:pt x="115" y="27"/>
                  <a:pt x="107" y="30"/>
                </a:cubicBezTo>
                <a:cubicBezTo>
                  <a:pt x="100" y="33"/>
                  <a:pt x="94" y="37"/>
                  <a:pt x="89" y="43"/>
                </a:cubicBezTo>
                <a:cubicBezTo>
                  <a:pt x="83" y="49"/>
                  <a:pt x="79" y="58"/>
                  <a:pt x="74" y="69"/>
                </a:cubicBezTo>
                <a:cubicBezTo>
                  <a:pt x="69" y="81"/>
                  <a:pt x="66" y="95"/>
                  <a:pt x="64" y="112"/>
                </a:cubicBezTo>
                <a:lnTo>
                  <a:pt x="64" y="116"/>
                </a:lnTo>
                <a:lnTo>
                  <a:pt x="196" y="116"/>
                </a:lnTo>
                <a:lnTo>
                  <a:pt x="196" y="1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3908880" y="3689640"/>
            <a:ext cx="117000" cy="99720"/>
          </a:xfrm>
          <a:custGeom>
            <a:avLst/>
            <a:gdLst/>
            <a:ahLst/>
            <a:rect l="0" t="0" r="r" b="b"/>
            <a:pathLst>
              <a:path w="325" h="277">
                <a:moveTo>
                  <a:pt x="122" y="277"/>
                </a:moveTo>
                <a:cubicBezTo>
                  <a:pt x="117" y="276"/>
                  <a:pt x="96" y="276"/>
                  <a:pt x="58" y="276"/>
                </a:cubicBezTo>
                <a:cubicBezTo>
                  <a:pt x="26" y="276"/>
                  <a:pt x="8" y="276"/>
                  <a:pt x="4" y="277"/>
                </a:cubicBezTo>
                <a:lnTo>
                  <a:pt x="0" y="277"/>
                </a:lnTo>
                <a:lnTo>
                  <a:pt x="0" y="248"/>
                </a:lnTo>
                <a:lnTo>
                  <a:pt x="9" y="248"/>
                </a:lnTo>
                <a:cubicBezTo>
                  <a:pt x="19" y="247"/>
                  <a:pt x="28" y="246"/>
                  <a:pt x="36" y="244"/>
                </a:cubicBezTo>
                <a:cubicBezTo>
                  <a:pt x="44" y="242"/>
                  <a:pt x="50" y="240"/>
                  <a:pt x="55" y="238"/>
                </a:cubicBezTo>
                <a:cubicBezTo>
                  <a:pt x="59" y="237"/>
                  <a:pt x="64" y="233"/>
                  <a:pt x="71" y="227"/>
                </a:cubicBezTo>
                <a:cubicBezTo>
                  <a:pt x="77" y="222"/>
                  <a:pt x="81" y="218"/>
                  <a:pt x="82" y="216"/>
                </a:cubicBezTo>
                <a:cubicBezTo>
                  <a:pt x="83" y="214"/>
                  <a:pt x="88" y="208"/>
                  <a:pt x="96" y="199"/>
                </a:cubicBezTo>
                <a:cubicBezTo>
                  <a:pt x="103" y="190"/>
                  <a:pt x="108" y="184"/>
                  <a:pt x="108" y="181"/>
                </a:cubicBezTo>
                <a:lnTo>
                  <a:pt x="138" y="143"/>
                </a:lnTo>
                <a:lnTo>
                  <a:pt x="101" y="92"/>
                </a:lnTo>
                <a:cubicBezTo>
                  <a:pt x="97" y="86"/>
                  <a:pt x="93" y="80"/>
                  <a:pt x="89" y="74"/>
                </a:cubicBezTo>
                <a:cubicBezTo>
                  <a:pt x="84" y="68"/>
                  <a:pt x="81" y="64"/>
                  <a:pt x="78" y="61"/>
                </a:cubicBezTo>
                <a:cubicBezTo>
                  <a:pt x="76" y="58"/>
                  <a:pt x="73" y="55"/>
                  <a:pt x="71" y="51"/>
                </a:cubicBezTo>
                <a:cubicBezTo>
                  <a:pt x="69" y="48"/>
                  <a:pt x="67" y="45"/>
                  <a:pt x="65" y="44"/>
                </a:cubicBezTo>
                <a:cubicBezTo>
                  <a:pt x="64" y="42"/>
                  <a:pt x="62" y="40"/>
                  <a:pt x="62" y="39"/>
                </a:cubicBezTo>
                <a:cubicBezTo>
                  <a:pt x="61" y="38"/>
                  <a:pt x="59" y="36"/>
                  <a:pt x="57" y="35"/>
                </a:cubicBezTo>
                <a:cubicBezTo>
                  <a:pt x="55" y="34"/>
                  <a:pt x="54" y="33"/>
                  <a:pt x="53" y="33"/>
                </a:cubicBezTo>
                <a:cubicBezTo>
                  <a:pt x="53" y="33"/>
                  <a:pt x="52" y="33"/>
                  <a:pt x="49" y="32"/>
                </a:cubicBezTo>
                <a:cubicBezTo>
                  <a:pt x="47" y="31"/>
                  <a:pt x="46" y="31"/>
                  <a:pt x="44" y="31"/>
                </a:cubicBezTo>
                <a:cubicBezTo>
                  <a:pt x="42" y="31"/>
                  <a:pt x="34" y="30"/>
                  <a:pt x="21" y="29"/>
                </a:cubicBezTo>
                <a:lnTo>
                  <a:pt x="3" y="29"/>
                </a:lnTo>
                <a:lnTo>
                  <a:pt x="3" y="0"/>
                </a:lnTo>
                <a:lnTo>
                  <a:pt x="8" y="0"/>
                </a:lnTo>
                <a:cubicBezTo>
                  <a:pt x="23" y="1"/>
                  <a:pt x="45" y="1"/>
                  <a:pt x="74" y="1"/>
                </a:cubicBezTo>
                <a:cubicBezTo>
                  <a:pt x="114" y="1"/>
                  <a:pt x="136" y="1"/>
                  <a:pt x="140" y="0"/>
                </a:cubicBezTo>
                <a:lnTo>
                  <a:pt x="145" y="0"/>
                </a:lnTo>
                <a:lnTo>
                  <a:pt x="145" y="29"/>
                </a:lnTo>
                <a:cubicBezTo>
                  <a:pt x="130" y="31"/>
                  <a:pt x="122" y="35"/>
                  <a:pt x="122" y="40"/>
                </a:cubicBezTo>
                <a:cubicBezTo>
                  <a:pt x="122" y="41"/>
                  <a:pt x="124" y="44"/>
                  <a:pt x="128" y="50"/>
                </a:cubicBezTo>
                <a:cubicBezTo>
                  <a:pt x="133" y="56"/>
                  <a:pt x="139" y="64"/>
                  <a:pt x="146" y="74"/>
                </a:cubicBezTo>
                <a:cubicBezTo>
                  <a:pt x="154" y="85"/>
                  <a:pt x="160" y="93"/>
                  <a:pt x="165" y="102"/>
                </a:cubicBezTo>
                <a:lnTo>
                  <a:pt x="167" y="104"/>
                </a:lnTo>
                <a:lnTo>
                  <a:pt x="184" y="81"/>
                </a:lnTo>
                <a:cubicBezTo>
                  <a:pt x="197" y="64"/>
                  <a:pt x="204" y="52"/>
                  <a:pt x="204" y="47"/>
                </a:cubicBezTo>
                <a:cubicBezTo>
                  <a:pt x="204" y="44"/>
                  <a:pt x="204" y="42"/>
                  <a:pt x="203" y="40"/>
                </a:cubicBezTo>
                <a:cubicBezTo>
                  <a:pt x="202" y="38"/>
                  <a:pt x="201" y="36"/>
                  <a:pt x="200" y="35"/>
                </a:cubicBezTo>
                <a:cubicBezTo>
                  <a:pt x="198" y="34"/>
                  <a:pt x="197" y="33"/>
                  <a:pt x="196" y="33"/>
                </a:cubicBezTo>
                <a:cubicBezTo>
                  <a:pt x="196" y="32"/>
                  <a:pt x="194" y="31"/>
                  <a:pt x="192" y="30"/>
                </a:cubicBezTo>
                <a:lnTo>
                  <a:pt x="190" y="29"/>
                </a:lnTo>
                <a:lnTo>
                  <a:pt x="187" y="29"/>
                </a:lnTo>
                <a:lnTo>
                  <a:pt x="187" y="0"/>
                </a:lnTo>
                <a:lnTo>
                  <a:pt x="191" y="0"/>
                </a:lnTo>
                <a:cubicBezTo>
                  <a:pt x="198" y="1"/>
                  <a:pt x="219" y="2"/>
                  <a:pt x="255" y="2"/>
                </a:cubicBezTo>
                <a:cubicBezTo>
                  <a:pt x="290" y="2"/>
                  <a:pt x="308" y="1"/>
                  <a:pt x="310" y="0"/>
                </a:cubicBezTo>
                <a:lnTo>
                  <a:pt x="314" y="0"/>
                </a:lnTo>
                <a:lnTo>
                  <a:pt x="314" y="29"/>
                </a:lnTo>
                <a:lnTo>
                  <a:pt x="310" y="29"/>
                </a:lnTo>
                <a:cubicBezTo>
                  <a:pt x="289" y="29"/>
                  <a:pt x="270" y="33"/>
                  <a:pt x="257" y="40"/>
                </a:cubicBezTo>
                <a:cubicBezTo>
                  <a:pt x="249" y="44"/>
                  <a:pt x="242" y="50"/>
                  <a:pt x="235" y="58"/>
                </a:cubicBezTo>
                <a:cubicBezTo>
                  <a:pt x="228" y="66"/>
                  <a:pt x="214" y="84"/>
                  <a:pt x="193" y="113"/>
                </a:cubicBezTo>
                <a:lnTo>
                  <a:pt x="183" y="126"/>
                </a:lnTo>
                <a:lnTo>
                  <a:pt x="223" y="181"/>
                </a:lnTo>
                <a:cubicBezTo>
                  <a:pt x="251" y="219"/>
                  <a:pt x="266" y="239"/>
                  <a:pt x="268" y="241"/>
                </a:cubicBezTo>
                <a:cubicBezTo>
                  <a:pt x="270" y="243"/>
                  <a:pt x="274" y="244"/>
                  <a:pt x="279" y="245"/>
                </a:cubicBezTo>
                <a:cubicBezTo>
                  <a:pt x="288" y="247"/>
                  <a:pt x="299" y="248"/>
                  <a:pt x="314" y="248"/>
                </a:cubicBezTo>
                <a:lnTo>
                  <a:pt x="325" y="248"/>
                </a:lnTo>
                <a:lnTo>
                  <a:pt x="325" y="277"/>
                </a:lnTo>
                <a:lnTo>
                  <a:pt x="321" y="277"/>
                </a:lnTo>
                <a:lnTo>
                  <a:pt x="316" y="277"/>
                </a:lnTo>
                <a:cubicBezTo>
                  <a:pt x="313" y="277"/>
                  <a:pt x="308" y="277"/>
                  <a:pt x="303" y="277"/>
                </a:cubicBezTo>
                <a:cubicBezTo>
                  <a:pt x="298" y="277"/>
                  <a:pt x="293" y="277"/>
                  <a:pt x="287" y="276"/>
                </a:cubicBezTo>
                <a:cubicBezTo>
                  <a:pt x="281" y="276"/>
                  <a:pt x="275" y="276"/>
                  <a:pt x="270" y="276"/>
                </a:cubicBezTo>
                <a:cubicBezTo>
                  <a:pt x="265" y="277"/>
                  <a:pt x="261" y="276"/>
                  <a:pt x="259" y="276"/>
                </a:cubicBezTo>
                <a:cubicBezTo>
                  <a:pt x="254" y="276"/>
                  <a:pt x="246" y="276"/>
                  <a:pt x="235" y="276"/>
                </a:cubicBezTo>
                <a:cubicBezTo>
                  <a:pt x="224" y="276"/>
                  <a:pt x="213" y="276"/>
                  <a:pt x="203" y="277"/>
                </a:cubicBezTo>
                <a:lnTo>
                  <a:pt x="188" y="277"/>
                </a:lnTo>
                <a:lnTo>
                  <a:pt x="182" y="277"/>
                </a:lnTo>
                <a:lnTo>
                  <a:pt x="182" y="248"/>
                </a:lnTo>
                <a:lnTo>
                  <a:pt x="184" y="248"/>
                </a:lnTo>
                <a:cubicBezTo>
                  <a:pt x="189" y="248"/>
                  <a:pt x="194" y="247"/>
                  <a:pt x="198" y="245"/>
                </a:cubicBezTo>
                <a:cubicBezTo>
                  <a:pt x="203" y="243"/>
                  <a:pt x="205" y="240"/>
                  <a:pt x="205" y="237"/>
                </a:cubicBezTo>
                <a:cubicBezTo>
                  <a:pt x="205" y="236"/>
                  <a:pt x="197" y="224"/>
                  <a:pt x="180" y="200"/>
                </a:cubicBezTo>
                <a:lnTo>
                  <a:pt x="153" y="165"/>
                </a:lnTo>
                <a:cubicBezTo>
                  <a:pt x="153" y="166"/>
                  <a:pt x="146" y="175"/>
                  <a:pt x="133" y="192"/>
                </a:cubicBezTo>
                <a:cubicBezTo>
                  <a:pt x="121" y="210"/>
                  <a:pt x="113" y="219"/>
                  <a:pt x="112" y="221"/>
                </a:cubicBezTo>
                <a:cubicBezTo>
                  <a:pt x="110" y="223"/>
                  <a:pt x="109" y="226"/>
                  <a:pt x="109" y="230"/>
                </a:cubicBezTo>
                <a:cubicBezTo>
                  <a:pt x="109" y="235"/>
                  <a:pt x="111" y="239"/>
                  <a:pt x="114" y="242"/>
                </a:cubicBezTo>
                <a:cubicBezTo>
                  <a:pt x="117" y="246"/>
                  <a:pt x="120" y="247"/>
                  <a:pt x="125" y="248"/>
                </a:cubicBezTo>
                <a:cubicBezTo>
                  <a:pt x="126" y="248"/>
                  <a:pt x="126" y="253"/>
                  <a:pt x="126" y="263"/>
                </a:cubicBezTo>
                <a:lnTo>
                  <a:pt x="126" y="277"/>
                </a:lnTo>
                <a:lnTo>
                  <a:pt x="122" y="2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6" name=""/>
          <p:cNvSpPr/>
          <p:nvPr/>
        </p:nvSpPr>
        <p:spPr>
          <a:xfrm>
            <a:off x="4033080" y="3687120"/>
            <a:ext cx="116280" cy="147240"/>
          </a:xfrm>
          <a:custGeom>
            <a:avLst/>
            <a:gdLst/>
            <a:ahLst/>
            <a:rect l="0" t="0" r="r" b="b"/>
            <a:pathLst>
              <a:path w="323" h="409">
                <a:moveTo>
                  <a:pt x="10" y="379"/>
                </a:moveTo>
                <a:lnTo>
                  <a:pt x="19" y="379"/>
                </a:lnTo>
                <a:cubicBezTo>
                  <a:pt x="35" y="379"/>
                  <a:pt x="46" y="376"/>
                  <a:pt x="49" y="370"/>
                </a:cubicBezTo>
                <a:lnTo>
                  <a:pt x="49" y="365"/>
                </a:lnTo>
                <a:cubicBezTo>
                  <a:pt x="49" y="362"/>
                  <a:pt x="49" y="358"/>
                  <a:pt x="49" y="353"/>
                </a:cubicBezTo>
                <a:cubicBezTo>
                  <a:pt x="49" y="348"/>
                  <a:pt x="49" y="342"/>
                  <a:pt x="49" y="334"/>
                </a:cubicBezTo>
                <a:cubicBezTo>
                  <a:pt x="49" y="326"/>
                  <a:pt x="49" y="318"/>
                  <a:pt x="50" y="309"/>
                </a:cubicBezTo>
                <a:cubicBezTo>
                  <a:pt x="50" y="300"/>
                  <a:pt x="50" y="290"/>
                  <a:pt x="50" y="281"/>
                </a:cubicBezTo>
                <a:cubicBezTo>
                  <a:pt x="49" y="271"/>
                  <a:pt x="49" y="260"/>
                  <a:pt x="50" y="249"/>
                </a:cubicBezTo>
                <a:cubicBezTo>
                  <a:pt x="50" y="238"/>
                  <a:pt x="50" y="227"/>
                  <a:pt x="50" y="216"/>
                </a:cubicBezTo>
                <a:cubicBezTo>
                  <a:pt x="50" y="202"/>
                  <a:pt x="50" y="187"/>
                  <a:pt x="50" y="171"/>
                </a:cubicBezTo>
                <a:cubicBezTo>
                  <a:pt x="50" y="154"/>
                  <a:pt x="50" y="140"/>
                  <a:pt x="50" y="128"/>
                </a:cubicBezTo>
                <a:cubicBezTo>
                  <a:pt x="50" y="115"/>
                  <a:pt x="50" y="104"/>
                  <a:pt x="50" y="94"/>
                </a:cubicBezTo>
                <a:cubicBezTo>
                  <a:pt x="50" y="83"/>
                  <a:pt x="49" y="75"/>
                  <a:pt x="49" y="69"/>
                </a:cubicBezTo>
                <a:cubicBezTo>
                  <a:pt x="49" y="62"/>
                  <a:pt x="49" y="59"/>
                  <a:pt x="49" y="58"/>
                </a:cubicBezTo>
                <a:cubicBezTo>
                  <a:pt x="48" y="50"/>
                  <a:pt x="45" y="45"/>
                  <a:pt x="40" y="42"/>
                </a:cubicBezTo>
                <a:cubicBezTo>
                  <a:pt x="35" y="40"/>
                  <a:pt x="26" y="38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2" y="6"/>
                  <a:pt x="18" y="5"/>
                  <a:pt x="26" y="5"/>
                </a:cubicBezTo>
                <a:cubicBezTo>
                  <a:pt x="34" y="5"/>
                  <a:pt x="42" y="4"/>
                  <a:pt x="50" y="4"/>
                </a:cubicBezTo>
                <a:cubicBezTo>
                  <a:pt x="57" y="3"/>
                  <a:pt x="65" y="3"/>
                  <a:pt x="73" y="2"/>
                </a:cubicBezTo>
                <a:cubicBezTo>
                  <a:pt x="82" y="2"/>
                  <a:pt x="88" y="1"/>
                  <a:pt x="93" y="1"/>
                </a:cubicBezTo>
                <a:cubicBezTo>
                  <a:pt x="97" y="0"/>
                  <a:pt x="99" y="-1"/>
                  <a:pt x="100" y="0"/>
                </a:cubicBezTo>
                <a:lnTo>
                  <a:pt x="102" y="0"/>
                </a:lnTo>
                <a:lnTo>
                  <a:pt x="102" y="17"/>
                </a:lnTo>
                <a:lnTo>
                  <a:pt x="102" y="33"/>
                </a:lnTo>
                <a:lnTo>
                  <a:pt x="107" y="29"/>
                </a:lnTo>
                <a:cubicBezTo>
                  <a:pt x="133" y="10"/>
                  <a:pt x="162" y="1"/>
                  <a:pt x="196" y="1"/>
                </a:cubicBezTo>
                <a:cubicBezTo>
                  <a:pt x="232" y="1"/>
                  <a:pt x="261" y="14"/>
                  <a:pt x="285" y="42"/>
                </a:cubicBezTo>
                <a:cubicBezTo>
                  <a:pt x="310" y="69"/>
                  <a:pt x="322" y="103"/>
                  <a:pt x="323" y="145"/>
                </a:cubicBezTo>
                <a:cubicBezTo>
                  <a:pt x="323" y="189"/>
                  <a:pt x="309" y="224"/>
                  <a:pt x="281" y="251"/>
                </a:cubicBezTo>
                <a:cubicBezTo>
                  <a:pt x="253" y="278"/>
                  <a:pt x="221" y="291"/>
                  <a:pt x="186" y="291"/>
                </a:cubicBezTo>
                <a:cubicBezTo>
                  <a:pt x="157" y="291"/>
                  <a:pt x="131" y="282"/>
                  <a:pt x="109" y="263"/>
                </a:cubicBezTo>
                <a:lnTo>
                  <a:pt x="103" y="259"/>
                </a:lnTo>
                <a:lnTo>
                  <a:pt x="103" y="313"/>
                </a:lnTo>
                <a:lnTo>
                  <a:pt x="103" y="349"/>
                </a:lnTo>
                <a:cubicBezTo>
                  <a:pt x="103" y="361"/>
                  <a:pt x="104" y="368"/>
                  <a:pt x="105" y="370"/>
                </a:cubicBezTo>
                <a:cubicBezTo>
                  <a:pt x="106" y="373"/>
                  <a:pt x="108" y="375"/>
                  <a:pt x="112" y="377"/>
                </a:cubicBezTo>
                <a:cubicBezTo>
                  <a:pt x="121" y="379"/>
                  <a:pt x="131" y="379"/>
                  <a:pt x="143" y="379"/>
                </a:cubicBezTo>
                <a:lnTo>
                  <a:pt x="154" y="379"/>
                </a:lnTo>
                <a:lnTo>
                  <a:pt x="154" y="409"/>
                </a:lnTo>
                <a:lnTo>
                  <a:pt x="148" y="409"/>
                </a:lnTo>
                <a:lnTo>
                  <a:pt x="133" y="408"/>
                </a:lnTo>
                <a:cubicBezTo>
                  <a:pt x="123" y="408"/>
                  <a:pt x="112" y="408"/>
                  <a:pt x="101" y="408"/>
                </a:cubicBezTo>
                <a:cubicBezTo>
                  <a:pt x="89" y="408"/>
                  <a:pt x="81" y="407"/>
                  <a:pt x="77" y="407"/>
                </a:cubicBezTo>
                <a:cubicBezTo>
                  <a:pt x="32" y="407"/>
                  <a:pt x="9" y="408"/>
                  <a:pt x="5" y="409"/>
                </a:cubicBezTo>
                <a:lnTo>
                  <a:pt x="0" y="409"/>
                </a:lnTo>
                <a:lnTo>
                  <a:pt x="0" y="379"/>
                </a:lnTo>
                <a:lnTo>
                  <a:pt x="10" y="379"/>
                </a:lnTo>
                <a:moveTo>
                  <a:pt x="260" y="144"/>
                </a:moveTo>
                <a:cubicBezTo>
                  <a:pt x="260" y="112"/>
                  <a:pt x="252" y="84"/>
                  <a:pt x="238" y="61"/>
                </a:cubicBezTo>
                <a:cubicBezTo>
                  <a:pt x="222" y="37"/>
                  <a:pt x="204" y="26"/>
                  <a:pt x="182" y="26"/>
                </a:cubicBezTo>
                <a:cubicBezTo>
                  <a:pt x="152" y="26"/>
                  <a:pt x="126" y="39"/>
                  <a:pt x="103" y="67"/>
                </a:cubicBezTo>
                <a:lnTo>
                  <a:pt x="103" y="222"/>
                </a:lnTo>
                <a:cubicBezTo>
                  <a:pt x="121" y="252"/>
                  <a:pt x="145" y="268"/>
                  <a:pt x="175" y="268"/>
                </a:cubicBezTo>
                <a:cubicBezTo>
                  <a:pt x="197" y="268"/>
                  <a:pt x="216" y="256"/>
                  <a:pt x="234" y="233"/>
                </a:cubicBezTo>
                <a:cubicBezTo>
                  <a:pt x="251" y="210"/>
                  <a:pt x="259" y="181"/>
                  <a:pt x="260" y="1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7" name=""/>
          <p:cNvSpPr/>
          <p:nvPr/>
        </p:nvSpPr>
        <p:spPr>
          <a:xfrm>
            <a:off x="4178520" y="361584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1"/>
                </a:moveTo>
                <a:cubicBezTo>
                  <a:pt x="0" y="292"/>
                  <a:pt x="2" y="264"/>
                  <a:pt x="6" y="237"/>
                </a:cubicBezTo>
                <a:cubicBezTo>
                  <a:pt x="10" y="210"/>
                  <a:pt x="15" y="188"/>
                  <a:pt x="21" y="168"/>
                </a:cubicBezTo>
                <a:cubicBezTo>
                  <a:pt x="26" y="149"/>
                  <a:pt x="34" y="130"/>
                  <a:pt x="45" y="112"/>
                </a:cubicBezTo>
                <a:cubicBezTo>
                  <a:pt x="55" y="94"/>
                  <a:pt x="63" y="79"/>
                  <a:pt x="69" y="69"/>
                </a:cubicBezTo>
                <a:cubicBezTo>
                  <a:pt x="75" y="59"/>
                  <a:pt x="84" y="48"/>
                  <a:pt x="96" y="36"/>
                </a:cubicBezTo>
                <a:cubicBezTo>
                  <a:pt x="109" y="24"/>
                  <a:pt x="116" y="16"/>
                  <a:pt x="118" y="14"/>
                </a:cubicBezTo>
                <a:cubicBezTo>
                  <a:pt x="120" y="11"/>
                  <a:pt x="126" y="7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0" y="12"/>
                  <a:pt x="143" y="20"/>
                </a:cubicBezTo>
                <a:cubicBezTo>
                  <a:pt x="136" y="27"/>
                  <a:pt x="127" y="39"/>
                  <a:pt x="117" y="54"/>
                </a:cubicBezTo>
                <a:cubicBezTo>
                  <a:pt x="107" y="68"/>
                  <a:pt x="95" y="87"/>
                  <a:pt x="84" y="109"/>
                </a:cubicBezTo>
                <a:cubicBezTo>
                  <a:pt x="74" y="130"/>
                  <a:pt x="65" y="160"/>
                  <a:pt x="57" y="197"/>
                </a:cubicBezTo>
                <a:cubicBezTo>
                  <a:pt x="50" y="234"/>
                  <a:pt x="47" y="276"/>
                  <a:pt x="47" y="321"/>
                </a:cubicBezTo>
                <a:cubicBezTo>
                  <a:pt x="47" y="366"/>
                  <a:pt x="50" y="407"/>
                  <a:pt x="57" y="444"/>
                </a:cubicBezTo>
                <a:cubicBezTo>
                  <a:pt x="65" y="481"/>
                  <a:pt x="74" y="511"/>
                  <a:pt x="84" y="534"/>
                </a:cubicBezTo>
                <a:cubicBezTo>
                  <a:pt x="94" y="557"/>
                  <a:pt x="106" y="575"/>
                  <a:pt x="116" y="590"/>
                </a:cubicBezTo>
                <a:cubicBezTo>
                  <a:pt x="127" y="604"/>
                  <a:pt x="136" y="615"/>
                  <a:pt x="143" y="624"/>
                </a:cubicBezTo>
                <a:cubicBezTo>
                  <a:pt x="150" y="632"/>
                  <a:pt x="154" y="637"/>
                  <a:pt x="154" y="637"/>
                </a:cubicBezTo>
                <a:cubicBezTo>
                  <a:pt x="154" y="641"/>
                  <a:pt x="151" y="643"/>
                  <a:pt x="144" y="643"/>
                </a:cubicBezTo>
                <a:lnTo>
                  <a:pt x="143" y="643"/>
                </a:lnTo>
                <a:lnTo>
                  <a:pt x="134" y="643"/>
                </a:lnTo>
                <a:lnTo>
                  <a:pt x="116" y="627"/>
                </a:lnTo>
                <a:cubicBezTo>
                  <a:pt x="75" y="591"/>
                  <a:pt x="46" y="546"/>
                  <a:pt x="27" y="490"/>
                </a:cubicBezTo>
                <a:cubicBezTo>
                  <a:pt x="9" y="436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4266000" y="3726720"/>
            <a:ext cx="141120" cy="9720"/>
          </a:xfrm>
          <a:custGeom>
            <a:avLst/>
            <a:gdLst/>
            <a:ahLst/>
            <a:rect l="0" t="0" r="r" b="b"/>
            <a:pathLst>
              <a:path w="392" h="27">
                <a:moveTo>
                  <a:pt x="0" y="22"/>
                </a:moveTo>
                <a:cubicBezTo>
                  <a:pt x="0" y="22"/>
                  <a:pt x="0" y="20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83" y="0"/>
                </a:lnTo>
                <a:cubicBezTo>
                  <a:pt x="389" y="4"/>
                  <a:pt x="392" y="8"/>
                  <a:pt x="392" y="14"/>
                </a:cubicBezTo>
                <a:cubicBezTo>
                  <a:pt x="392" y="19"/>
                  <a:pt x="389" y="23"/>
                  <a:pt x="383" y="27"/>
                </a:cubicBezTo>
                <a:lnTo>
                  <a:pt x="9" y="27"/>
                </a:lnTo>
                <a:cubicBezTo>
                  <a:pt x="3" y="24"/>
                  <a:pt x="0" y="20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9" name=""/>
          <p:cNvSpPr/>
          <p:nvPr/>
        </p:nvSpPr>
        <p:spPr>
          <a:xfrm>
            <a:off x="4492440" y="3547440"/>
            <a:ext cx="39240" cy="163440"/>
          </a:xfrm>
          <a:custGeom>
            <a:avLst/>
            <a:gdLst/>
            <a:ahLst/>
            <a:rect l="0" t="0" r="r" b="b"/>
            <a:pathLst>
              <a:path w="109" h="454">
                <a:moveTo>
                  <a:pt x="0" y="226"/>
                </a:moveTo>
                <a:cubicBezTo>
                  <a:pt x="0" y="206"/>
                  <a:pt x="1" y="186"/>
                  <a:pt x="4" y="167"/>
                </a:cubicBezTo>
                <a:cubicBezTo>
                  <a:pt x="7" y="148"/>
                  <a:pt x="11" y="132"/>
                  <a:pt x="15" y="119"/>
                </a:cubicBezTo>
                <a:cubicBezTo>
                  <a:pt x="19" y="105"/>
                  <a:pt x="24" y="92"/>
                  <a:pt x="32" y="79"/>
                </a:cubicBezTo>
                <a:cubicBezTo>
                  <a:pt x="39" y="66"/>
                  <a:pt x="45" y="55"/>
                  <a:pt x="49" y="48"/>
                </a:cubicBezTo>
                <a:cubicBezTo>
                  <a:pt x="53" y="41"/>
                  <a:pt x="60" y="33"/>
                  <a:pt x="68" y="25"/>
                </a:cubicBezTo>
                <a:cubicBezTo>
                  <a:pt x="76" y="16"/>
                  <a:pt x="81" y="11"/>
                  <a:pt x="83" y="9"/>
                </a:cubicBezTo>
                <a:cubicBezTo>
                  <a:pt x="84" y="7"/>
                  <a:pt x="88" y="4"/>
                  <a:pt x="94" y="0"/>
                </a:cubicBezTo>
                <a:lnTo>
                  <a:pt x="100" y="0"/>
                </a:lnTo>
                <a:lnTo>
                  <a:pt x="102" y="0"/>
                </a:lnTo>
                <a:cubicBezTo>
                  <a:pt x="107" y="0"/>
                  <a:pt x="109" y="1"/>
                  <a:pt x="109" y="4"/>
                </a:cubicBezTo>
                <a:cubicBezTo>
                  <a:pt x="109" y="5"/>
                  <a:pt x="107" y="8"/>
                  <a:pt x="101" y="13"/>
                </a:cubicBezTo>
                <a:cubicBezTo>
                  <a:pt x="95" y="19"/>
                  <a:pt x="89" y="27"/>
                  <a:pt x="82" y="37"/>
                </a:cubicBezTo>
                <a:cubicBezTo>
                  <a:pt x="75" y="48"/>
                  <a:pt x="67" y="61"/>
                  <a:pt x="60" y="76"/>
                </a:cubicBezTo>
                <a:cubicBezTo>
                  <a:pt x="52" y="92"/>
                  <a:pt x="46" y="113"/>
                  <a:pt x="41" y="139"/>
                </a:cubicBezTo>
                <a:cubicBezTo>
                  <a:pt x="36" y="165"/>
                  <a:pt x="33" y="194"/>
                  <a:pt x="33" y="226"/>
                </a:cubicBezTo>
                <a:cubicBezTo>
                  <a:pt x="33" y="259"/>
                  <a:pt x="36" y="288"/>
                  <a:pt x="41" y="314"/>
                </a:cubicBezTo>
                <a:cubicBezTo>
                  <a:pt x="46" y="341"/>
                  <a:pt x="52" y="362"/>
                  <a:pt x="59" y="378"/>
                </a:cubicBezTo>
                <a:cubicBezTo>
                  <a:pt x="67" y="394"/>
                  <a:pt x="74" y="407"/>
                  <a:pt x="82" y="417"/>
                </a:cubicBezTo>
                <a:cubicBezTo>
                  <a:pt x="89" y="427"/>
                  <a:pt x="95" y="435"/>
                  <a:pt x="101" y="441"/>
                </a:cubicBezTo>
                <a:cubicBezTo>
                  <a:pt x="107" y="447"/>
                  <a:pt x="109" y="450"/>
                  <a:pt x="109" y="450"/>
                </a:cubicBezTo>
                <a:cubicBezTo>
                  <a:pt x="109" y="453"/>
                  <a:pt x="107" y="454"/>
                  <a:pt x="102" y="454"/>
                </a:cubicBezTo>
                <a:lnTo>
                  <a:pt x="100" y="454"/>
                </a:lnTo>
                <a:lnTo>
                  <a:pt x="94" y="454"/>
                </a:lnTo>
                <a:lnTo>
                  <a:pt x="82" y="443"/>
                </a:lnTo>
                <a:cubicBezTo>
                  <a:pt x="53" y="418"/>
                  <a:pt x="32" y="386"/>
                  <a:pt x="19" y="347"/>
                </a:cubicBezTo>
                <a:cubicBezTo>
                  <a:pt x="6" y="308"/>
                  <a:pt x="0" y="268"/>
                  <a:pt x="0" y="2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0" name=""/>
          <p:cNvSpPr/>
          <p:nvPr/>
        </p:nvSpPr>
        <p:spPr>
          <a:xfrm>
            <a:off x="4543920" y="3597480"/>
            <a:ext cx="78120" cy="106200"/>
          </a:xfrm>
          <a:custGeom>
            <a:avLst/>
            <a:gdLst/>
            <a:ahLst/>
            <a:rect l="0" t="0" r="r" b="b"/>
            <a:pathLst>
              <a:path w="217" h="295">
                <a:moveTo>
                  <a:pt x="0" y="71"/>
                </a:moveTo>
                <a:cubicBezTo>
                  <a:pt x="0" y="66"/>
                  <a:pt x="3" y="59"/>
                  <a:pt x="7" y="49"/>
                </a:cubicBezTo>
                <a:cubicBezTo>
                  <a:pt x="12" y="39"/>
                  <a:pt x="19" y="28"/>
                  <a:pt x="29" y="17"/>
                </a:cubicBezTo>
                <a:cubicBezTo>
                  <a:pt x="39" y="6"/>
                  <a:pt x="50" y="0"/>
                  <a:pt x="62" y="0"/>
                </a:cubicBezTo>
                <a:cubicBezTo>
                  <a:pt x="75" y="0"/>
                  <a:pt x="85" y="4"/>
                  <a:pt x="92" y="11"/>
                </a:cubicBezTo>
                <a:cubicBezTo>
                  <a:pt x="100" y="18"/>
                  <a:pt x="104" y="27"/>
                  <a:pt x="104" y="40"/>
                </a:cubicBezTo>
                <a:cubicBezTo>
                  <a:pt x="104" y="46"/>
                  <a:pt x="103" y="49"/>
                  <a:pt x="103" y="49"/>
                </a:cubicBezTo>
                <a:cubicBezTo>
                  <a:pt x="103" y="50"/>
                  <a:pt x="100" y="57"/>
                  <a:pt x="96" y="70"/>
                </a:cubicBezTo>
                <a:cubicBezTo>
                  <a:pt x="91" y="83"/>
                  <a:pt x="86" y="98"/>
                  <a:pt x="81" y="114"/>
                </a:cubicBezTo>
                <a:cubicBezTo>
                  <a:pt x="75" y="132"/>
                  <a:pt x="73" y="145"/>
                  <a:pt x="73" y="154"/>
                </a:cubicBezTo>
                <a:cubicBezTo>
                  <a:pt x="73" y="167"/>
                  <a:pt x="75" y="176"/>
                  <a:pt x="80" y="181"/>
                </a:cubicBezTo>
                <a:cubicBezTo>
                  <a:pt x="84" y="187"/>
                  <a:pt x="90" y="189"/>
                  <a:pt x="99" y="190"/>
                </a:cubicBezTo>
                <a:cubicBezTo>
                  <a:pt x="106" y="190"/>
                  <a:pt x="112" y="188"/>
                  <a:pt x="118" y="185"/>
                </a:cubicBezTo>
                <a:cubicBezTo>
                  <a:pt x="124" y="181"/>
                  <a:pt x="129" y="178"/>
                  <a:pt x="132" y="174"/>
                </a:cubicBezTo>
                <a:cubicBezTo>
                  <a:pt x="136" y="171"/>
                  <a:pt x="140" y="166"/>
                  <a:pt x="145" y="159"/>
                </a:cubicBezTo>
                <a:cubicBezTo>
                  <a:pt x="145" y="159"/>
                  <a:pt x="145" y="156"/>
                  <a:pt x="147" y="150"/>
                </a:cubicBezTo>
                <a:cubicBezTo>
                  <a:pt x="148" y="144"/>
                  <a:pt x="150" y="135"/>
                  <a:pt x="153" y="123"/>
                </a:cubicBezTo>
                <a:cubicBezTo>
                  <a:pt x="156" y="110"/>
                  <a:pt x="159" y="99"/>
                  <a:pt x="162" y="89"/>
                </a:cubicBezTo>
                <a:cubicBezTo>
                  <a:pt x="174" y="43"/>
                  <a:pt x="181" y="20"/>
                  <a:pt x="182" y="18"/>
                </a:cubicBezTo>
                <a:cubicBezTo>
                  <a:pt x="186" y="9"/>
                  <a:pt x="192" y="5"/>
                  <a:pt x="201" y="5"/>
                </a:cubicBezTo>
                <a:cubicBezTo>
                  <a:pt x="205" y="5"/>
                  <a:pt x="208" y="6"/>
                  <a:pt x="211" y="9"/>
                </a:cubicBezTo>
                <a:cubicBezTo>
                  <a:pt x="213" y="11"/>
                  <a:pt x="215" y="12"/>
                  <a:pt x="216" y="14"/>
                </a:cubicBezTo>
                <a:cubicBezTo>
                  <a:pt x="217" y="16"/>
                  <a:pt x="217" y="17"/>
                  <a:pt x="217" y="18"/>
                </a:cubicBezTo>
                <a:cubicBezTo>
                  <a:pt x="217" y="22"/>
                  <a:pt x="209" y="54"/>
                  <a:pt x="195" y="113"/>
                </a:cubicBezTo>
                <a:cubicBezTo>
                  <a:pt x="180" y="174"/>
                  <a:pt x="170" y="207"/>
                  <a:pt x="168" y="212"/>
                </a:cubicBezTo>
                <a:cubicBezTo>
                  <a:pt x="160" y="237"/>
                  <a:pt x="145" y="257"/>
                  <a:pt x="124" y="272"/>
                </a:cubicBezTo>
                <a:cubicBezTo>
                  <a:pt x="103" y="287"/>
                  <a:pt x="82" y="295"/>
                  <a:pt x="62" y="295"/>
                </a:cubicBezTo>
                <a:cubicBezTo>
                  <a:pt x="48" y="295"/>
                  <a:pt x="36" y="292"/>
                  <a:pt x="26" y="285"/>
                </a:cubicBezTo>
                <a:cubicBezTo>
                  <a:pt x="15" y="278"/>
                  <a:pt x="10" y="268"/>
                  <a:pt x="10" y="255"/>
                </a:cubicBezTo>
                <a:cubicBezTo>
                  <a:pt x="10" y="248"/>
                  <a:pt x="11" y="243"/>
                  <a:pt x="13" y="238"/>
                </a:cubicBezTo>
                <a:cubicBezTo>
                  <a:pt x="16" y="234"/>
                  <a:pt x="18" y="230"/>
                  <a:pt x="22" y="228"/>
                </a:cubicBezTo>
                <a:cubicBezTo>
                  <a:pt x="26" y="226"/>
                  <a:pt x="29" y="225"/>
                  <a:pt x="31" y="224"/>
                </a:cubicBezTo>
                <a:cubicBezTo>
                  <a:pt x="34" y="223"/>
                  <a:pt x="36" y="222"/>
                  <a:pt x="39" y="222"/>
                </a:cubicBezTo>
                <a:cubicBezTo>
                  <a:pt x="52" y="222"/>
                  <a:pt x="59" y="229"/>
                  <a:pt x="59" y="241"/>
                </a:cubicBezTo>
                <a:cubicBezTo>
                  <a:pt x="59" y="247"/>
                  <a:pt x="57" y="253"/>
                  <a:pt x="53" y="257"/>
                </a:cubicBezTo>
                <a:cubicBezTo>
                  <a:pt x="50" y="262"/>
                  <a:pt x="46" y="265"/>
                  <a:pt x="43" y="266"/>
                </a:cubicBezTo>
                <a:cubicBezTo>
                  <a:pt x="40" y="268"/>
                  <a:pt x="38" y="269"/>
                  <a:pt x="37" y="269"/>
                </a:cubicBezTo>
                <a:lnTo>
                  <a:pt x="36" y="269"/>
                </a:lnTo>
                <a:cubicBezTo>
                  <a:pt x="36" y="271"/>
                  <a:pt x="39" y="272"/>
                  <a:pt x="44" y="274"/>
                </a:cubicBezTo>
                <a:cubicBezTo>
                  <a:pt x="49" y="277"/>
                  <a:pt x="55" y="278"/>
                  <a:pt x="60" y="278"/>
                </a:cubicBezTo>
                <a:lnTo>
                  <a:pt x="63" y="278"/>
                </a:lnTo>
                <a:cubicBezTo>
                  <a:pt x="68" y="278"/>
                  <a:pt x="72" y="277"/>
                  <a:pt x="75" y="277"/>
                </a:cubicBezTo>
                <a:cubicBezTo>
                  <a:pt x="85" y="274"/>
                  <a:pt x="94" y="268"/>
                  <a:pt x="103" y="259"/>
                </a:cubicBezTo>
                <a:cubicBezTo>
                  <a:pt x="111" y="251"/>
                  <a:pt x="118" y="241"/>
                  <a:pt x="122" y="231"/>
                </a:cubicBezTo>
                <a:cubicBezTo>
                  <a:pt x="127" y="221"/>
                  <a:pt x="130" y="213"/>
                  <a:pt x="133" y="206"/>
                </a:cubicBezTo>
                <a:cubicBezTo>
                  <a:pt x="135" y="199"/>
                  <a:pt x="136" y="194"/>
                  <a:pt x="136" y="192"/>
                </a:cubicBezTo>
                <a:lnTo>
                  <a:pt x="134" y="194"/>
                </a:lnTo>
                <a:cubicBezTo>
                  <a:pt x="132" y="195"/>
                  <a:pt x="129" y="197"/>
                  <a:pt x="125" y="199"/>
                </a:cubicBezTo>
                <a:cubicBezTo>
                  <a:pt x="121" y="201"/>
                  <a:pt x="117" y="203"/>
                  <a:pt x="113" y="205"/>
                </a:cubicBezTo>
                <a:cubicBezTo>
                  <a:pt x="107" y="206"/>
                  <a:pt x="101" y="207"/>
                  <a:pt x="96" y="207"/>
                </a:cubicBezTo>
                <a:cubicBezTo>
                  <a:pt x="82" y="207"/>
                  <a:pt x="69" y="204"/>
                  <a:pt x="59" y="197"/>
                </a:cubicBezTo>
                <a:cubicBezTo>
                  <a:pt x="48" y="190"/>
                  <a:pt x="41" y="179"/>
                  <a:pt x="38" y="165"/>
                </a:cubicBezTo>
                <a:cubicBezTo>
                  <a:pt x="38" y="163"/>
                  <a:pt x="37" y="158"/>
                  <a:pt x="37" y="151"/>
                </a:cubicBezTo>
                <a:cubicBezTo>
                  <a:pt x="37" y="133"/>
                  <a:pt x="43" y="110"/>
                  <a:pt x="53" y="82"/>
                </a:cubicBezTo>
                <a:cubicBezTo>
                  <a:pt x="64" y="54"/>
                  <a:pt x="69" y="37"/>
                  <a:pt x="69" y="29"/>
                </a:cubicBezTo>
                <a:lnTo>
                  <a:pt x="69" y="28"/>
                </a:lnTo>
                <a:cubicBezTo>
                  <a:pt x="69" y="25"/>
                  <a:pt x="69" y="24"/>
                  <a:pt x="69" y="23"/>
                </a:cubicBezTo>
                <a:cubicBezTo>
                  <a:pt x="69" y="22"/>
                  <a:pt x="69" y="21"/>
                  <a:pt x="67" y="19"/>
                </a:cubicBezTo>
                <a:cubicBezTo>
                  <a:pt x="66" y="18"/>
                  <a:pt x="65" y="18"/>
                  <a:pt x="62" y="18"/>
                </a:cubicBezTo>
                <a:lnTo>
                  <a:pt x="61" y="18"/>
                </a:lnTo>
                <a:cubicBezTo>
                  <a:pt x="54" y="18"/>
                  <a:pt x="47" y="20"/>
                  <a:pt x="42" y="26"/>
                </a:cubicBezTo>
                <a:cubicBezTo>
                  <a:pt x="36" y="32"/>
                  <a:pt x="31" y="38"/>
                  <a:pt x="28" y="45"/>
                </a:cubicBezTo>
                <a:cubicBezTo>
                  <a:pt x="25" y="51"/>
                  <a:pt x="22" y="58"/>
                  <a:pt x="20" y="64"/>
                </a:cubicBezTo>
                <a:cubicBezTo>
                  <a:pt x="18" y="70"/>
                  <a:pt x="17" y="73"/>
                  <a:pt x="17" y="74"/>
                </a:cubicBezTo>
                <a:cubicBezTo>
                  <a:pt x="16" y="74"/>
                  <a:pt x="14" y="75"/>
                  <a:pt x="9" y="75"/>
                </a:cubicBezTo>
                <a:lnTo>
                  <a:pt x="3" y="75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4628520" y="3618000"/>
            <a:ext cx="32760" cy="77760"/>
          </a:xfrm>
          <a:custGeom>
            <a:avLst/>
            <a:gdLst/>
            <a:ahLst/>
            <a:rect l="0" t="0" r="r" b="b"/>
            <a:pathLst>
              <a:path w="91" h="216">
                <a:moveTo>
                  <a:pt x="52" y="19"/>
                </a:moveTo>
                <a:cubicBezTo>
                  <a:pt x="52" y="14"/>
                  <a:pt x="54" y="10"/>
                  <a:pt x="59" y="6"/>
                </a:cubicBezTo>
                <a:cubicBezTo>
                  <a:pt x="63" y="2"/>
                  <a:pt x="68" y="0"/>
                  <a:pt x="73" y="0"/>
                </a:cubicBezTo>
                <a:cubicBezTo>
                  <a:pt x="77" y="0"/>
                  <a:pt x="80" y="1"/>
                  <a:pt x="83" y="4"/>
                </a:cubicBezTo>
                <a:cubicBezTo>
                  <a:pt x="85" y="6"/>
                  <a:pt x="87" y="10"/>
                  <a:pt x="87" y="13"/>
                </a:cubicBezTo>
                <a:cubicBezTo>
                  <a:pt x="87" y="18"/>
                  <a:pt x="85" y="23"/>
                  <a:pt x="81" y="27"/>
                </a:cubicBezTo>
                <a:cubicBezTo>
                  <a:pt x="76" y="31"/>
                  <a:pt x="72" y="33"/>
                  <a:pt x="66" y="33"/>
                </a:cubicBezTo>
                <a:cubicBezTo>
                  <a:pt x="63" y="33"/>
                  <a:pt x="60" y="32"/>
                  <a:pt x="56" y="30"/>
                </a:cubicBezTo>
                <a:cubicBezTo>
                  <a:pt x="54" y="28"/>
                  <a:pt x="52" y="24"/>
                  <a:pt x="52" y="19"/>
                </a:cubicBezTo>
                <a:moveTo>
                  <a:pt x="0" y="120"/>
                </a:moveTo>
                <a:cubicBezTo>
                  <a:pt x="0" y="118"/>
                  <a:pt x="1" y="115"/>
                  <a:pt x="3" y="110"/>
                </a:cubicBezTo>
                <a:cubicBezTo>
                  <a:pt x="5" y="105"/>
                  <a:pt x="7" y="100"/>
                  <a:pt x="10" y="94"/>
                </a:cubicBezTo>
                <a:cubicBezTo>
                  <a:pt x="13" y="88"/>
                  <a:pt x="18" y="82"/>
                  <a:pt x="24" y="77"/>
                </a:cubicBezTo>
                <a:cubicBezTo>
                  <a:pt x="31" y="72"/>
                  <a:pt x="37" y="70"/>
                  <a:pt x="44" y="70"/>
                </a:cubicBezTo>
                <a:cubicBezTo>
                  <a:pt x="52" y="70"/>
                  <a:pt x="60" y="73"/>
                  <a:pt x="65" y="78"/>
                </a:cubicBezTo>
                <a:cubicBezTo>
                  <a:pt x="71" y="82"/>
                  <a:pt x="74" y="89"/>
                  <a:pt x="74" y="97"/>
                </a:cubicBezTo>
                <a:cubicBezTo>
                  <a:pt x="74" y="101"/>
                  <a:pt x="73" y="107"/>
                  <a:pt x="70" y="115"/>
                </a:cubicBezTo>
                <a:cubicBezTo>
                  <a:pt x="67" y="124"/>
                  <a:pt x="62" y="135"/>
                  <a:pt x="56" y="149"/>
                </a:cubicBezTo>
                <a:cubicBezTo>
                  <a:pt x="50" y="164"/>
                  <a:pt x="46" y="176"/>
                  <a:pt x="42" y="186"/>
                </a:cubicBezTo>
                <a:cubicBezTo>
                  <a:pt x="41" y="191"/>
                  <a:pt x="41" y="194"/>
                  <a:pt x="41" y="197"/>
                </a:cubicBezTo>
                <a:cubicBezTo>
                  <a:pt x="41" y="202"/>
                  <a:pt x="43" y="205"/>
                  <a:pt x="46" y="205"/>
                </a:cubicBezTo>
                <a:cubicBezTo>
                  <a:pt x="48" y="205"/>
                  <a:pt x="50" y="204"/>
                  <a:pt x="52" y="204"/>
                </a:cubicBezTo>
                <a:cubicBezTo>
                  <a:pt x="54" y="203"/>
                  <a:pt x="57" y="201"/>
                  <a:pt x="61" y="199"/>
                </a:cubicBezTo>
                <a:cubicBezTo>
                  <a:pt x="63" y="197"/>
                  <a:pt x="66" y="193"/>
                  <a:pt x="69" y="188"/>
                </a:cubicBezTo>
                <a:cubicBezTo>
                  <a:pt x="72" y="183"/>
                  <a:pt x="75" y="176"/>
                  <a:pt x="77" y="169"/>
                </a:cubicBezTo>
                <a:cubicBezTo>
                  <a:pt x="78" y="166"/>
                  <a:pt x="79" y="165"/>
                  <a:pt x="79" y="164"/>
                </a:cubicBezTo>
                <a:cubicBezTo>
                  <a:pt x="79" y="164"/>
                  <a:pt x="81" y="164"/>
                  <a:pt x="84" y="164"/>
                </a:cubicBezTo>
                <a:cubicBezTo>
                  <a:pt x="89" y="164"/>
                  <a:pt x="91" y="165"/>
                  <a:pt x="91" y="167"/>
                </a:cubicBezTo>
                <a:cubicBezTo>
                  <a:pt x="91" y="169"/>
                  <a:pt x="90" y="172"/>
                  <a:pt x="88" y="177"/>
                </a:cubicBezTo>
                <a:cubicBezTo>
                  <a:pt x="86" y="182"/>
                  <a:pt x="83" y="187"/>
                  <a:pt x="80" y="193"/>
                </a:cubicBezTo>
                <a:cubicBezTo>
                  <a:pt x="76" y="199"/>
                  <a:pt x="72" y="205"/>
                  <a:pt x="65" y="209"/>
                </a:cubicBezTo>
                <a:cubicBezTo>
                  <a:pt x="58" y="214"/>
                  <a:pt x="52" y="216"/>
                  <a:pt x="45" y="216"/>
                </a:cubicBezTo>
                <a:cubicBezTo>
                  <a:pt x="38" y="216"/>
                  <a:pt x="31" y="214"/>
                  <a:pt x="26" y="210"/>
                </a:cubicBezTo>
                <a:cubicBezTo>
                  <a:pt x="20" y="205"/>
                  <a:pt x="17" y="198"/>
                  <a:pt x="17" y="189"/>
                </a:cubicBezTo>
                <a:cubicBezTo>
                  <a:pt x="17" y="186"/>
                  <a:pt x="17" y="182"/>
                  <a:pt x="18" y="179"/>
                </a:cubicBezTo>
                <a:cubicBezTo>
                  <a:pt x="19" y="176"/>
                  <a:pt x="24" y="164"/>
                  <a:pt x="32" y="141"/>
                </a:cubicBezTo>
                <a:cubicBezTo>
                  <a:pt x="40" y="120"/>
                  <a:pt x="45" y="107"/>
                  <a:pt x="46" y="103"/>
                </a:cubicBezTo>
                <a:cubicBezTo>
                  <a:pt x="47" y="98"/>
                  <a:pt x="48" y="94"/>
                  <a:pt x="48" y="90"/>
                </a:cubicBezTo>
                <a:cubicBezTo>
                  <a:pt x="48" y="85"/>
                  <a:pt x="47" y="82"/>
                  <a:pt x="43" y="82"/>
                </a:cubicBezTo>
                <a:lnTo>
                  <a:pt x="42" y="82"/>
                </a:lnTo>
                <a:cubicBezTo>
                  <a:pt x="36" y="82"/>
                  <a:pt x="30" y="86"/>
                  <a:pt x="25" y="93"/>
                </a:cubicBezTo>
                <a:cubicBezTo>
                  <a:pt x="19" y="100"/>
                  <a:pt x="15" y="109"/>
                  <a:pt x="13" y="120"/>
                </a:cubicBezTo>
                <a:cubicBezTo>
                  <a:pt x="12" y="120"/>
                  <a:pt x="12" y="120"/>
                  <a:pt x="12" y="121"/>
                </a:cubicBezTo>
                <a:lnTo>
                  <a:pt x="12" y="122"/>
                </a:lnTo>
                <a:lnTo>
                  <a:pt x="11" y="122"/>
                </a:lnTo>
                <a:cubicBezTo>
                  <a:pt x="11" y="123"/>
                  <a:pt x="10" y="123"/>
                  <a:pt x="10" y="123"/>
                </a:cubicBezTo>
                <a:lnTo>
                  <a:pt x="9" y="123"/>
                </a:lnTo>
                <a:cubicBezTo>
                  <a:pt x="8" y="123"/>
                  <a:pt x="7" y="123"/>
                  <a:pt x="6" y="123"/>
                </a:cubicBezTo>
                <a:lnTo>
                  <a:pt x="2" y="123"/>
                </a:lnTo>
                <a:cubicBezTo>
                  <a:pt x="0" y="121"/>
                  <a:pt x="0" y="121"/>
                  <a:pt x="0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4687560" y="3625560"/>
            <a:ext cx="100080" cy="7200"/>
          </a:xfrm>
          <a:custGeom>
            <a:avLst/>
            <a:gdLst/>
            <a:ahLst/>
            <a:rect l="0" t="0" r="r" b="b"/>
            <a:pathLst>
              <a:path w="278" h="20">
                <a:moveTo>
                  <a:pt x="0" y="15"/>
                </a:moveTo>
                <a:cubicBezTo>
                  <a:pt x="0" y="15"/>
                  <a:pt x="0" y="13"/>
                  <a:pt x="0" y="9"/>
                </a:cubicBezTo>
                <a:cubicBezTo>
                  <a:pt x="0" y="6"/>
                  <a:pt x="3" y="3"/>
                  <a:pt x="7" y="0"/>
                </a:cubicBezTo>
                <a:lnTo>
                  <a:pt x="271" y="0"/>
                </a:lnTo>
                <a:cubicBezTo>
                  <a:pt x="276" y="3"/>
                  <a:pt x="278" y="6"/>
                  <a:pt x="278" y="9"/>
                </a:cubicBezTo>
                <a:cubicBezTo>
                  <a:pt x="278" y="13"/>
                  <a:pt x="276" y="16"/>
                  <a:pt x="271" y="20"/>
                </a:cubicBezTo>
                <a:lnTo>
                  <a:pt x="7" y="20"/>
                </a:lnTo>
                <a:cubicBezTo>
                  <a:pt x="3" y="16"/>
                  <a:pt x="0" y="13"/>
                  <a:pt x="0" y="9"/>
                </a:cubicBezTo>
                <a:lnTo>
                  <a:pt x="0" y="1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4818960" y="3547440"/>
            <a:ext cx="36720" cy="163440"/>
          </a:xfrm>
          <a:custGeom>
            <a:avLst/>
            <a:gdLst/>
            <a:ahLst/>
            <a:rect l="0" t="0" r="r" b="b"/>
            <a:pathLst>
              <a:path w="102" h="454">
                <a:moveTo>
                  <a:pt x="102" y="446"/>
                </a:moveTo>
                <a:cubicBezTo>
                  <a:pt x="102" y="448"/>
                  <a:pt x="101" y="450"/>
                  <a:pt x="100" y="452"/>
                </a:cubicBezTo>
                <a:cubicBezTo>
                  <a:pt x="97" y="453"/>
                  <a:pt x="95" y="454"/>
                  <a:pt x="92" y="454"/>
                </a:cubicBezTo>
                <a:cubicBezTo>
                  <a:pt x="89" y="454"/>
                  <a:pt x="87" y="453"/>
                  <a:pt x="84" y="450"/>
                </a:cubicBezTo>
                <a:cubicBezTo>
                  <a:pt x="84" y="448"/>
                  <a:pt x="69" y="410"/>
                  <a:pt x="42" y="337"/>
                </a:cubicBezTo>
                <a:cubicBezTo>
                  <a:pt x="14" y="265"/>
                  <a:pt x="0" y="228"/>
                  <a:pt x="0" y="226"/>
                </a:cubicBezTo>
                <a:cubicBezTo>
                  <a:pt x="0" y="225"/>
                  <a:pt x="14" y="188"/>
                  <a:pt x="41" y="116"/>
                </a:cubicBezTo>
                <a:cubicBezTo>
                  <a:pt x="69" y="44"/>
                  <a:pt x="84" y="6"/>
                  <a:pt x="84" y="4"/>
                </a:cubicBezTo>
                <a:cubicBezTo>
                  <a:pt x="85" y="3"/>
                  <a:pt x="87" y="1"/>
                  <a:pt x="89" y="0"/>
                </a:cubicBezTo>
                <a:lnTo>
                  <a:pt x="90" y="0"/>
                </a:lnTo>
                <a:cubicBezTo>
                  <a:pt x="91" y="0"/>
                  <a:pt x="92" y="0"/>
                  <a:pt x="92" y="0"/>
                </a:cubicBezTo>
                <a:cubicBezTo>
                  <a:pt x="99" y="0"/>
                  <a:pt x="102" y="2"/>
                  <a:pt x="102" y="8"/>
                </a:cubicBezTo>
                <a:cubicBezTo>
                  <a:pt x="102" y="9"/>
                  <a:pt x="88" y="46"/>
                  <a:pt x="60" y="118"/>
                </a:cubicBezTo>
                <a:cubicBezTo>
                  <a:pt x="33" y="190"/>
                  <a:pt x="19" y="226"/>
                  <a:pt x="19" y="226"/>
                </a:cubicBezTo>
                <a:cubicBezTo>
                  <a:pt x="19" y="227"/>
                  <a:pt x="33" y="263"/>
                  <a:pt x="60" y="335"/>
                </a:cubicBezTo>
                <a:cubicBezTo>
                  <a:pt x="88" y="408"/>
                  <a:pt x="102" y="445"/>
                  <a:pt x="102" y="4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4" name=""/>
          <p:cNvSpPr/>
          <p:nvPr/>
        </p:nvSpPr>
        <p:spPr>
          <a:xfrm>
            <a:off x="4872960" y="3558240"/>
            <a:ext cx="163080" cy="115560"/>
          </a:xfrm>
          <a:custGeom>
            <a:avLst/>
            <a:gdLst/>
            <a:ahLst/>
            <a:rect l="0" t="0" r="r" b="b"/>
            <a:pathLst>
              <a:path w="453" h="321">
                <a:moveTo>
                  <a:pt x="174" y="0"/>
                </a:moveTo>
                <a:cubicBezTo>
                  <a:pt x="179" y="0"/>
                  <a:pt x="186" y="0"/>
                  <a:pt x="197" y="1"/>
                </a:cubicBezTo>
                <a:cubicBezTo>
                  <a:pt x="208" y="1"/>
                  <a:pt x="218" y="1"/>
                  <a:pt x="228" y="1"/>
                </a:cubicBezTo>
                <a:cubicBezTo>
                  <a:pt x="243" y="1"/>
                  <a:pt x="257" y="1"/>
                  <a:pt x="267" y="1"/>
                </a:cubicBezTo>
                <a:cubicBezTo>
                  <a:pt x="277" y="1"/>
                  <a:pt x="283" y="1"/>
                  <a:pt x="285" y="1"/>
                </a:cubicBezTo>
                <a:cubicBezTo>
                  <a:pt x="290" y="1"/>
                  <a:pt x="293" y="2"/>
                  <a:pt x="293" y="4"/>
                </a:cubicBezTo>
                <a:cubicBezTo>
                  <a:pt x="293" y="5"/>
                  <a:pt x="292" y="8"/>
                  <a:pt x="292" y="11"/>
                </a:cubicBezTo>
                <a:cubicBezTo>
                  <a:pt x="290" y="16"/>
                  <a:pt x="289" y="19"/>
                  <a:pt x="287" y="20"/>
                </a:cubicBezTo>
                <a:cubicBezTo>
                  <a:pt x="286" y="21"/>
                  <a:pt x="283" y="21"/>
                  <a:pt x="277" y="21"/>
                </a:cubicBezTo>
                <a:cubicBezTo>
                  <a:pt x="270" y="21"/>
                  <a:pt x="264" y="22"/>
                  <a:pt x="259" y="23"/>
                </a:cubicBezTo>
                <a:cubicBezTo>
                  <a:pt x="255" y="24"/>
                  <a:pt x="252" y="26"/>
                  <a:pt x="249" y="27"/>
                </a:cubicBezTo>
                <a:cubicBezTo>
                  <a:pt x="247" y="28"/>
                  <a:pt x="247" y="29"/>
                  <a:pt x="247" y="31"/>
                </a:cubicBezTo>
                <a:cubicBezTo>
                  <a:pt x="247" y="35"/>
                  <a:pt x="251" y="71"/>
                  <a:pt x="256" y="139"/>
                </a:cubicBezTo>
                <a:cubicBezTo>
                  <a:pt x="261" y="208"/>
                  <a:pt x="263" y="244"/>
                  <a:pt x="263" y="248"/>
                </a:cubicBezTo>
                <a:lnTo>
                  <a:pt x="264" y="247"/>
                </a:lnTo>
                <a:cubicBezTo>
                  <a:pt x="264" y="246"/>
                  <a:pt x="265" y="244"/>
                  <a:pt x="267" y="242"/>
                </a:cubicBezTo>
                <a:cubicBezTo>
                  <a:pt x="268" y="240"/>
                  <a:pt x="270" y="237"/>
                  <a:pt x="272" y="234"/>
                </a:cubicBezTo>
                <a:cubicBezTo>
                  <a:pt x="274" y="230"/>
                  <a:pt x="277" y="226"/>
                  <a:pt x="280" y="220"/>
                </a:cubicBezTo>
                <a:cubicBezTo>
                  <a:pt x="282" y="215"/>
                  <a:pt x="286" y="209"/>
                  <a:pt x="291" y="202"/>
                </a:cubicBezTo>
                <a:cubicBezTo>
                  <a:pt x="295" y="195"/>
                  <a:pt x="300" y="186"/>
                  <a:pt x="304" y="177"/>
                </a:cubicBezTo>
                <a:cubicBezTo>
                  <a:pt x="309" y="168"/>
                  <a:pt x="315" y="157"/>
                  <a:pt x="322" y="146"/>
                </a:cubicBezTo>
                <a:cubicBezTo>
                  <a:pt x="353" y="90"/>
                  <a:pt x="371" y="58"/>
                  <a:pt x="375" y="50"/>
                </a:cubicBezTo>
                <a:cubicBezTo>
                  <a:pt x="380" y="43"/>
                  <a:pt x="382" y="38"/>
                  <a:pt x="382" y="36"/>
                </a:cubicBezTo>
                <a:cubicBezTo>
                  <a:pt x="382" y="31"/>
                  <a:pt x="379" y="28"/>
                  <a:pt x="374" y="25"/>
                </a:cubicBezTo>
                <a:cubicBezTo>
                  <a:pt x="368" y="22"/>
                  <a:pt x="362" y="21"/>
                  <a:pt x="355" y="21"/>
                </a:cubicBezTo>
                <a:cubicBezTo>
                  <a:pt x="350" y="21"/>
                  <a:pt x="348" y="19"/>
                  <a:pt x="348" y="16"/>
                </a:cubicBezTo>
                <a:cubicBezTo>
                  <a:pt x="348" y="15"/>
                  <a:pt x="349" y="14"/>
                  <a:pt x="349" y="11"/>
                </a:cubicBezTo>
                <a:cubicBezTo>
                  <a:pt x="350" y="6"/>
                  <a:pt x="351" y="3"/>
                  <a:pt x="352" y="2"/>
                </a:cubicBezTo>
                <a:cubicBezTo>
                  <a:pt x="352" y="1"/>
                  <a:pt x="355" y="1"/>
                  <a:pt x="358" y="1"/>
                </a:cubicBezTo>
                <a:cubicBezTo>
                  <a:pt x="359" y="1"/>
                  <a:pt x="362" y="1"/>
                  <a:pt x="366" y="1"/>
                </a:cubicBezTo>
                <a:cubicBezTo>
                  <a:pt x="370" y="1"/>
                  <a:pt x="376" y="1"/>
                  <a:pt x="384" y="1"/>
                </a:cubicBezTo>
                <a:cubicBezTo>
                  <a:pt x="391" y="1"/>
                  <a:pt x="399" y="1"/>
                  <a:pt x="408" y="1"/>
                </a:cubicBezTo>
                <a:cubicBezTo>
                  <a:pt x="428" y="1"/>
                  <a:pt x="441" y="1"/>
                  <a:pt x="447" y="0"/>
                </a:cubicBezTo>
                <a:cubicBezTo>
                  <a:pt x="451" y="0"/>
                  <a:pt x="453" y="2"/>
                  <a:pt x="453" y="5"/>
                </a:cubicBezTo>
                <a:cubicBezTo>
                  <a:pt x="453" y="7"/>
                  <a:pt x="453" y="9"/>
                  <a:pt x="452" y="13"/>
                </a:cubicBezTo>
                <a:cubicBezTo>
                  <a:pt x="451" y="16"/>
                  <a:pt x="450" y="18"/>
                  <a:pt x="448" y="20"/>
                </a:cubicBezTo>
                <a:cubicBezTo>
                  <a:pt x="447" y="21"/>
                  <a:pt x="446" y="21"/>
                  <a:pt x="444" y="21"/>
                </a:cubicBezTo>
                <a:cubicBezTo>
                  <a:pt x="437" y="21"/>
                  <a:pt x="431" y="22"/>
                  <a:pt x="426" y="24"/>
                </a:cubicBezTo>
                <a:cubicBezTo>
                  <a:pt x="420" y="25"/>
                  <a:pt x="416" y="28"/>
                  <a:pt x="412" y="30"/>
                </a:cubicBezTo>
                <a:cubicBezTo>
                  <a:pt x="409" y="32"/>
                  <a:pt x="406" y="35"/>
                  <a:pt x="404" y="38"/>
                </a:cubicBezTo>
                <a:cubicBezTo>
                  <a:pt x="401" y="40"/>
                  <a:pt x="400" y="43"/>
                  <a:pt x="398" y="45"/>
                </a:cubicBezTo>
                <a:lnTo>
                  <a:pt x="396" y="48"/>
                </a:lnTo>
                <a:lnTo>
                  <a:pt x="320" y="183"/>
                </a:lnTo>
                <a:cubicBezTo>
                  <a:pt x="269" y="272"/>
                  <a:pt x="242" y="317"/>
                  <a:pt x="242" y="318"/>
                </a:cubicBezTo>
                <a:cubicBezTo>
                  <a:pt x="240" y="320"/>
                  <a:pt x="237" y="321"/>
                  <a:pt x="231" y="321"/>
                </a:cubicBezTo>
                <a:cubicBezTo>
                  <a:pt x="227" y="321"/>
                  <a:pt x="224" y="320"/>
                  <a:pt x="223" y="319"/>
                </a:cubicBezTo>
                <a:cubicBezTo>
                  <a:pt x="222" y="318"/>
                  <a:pt x="219" y="280"/>
                  <a:pt x="214" y="207"/>
                </a:cubicBezTo>
                <a:cubicBezTo>
                  <a:pt x="209" y="133"/>
                  <a:pt x="206" y="95"/>
                  <a:pt x="206" y="92"/>
                </a:cubicBezTo>
                <a:lnTo>
                  <a:pt x="201" y="100"/>
                </a:lnTo>
                <a:cubicBezTo>
                  <a:pt x="194" y="112"/>
                  <a:pt x="175" y="145"/>
                  <a:pt x="143" y="202"/>
                </a:cubicBezTo>
                <a:cubicBezTo>
                  <a:pt x="99" y="279"/>
                  <a:pt x="77" y="317"/>
                  <a:pt x="76" y="318"/>
                </a:cubicBezTo>
                <a:cubicBezTo>
                  <a:pt x="76" y="318"/>
                  <a:pt x="75" y="319"/>
                  <a:pt x="74" y="319"/>
                </a:cubicBezTo>
                <a:cubicBezTo>
                  <a:pt x="73" y="320"/>
                  <a:pt x="70" y="321"/>
                  <a:pt x="66" y="321"/>
                </a:cubicBezTo>
                <a:cubicBezTo>
                  <a:pt x="60" y="321"/>
                  <a:pt x="57" y="320"/>
                  <a:pt x="56" y="318"/>
                </a:cubicBezTo>
                <a:cubicBezTo>
                  <a:pt x="56" y="317"/>
                  <a:pt x="53" y="269"/>
                  <a:pt x="47" y="173"/>
                </a:cubicBezTo>
                <a:cubicBezTo>
                  <a:pt x="40" y="76"/>
                  <a:pt x="36" y="28"/>
                  <a:pt x="36" y="28"/>
                </a:cubicBezTo>
                <a:cubicBezTo>
                  <a:pt x="35" y="25"/>
                  <a:pt x="34" y="23"/>
                  <a:pt x="32" y="23"/>
                </a:cubicBezTo>
                <a:cubicBezTo>
                  <a:pt x="29" y="22"/>
                  <a:pt x="23" y="22"/>
                  <a:pt x="14" y="21"/>
                </a:cubicBezTo>
                <a:lnTo>
                  <a:pt x="3" y="21"/>
                </a:lnTo>
                <a:cubicBezTo>
                  <a:pt x="1" y="19"/>
                  <a:pt x="0" y="17"/>
                  <a:pt x="0" y="16"/>
                </a:cubicBezTo>
                <a:cubicBezTo>
                  <a:pt x="0" y="9"/>
                  <a:pt x="2" y="4"/>
                  <a:pt x="6" y="0"/>
                </a:cubicBezTo>
                <a:lnTo>
                  <a:pt x="11" y="0"/>
                </a:lnTo>
                <a:cubicBezTo>
                  <a:pt x="24" y="1"/>
                  <a:pt x="39" y="1"/>
                  <a:pt x="56" y="1"/>
                </a:cubicBezTo>
                <a:cubicBezTo>
                  <a:pt x="94" y="1"/>
                  <a:pt x="115" y="1"/>
                  <a:pt x="119" y="0"/>
                </a:cubicBezTo>
                <a:lnTo>
                  <a:pt x="123" y="0"/>
                </a:lnTo>
                <a:cubicBezTo>
                  <a:pt x="125" y="2"/>
                  <a:pt x="126" y="3"/>
                  <a:pt x="126" y="4"/>
                </a:cubicBezTo>
                <a:cubicBezTo>
                  <a:pt x="126" y="5"/>
                  <a:pt x="126" y="8"/>
                  <a:pt x="125" y="12"/>
                </a:cubicBezTo>
                <a:cubicBezTo>
                  <a:pt x="123" y="17"/>
                  <a:pt x="122" y="20"/>
                  <a:pt x="121" y="21"/>
                </a:cubicBezTo>
                <a:lnTo>
                  <a:pt x="111" y="21"/>
                </a:lnTo>
                <a:cubicBezTo>
                  <a:pt x="93" y="22"/>
                  <a:pt x="83" y="24"/>
                  <a:pt x="82" y="29"/>
                </a:cubicBezTo>
                <a:cubicBezTo>
                  <a:pt x="91" y="169"/>
                  <a:pt x="96" y="242"/>
                  <a:pt x="97" y="249"/>
                </a:cubicBezTo>
                <a:lnTo>
                  <a:pt x="204" y="60"/>
                </a:lnTo>
                <a:lnTo>
                  <a:pt x="203" y="44"/>
                </a:lnTo>
                <a:cubicBezTo>
                  <a:pt x="202" y="31"/>
                  <a:pt x="201" y="24"/>
                  <a:pt x="198" y="23"/>
                </a:cubicBezTo>
                <a:cubicBezTo>
                  <a:pt x="197" y="22"/>
                  <a:pt x="190" y="21"/>
                  <a:pt x="179" y="21"/>
                </a:cubicBezTo>
                <a:cubicBezTo>
                  <a:pt x="174" y="21"/>
                  <a:pt x="170" y="21"/>
                  <a:pt x="168" y="20"/>
                </a:cubicBezTo>
                <a:cubicBezTo>
                  <a:pt x="166" y="19"/>
                  <a:pt x="165" y="18"/>
                  <a:pt x="165" y="16"/>
                </a:cubicBezTo>
                <a:cubicBezTo>
                  <a:pt x="165" y="15"/>
                  <a:pt x="166" y="14"/>
                  <a:pt x="166" y="11"/>
                </a:cubicBezTo>
                <a:cubicBezTo>
                  <a:pt x="167" y="9"/>
                  <a:pt x="167" y="8"/>
                  <a:pt x="167" y="6"/>
                </a:cubicBezTo>
                <a:cubicBezTo>
                  <a:pt x="167" y="5"/>
                  <a:pt x="168" y="4"/>
                  <a:pt x="168" y="3"/>
                </a:cubicBezTo>
                <a:cubicBezTo>
                  <a:pt x="168" y="3"/>
                  <a:pt x="168" y="2"/>
                  <a:pt x="169" y="1"/>
                </a:cubicBezTo>
                <a:cubicBezTo>
                  <a:pt x="170" y="1"/>
                  <a:pt x="170" y="1"/>
                  <a:pt x="171" y="1"/>
                </a:cubicBezTo>
                <a:cubicBezTo>
                  <a:pt x="171" y="1"/>
                  <a:pt x="172" y="0"/>
                  <a:pt x="17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5048280" y="3650040"/>
            <a:ext cx="21960" cy="51840"/>
          </a:xfrm>
          <a:custGeom>
            <a:avLst/>
            <a:gdLst/>
            <a:ahLst/>
            <a:rect l="0" t="0" r="r" b="b"/>
            <a:pathLst>
              <a:path w="61" h="144">
                <a:moveTo>
                  <a:pt x="0" y="40"/>
                </a:moveTo>
                <a:cubicBezTo>
                  <a:pt x="0" y="40"/>
                  <a:pt x="0" y="36"/>
                  <a:pt x="0" y="29"/>
                </a:cubicBezTo>
                <a:cubicBezTo>
                  <a:pt x="0" y="21"/>
                  <a:pt x="3" y="15"/>
                  <a:pt x="8" y="8"/>
                </a:cubicBezTo>
                <a:cubicBezTo>
                  <a:pt x="13" y="3"/>
                  <a:pt x="19" y="0"/>
                  <a:pt x="27" y="0"/>
                </a:cubicBezTo>
                <a:cubicBezTo>
                  <a:pt x="36" y="0"/>
                  <a:pt x="43" y="4"/>
                  <a:pt x="51" y="11"/>
                </a:cubicBezTo>
                <a:cubicBezTo>
                  <a:pt x="58" y="20"/>
                  <a:pt x="61" y="33"/>
                  <a:pt x="61" y="52"/>
                </a:cubicBezTo>
                <a:cubicBezTo>
                  <a:pt x="61" y="63"/>
                  <a:pt x="60" y="73"/>
                  <a:pt x="57" y="83"/>
                </a:cubicBezTo>
                <a:cubicBezTo>
                  <a:pt x="54" y="93"/>
                  <a:pt x="51" y="102"/>
                  <a:pt x="47" y="109"/>
                </a:cubicBezTo>
                <a:cubicBezTo>
                  <a:pt x="43" y="116"/>
                  <a:pt x="39" y="122"/>
                  <a:pt x="35" y="128"/>
                </a:cubicBezTo>
                <a:cubicBezTo>
                  <a:pt x="31" y="133"/>
                  <a:pt x="27" y="137"/>
                  <a:pt x="24" y="140"/>
                </a:cubicBezTo>
                <a:cubicBezTo>
                  <a:pt x="21" y="143"/>
                  <a:pt x="19" y="144"/>
                  <a:pt x="18" y="144"/>
                </a:cubicBezTo>
                <a:cubicBezTo>
                  <a:pt x="17" y="144"/>
                  <a:pt x="15" y="143"/>
                  <a:pt x="12" y="140"/>
                </a:cubicBezTo>
                <a:cubicBezTo>
                  <a:pt x="9" y="137"/>
                  <a:pt x="8" y="135"/>
                  <a:pt x="8" y="134"/>
                </a:cubicBezTo>
                <a:cubicBezTo>
                  <a:pt x="8" y="133"/>
                  <a:pt x="10" y="130"/>
                  <a:pt x="13" y="127"/>
                </a:cubicBezTo>
                <a:cubicBezTo>
                  <a:pt x="16" y="123"/>
                  <a:pt x="20" y="118"/>
                  <a:pt x="24" y="113"/>
                </a:cubicBezTo>
                <a:cubicBezTo>
                  <a:pt x="29" y="108"/>
                  <a:pt x="33" y="100"/>
                  <a:pt x="36" y="90"/>
                </a:cubicBezTo>
                <a:cubicBezTo>
                  <a:pt x="40" y="81"/>
                  <a:pt x="42" y="70"/>
                  <a:pt x="43" y="57"/>
                </a:cubicBezTo>
                <a:lnTo>
                  <a:pt x="43" y="52"/>
                </a:lnTo>
                <a:cubicBezTo>
                  <a:pt x="42" y="53"/>
                  <a:pt x="42" y="53"/>
                  <a:pt x="41" y="53"/>
                </a:cubicBezTo>
                <a:cubicBezTo>
                  <a:pt x="40" y="53"/>
                  <a:pt x="39" y="54"/>
                  <a:pt x="38" y="55"/>
                </a:cubicBezTo>
                <a:cubicBezTo>
                  <a:pt x="37" y="55"/>
                  <a:pt x="36" y="55"/>
                  <a:pt x="34" y="55"/>
                </a:cubicBezTo>
                <a:cubicBezTo>
                  <a:pt x="32" y="55"/>
                  <a:pt x="30" y="56"/>
                  <a:pt x="29" y="56"/>
                </a:cubicBezTo>
                <a:cubicBezTo>
                  <a:pt x="20" y="56"/>
                  <a:pt x="14" y="53"/>
                  <a:pt x="9" y="48"/>
                </a:cubicBezTo>
                <a:lnTo>
                  <a:pt x="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5085360" y="3558240"/>
            <a:ext cx="135360" cy="111960"/>
          </a:xfrm>
          <a:custGeom>
            <a:avLst/>
            <a:gdLst/>
            <a:ahLst/>
            <a:rect l="0" t="0" r="r" b="b"/>
            <a:pathLst>
              <a:path w="376" h="311">
                <a:moveTo>
                  <a:pt x="7" y="311"/>
                </a:moveTo>
                <a:lnTo>
                  <a:pt x="6" y="311"/>
                </a:lnTo>
                <a:cubicBezTo>
                  <a:pt x="2" y="311"/>
                  <a:pt x="0" y="309"/>
                  <a:pt x="0" y="306"/>
                </a:cubicBezTo>
                <a:cubicBezTo>
                  <a:pt x="0" y="305"/>
                  <a:pt x="0" y="302"/>
                  <a:pt x="1" y="299"/>
                </a:cubicBezTo>
                <a:cubicBezTo>
                  <a:pt x="2" y="294"/>
                  <a:pt x="4" y="292"/>
                  <a:pt x="4" y="291"/>
                </a:cubicBezTo>
                <a:cubicBezTo>
                  <a:pt x="5" y="291"/>
                  <a:pt x="8" y="290"/>
                  <a:pt x="13" y="290"/>
                </a:cubicBezTo>
                <a:cubicBezTo>
                  <a:pt x="39" y="289"/>
                  <a:pt x="59" y="281"/>
                  <a:pt x="74" y="266"/>
                </a:cubicBezTo>
                <a:cubicBezTo>
                  <a:pt x="77" y="263"/>
                  <a:pt x="95" y="244"/>
                  <a:pt x="127" y="209"/>
                </a:cubicBezTo>
                <a:cubicBezTo>
                  <a:pt x="159" y="174"/>
                  <a:pt x="175" y="155"/>
                  <a:pt x="175" y="155"/>
                </a:cubicBezTo>
                <a:cubicBezTo>
                  <a:pt x="142" y="71"/>
                  <a:pt x="124" y="28"/>
                  <a:pt x="123" y="26"/>
                </a:cubicBezTo>
                <a:cubicBezTo>
                  <a:pt x="120" y="23"/>
                  <a:pt x="111" y="21"/>
                  <a:pt x="94" y="21"/>
                </a:cubicBezTo>
                <a:lnTo>
                  <a:pt x="82" y="21"/>
                </a:lnTo>
                <a:cubicBezTo>
                  <a:pt x="80" y="19"/>
                  <a:pt x="79" y="18"/>
                  <a:pt x="79" y="17"/>
                </a:cubicBezTo>
                <a:cubicBezTo>
                  <a:pt x="79" y="17"/>
                  <a:pt x="79" y="14"/>
                  <a:pt x="80" y="9"/>
                </a:cubicBezTo>
                <a:cubicBezTo>
                  <a:pt x="81" y="5"/>
                  <a:pt x="82" y="2"/>
                  <a:pt x="84" y="0"/>
                </a:cubicBezTo>
                <a:lnTo>
                  <a:pt x="91" y="0"/>
                </a:lnTo>
                <a:cubicBezTo>
                  <a:pt x="101" y="1"/>
                  <a:pt x="119" y="1"/>
                  <a:pt x="146" y="1"/>
                </a:cubicBezTo>
                <a:cubicBezTo>
                  <a:pt x="155" y="1"/>
                  <a:pt x="165" y="1"/>
                  <a:pt x="173" y="1"/>
                </a:cubicBezTo>
                <a:cubicBezTo>
                  <a:pt x="182" y="1"/>
                  <a:pt x="188" y="1"/>
                  <a:pt x="194" y="1"/>
                </a:cubicBezTo>
                <a:cubicBezTo>
                  <a:pt x="199" y="0"/>
                  <a:pt x="202" y="0"/>
                  <a:pt x="203" y="1"/>
                </a:cubicBezTo>
                <a:cubicBezTo>
                  <a:pt x="208" y="1"/>
                  <a:pt x="210" y="2"/>
                  <a:pt x="210" y="6"/>
                </a:cubicBezTo>
                <a:cubicBezTo>
                  <a:pt x="210" y="6"/>
                  <a:pt x="210" y="8"/>
                  <a:pt x="209" y="11"/>
                </a:cubicBezTo>
                <a:cubicBezTo>
                  <a:pt x="208" y="16"/>
                  <a:pt x="207" y="19"/>
                  <a:pt x="206" y="20"/>
                </a:cubicBezTo>
                <a:cubicBezTo>
                  <a:pt x="205" y="20"/>
                  <a:pt x="203" y="21"/>
                  <a:pt x="199" y="21"/>
                </a:cubicBezTo>
                <a:cubicBezTo>
                  <a:pt x="190" y="22"/>
                  <a:pt x="182" y="24"/>
                  <a:pt x="175" y="29"/>
                </a:cubicBezTo>
                <a:lnTo>
                  <a:pt x="209" y="117"/>
                </a:lnTo>
                <a:lnTo>
                  <a:pt x="234" y="90"/>
                </a:lnTo>
                <a:cubicBezTo>
                  <a:pt x="265" y="56"/>
                  <a:pt x="282" y="37"/>
                  <a:pt x="282" y="33"/>
                </a:cubicBezTo>
                <a:cubicBezTo>
                  <a:pt x="282" y="28"/>
                  <a:pt x="279" y="24"/>
                  <a:pt x="270" y="22"/>
                </a:cubicBezTo>
                <a:cubicBezTo>
                  <a:pt x="269" y="22"/>
                  <a:pt x="267" y="22"/>
                  <a:pt x="264" y="21"/>
                </a:cubicBezTo>
                <a:cubicBezTo>
                  <a:pt x="260" y="21"/>
                  <a:pt x="258" y="19"/>
                  <a:pt x="258" y="16"/>
                </a:cubicBezTo>
                <a:cubicBezTo>
                  <a:pt x="258" y="15"/>
                  <a:pt x="258" y="13"/>
                  <a:pt x="258" y="9"/>
                </a:cubicBezTo>
                <a:cubicBezTo>
                  <a:pt x="260" y="5"/>
                  <a:pt x="261" y="2"/>
                  <a:pt x="263" y="0"/>
                </a:cubicBezTo>
                <a:lnTo>
                  <a:pt x="268" y="0"/>
                </a:lnTo>
                <a:cubicBezTo>
                  <a:pt x="269" y="0"/>
                  <a:pt x="274" y="0"/>
                  <a:pt x="281" y="0"/>
                </a:cubicBezTo>
                <a:cubicBezTo>
                  <a:pt x="288" y="0"/>
                  <a:pt x="296" y="0"/>
                  <a:pt x="305" y="1"/>
                </a:cubicBezTo>
                <a:cubicBezTo>
                  <a:pt x="314" y="2"/>
                  <a:pt x="321" y="2"/>
                  <a:pt x="324" y="1"/>
                </a:cubicBezTo>
                <a:cubicBezTo>
                  <a:pt x="351" y="1"/>
                  <a:pt x="366" y="1"/>
                  <a:pt x="369" y="0"/>
                </a:cubicBezTo>
                <a:lnTo>
                  <a:pt x="372" y="0"/>
                </a:lnTo>
                <a:cubicBezTo>
                  <a:pt x="375" y="2"/>
                  <a:pt x="376" y="4"/>
                  <a:pt x="376" y="5"/>
                </a:cubicBezTo>
                <a:cubicBezTo>
                  <a:pt x="375" y="13"/>
                  <a:pt x="373" y="18"/>
                  <a:pt x="370" y="21"/>
                </a:cubicBezTo>
                <a:lnTo>
                  <a:pt x="363" y="21"/>
                </a:lnTo>
                <a:cubicBezTo>
                  <a:pt x="353" y="21"/>
                  <a:pt x="343" y="23"/>
                  <a:pt x="335" y="25"/>
                </a:cubicBezTo>
                <a:cubicBezTo>
                  <a:pt x="327" y="27"/>
                  <a:pt x="321" y="30"/>
                  <a:pt x="317" y="33"/>
                </a:cubicBezTo>
                <a:cubicBezTo>
                  <a:pt x="312" y="35"/>
                  <a:pt x="309" y="38"/>
                  <a:pt x="306" y="41"/>
                </a:cubicBezTo>
                <a:lnTo>
                  <a:pt x="301" y="45"/>
                </a:lnTo>
                <a:cubicBezTo>
                  <a:pt x="301" y="45"/>
                  <a:pt x="286" y="60"/>
                  <a:pt x="257" y="92"/>
                </a:cubicBezTo>
                <a:lnTo>
                  <a:pt x="217" y="136"/>
                </a:lnTo>
                <a:cubicBezTo>
                  <a:pt x="217" y="136"/>
                  <a:pt x="222" y="148"/>
                  <a:pt x="231" y="173"/>
                </a:cubicBezTo>
                <a:cubicBezTo>
                  <a:pt x="241" y="197"/>
                  <a:pt x="250" y="221"/>
                  <a:pt x="261" y="246"/>
                </a:cubicBezTo>
                <a:cubicBezTo>
                  <a:pt x="271" y="272"/>
                  <a:pt x="278" y="285"/>
                  <a:pt x="279" y="285"/>
                </a:cubicBezTo>
                <a:cubicBezTo>
                  <a:pt x="282" y="288"/>
                  <a:pt x="291" y="290"/>
                  <a:pt x="306" y="290"/>
                </a:cubicBezTo>
                <a:cubicBezTo>
                  <a:pt x="317" y="290"/>
                  <a:pt x="322" y="291"/>
                  <a:pt x="322" y="294"/>
                </a:cubicBezTo>
                <a:cubicBezTo>
                  <a:pt x="322" y="295"/>
                  <a:pt x="322" y="297"/>
                  <a:pt x="321" y="300"/>
                </a:cubicBezTo>
                <a:cubicBezTo>
                  <a:pt x="320" y="305"/>
                  <a:pt x="319" y="308"/>
                  <a:pt x="318" y="309"/>
                </a:cubicBezTo>
                <a:cubicBezTo>
                  <a:pt x="317" y="310"/>
                  <a:pt x="315" y="310"/>
                  <a:pt x="312" y="310"/>
                </a:cubicBezTo>
                <a:cubicBezTo>
                  <a:pt x="311" y="310"/>
                  <a:pt x="306" y="310"/>
                  <a:pt x="297" y="310"/>
                </a:cubicBezTo>
                <a:cubicBezTo>
                  <a:pt x="288" y="310"/>
                  <a:pt x="274" y="310"/>
                  <a:pt x="255" y="310"/>
                </a:cubicBezTo>
                <a:cubicBezTo>
                  <a:pt x="237" y="310"/>
                  <a:pt x="223" y="310"/>
                  <a:pt x="213" y="310"/>
                </a:cubicBezTo>
                <a:cubicBezTo>
                  <a:pt x="203" y="310"/>
                  <a:pt x="198" y="310"/>
                  <a:pt x="197" y="310"/>
                </a:cubicBezTo>
                <a:cubicBezTo>
                  <a:pt x="192" y="310"/>
                  <a:pt x="190" y="309"/>
                  <a:pt x="190" y="306"/>
                </a:cubicBezTo>
                <a:cubicBezTo>
                  <a:pt x="190" y="306"/>
                  <a:pt x="190" y="304"/>
                  <a:pt x="190" y="300"/>
                </a:cubicBezTo>
                <a:cubicBezTo>
                  <a:pt x="191" y="297"/>
                  <a:pt x="192" y="294"/>
                  <a:pt x="192" y="293"/>
                </a:cubicBezTo>
                <a:cubicBezTo>
                  <a:pt x="193" y="292"/>
                  <a:pt x="194" y="291"/>
                  <a:pt x="195" y="291"/>
                </a:cubicBezTo>
                <a:cubicBezTo>
                  <a:pt x="195" y="291"/>
                  <a:pt x="197" y="290"/>
                  <a:pt x="199" y="290"/>
                </a:cubicBezTo>
                <a:cubicBezTo>
                  <a:pt x="200" y="290"/>
                  <a:pt x="203" y="290"/>
                  <a:pt x="206" y="290"/>
                </a:cubicBezTo>
                <a:cubicBezTo>
                  <a:pt x="209" y="290"/>
                  <a:pt x="213" y="288"/>
                  <a:pt x="218" y="286"/>
                </a:cubicBezTo>
                <a:cubicBezTo>
                  <a:pt x="223" y="284"/>
                  <a:pt x="225" y="282"/>
                  <a:pt x="225" y="282"/>
                </a:cubicBezTo>
                <a:cubicBezTo>
                  <a:pt x="225" y="282"/>
                  <a:pt x="218" y="264"/>
                  <a:pt x="204" y="229"/>
                </a:cubicBezTo>
                <a:lnTo>
                  <a:pt x="183" y="175"/>
                </a:lnTo>
                <a:cubicBezTo>
                  <a:pt x="126" y="237"/>
                  <a:pt x="97" y="269"/>
                  <a:pt x="95" y="273"/>
                </a:cubicBezTo>
                <a:cubicBezTo>
                  <a:pt x="94" y="275"/>
                  <a:pt x="93" y="277"/>
                  <a:pt x="93" y="278"/>
                </a:cubicBezTo>
                <a:cubicBezTo>
                  <a:pt x="93" y="284"/>
                  <a:pt x="98" y="288"/>
                  <a:pt x="107" y="290"/>
                </a:cubicBezTo>
                <a:cubicBezTo>
                  <a:pt x="107" y="290"/>
                  <a:pt x="108" y="290"/>
                  <a:pt x="109" y="290"/>
                </a:cubicBezTo>
                <a:cubicBezTo>
                  <a:pt x="111" y="290"/>
                  <a:pt x="112" y="290"/>
                  <a:pt x="112" y="290"/>
                </a:cubicBezTo>
                <a:cubicBezTo>
                  <a:pt x="113" y="290"/>
                  <a:pt x="113" y="290"/>
                  <a:pt x="114" y="290"/>
                </a:cubicBezTo>
                <a:lnTo>
                  <a:pt x="115" y="290"/>
                </a:lnTo>
                <a:cubicBezTo>
                  <a:pt x="116" y="291"/>
                  <a:pt x="116" y="291"/>
                  <a:pt x="116" y="292"/>
                </a:cubicBezTo>
                <a:cubicBezTo>
                  <a:pt x="117" y="292"/>
                  <a:pt x="117" y="293"/>
                  <a:pt x="117" y="295"/>
                </a:cubicBezTo>
                <a:cubicBezTo>
                  <a:pt x="117" y="298"/>
                  <a:pt x="117" y="300"/>
                  <a:pt x="116" y="302"/>
                </a:cubicBezTo>
                <a:cubicBezTo>
                  <a:pt x="115" y="306"/>
                  <a:pt x="114" y="308"/>
                  <a:pt x="113" y="309"/>
                </a:cubicBezTo>
                <a:cubicBezTo>
                  <a:pt x="112" y="310"/>
                  <a:pt x="110" y="310"/>
                  <a:pt x="107" y="310"/>
                </a:cubicBezTo>
                <a:cubicBezTo>
                  <a:pt x="106" y="310"/>
                  <a:pt x="103" y="310"/>
                  <a:pt x="98" y="310"/>
                </a:cubicBezTo>
                <a:cubicBezTo>
                  <a:pt x="94" y="310"/>
                  <a:pt x="87" y="310"/>
                  <a:pt x="79" y="310"/>
                </a:cubicBezTo>
                <a:cubicBezTo>
                  <a:pt x="71" y="310"/>
                  <a:pt x="62" y="310"/>
                  <a:pt x="53" y="310"/>
                </a:cubicBezTo>
                <a:cubicBezTo>
                  <a:pt x="29" y="310"/>
                  <a:pt x="14" y="310"/>
                  <a:pt x="7" y="31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5223960" y="3618000"/>
            <a:ext cx="33120" cy="77760"/>
          </a:xfrm>
          <a:custGeom>
            <a:avLst/>
            <a:gdLst/>
            <a:ahLst/>
            <a:rect l="0" t="0" r="r" b="b"/>
            <a:pathLst>
              <a:path w="92" h="216">
                <a:moveTo>
                  <a:pt x="54" y="19"/>
                </a:moveTo>
                <a:cubicBezTo>
                  <a:pt x="54" y="14"/>
                  <a:pt x="56" y="10"/>
                  <a:pt x="60" y="6"/>
                </a:cubicBezTo>
                <a:cubicBezTo>
                  <a:pt x="64" y="2"/>
                  <a:pt x="69" y="0"/>
                  <a:pt x="74" y="0"/>
                </a:cubicBezTo>
                <a:cubicBezTo>
                  <a:pt x="78" y="0"/>
                  <a:pt x="81" y="1"/>
                  <a:pt x="83" y="4"/>
                </a:cubicBezTo>
                <a:cubicBezTo>
                  <a:pt x="86" y="6"/>
                  <a:pt x="87" y="10"/>
                  <a:pt x="88" y="13"/>
                </a:cubicBezTo>
                <a:cubicBezTo>
                  <a:pt x="88" y="18"/>
                  <a:pt x="86" y="23"/>
                  <a:pt x="81" y="27"/>
                </a:cubicBezTo>
                <a:cubicBezTo>
                  <a:pt x="77" y="31"/>
                  <a:pt x="72" y="33"/>
                  <a:pt x="67" y="33"/>
                </a:cubicBezTo>
                <a:cubicBezTo>
                  <a:pt x="64" y="33"/>
                  <a:pt x="61" y="32"/>
                  <a:pt x="58" y="30"/>
                </a:cubicBezTo>
                <a:cubicBezTo>
                  <a:pt x="55" y="28"/>
                  <a:pt x="54" y="24"/>
                  <a:pt x="54" y="19"/>
                </a:cubicBezTo>
                <a:moveTo>
                  <a:pt x="0" y="120"/>
                </a:moveTo>
                <a:cubicBezTo>
                  <a:pt x="0" y="118"/>
                  <a:pt x="1" y="115"/>
                  <a:pt x="3" y="110"/>
                </a:cubicBezTo>
                <a:cubicBezTo>
                  <a:pt x="5" y="105"/>
                  <a:pt x="8" y="100"/>
                  <a:pt x="11" y="94"/>
                </a:cubicBezTo>
                <a:cubicBezTo>
                  <a:pt x="14" y="88"/>
                  <a:pt x="19" y="82"/>
                  <a:pt x="26" y="77"/>
                </a:cubicBezTo>
                <a:cubicBezTo>
                  <a:pt x="32" y="72"/>
                  <a:pt x="39" y="70"/>
                  <a:pt x="45" y="70"/>
                </a:cubicBezTo>
                <a:cubicBezTo>
                  <a:pt x="54" y="70"/>
                  <a:pt x="61" y="73"/>
                  <a:pt x="66" y="78"/>
                </a:cubicBezTo>
                <a:cubicBezTo>
                  <a:pt x="72" y="82"/>
                  <a:pt x="75" y="89"/>
                  <a:pt x="75" y="97"/>
                </a:cubicBezTo>
                <a:cubicBezTo>
                  <a:pt x="75" y="101"/>
                  <a:pt x="73" y="107"/>
                  <a:pt x="70" y="115"/>
                </a:cubicBezTo>
                <a:cubicBezTo>
                  <a:pt x="67" y="124"/>
                  <a:pt x="63" y="135"/>
                  <a:pt x="58" y="149"/>
                </a:cubicBezTo>
                <a:cubicBezTo>
                  <a:pt x="52" y="164"/>
                  <a:pt x="47" y="176"/>
                  <a:pt x="44" y="186"/>
                </a:cubicBezTo>
                <a:cubicBezTo>
                  <a:pt x="43" y="191"/>
                  <a:pt x="42" y="194"/>
                  <a:pt x="42" y="197"/>
                </a:cubicBezTo>
                <a:cubicBezTo>
                  <a:pt x="42" y="202"/>
                  <a:pt x="44" y="205"/>
                  <a:pt x="48" y="205"/>
                </a:cubicBezTo>
                <a:cubicBezTo>
                  <a:pt x="50" y="205"/>
                  <a:pt x="52" y="204"/>
                  <a:pt x="54" y="204"/>
                </a:cubicBezTo>
                <a:cubicBezTo>
                  <a:pt x="56" y="203"/>
                  <a:pt x="59" y="201"/>
                  <a:pt x="61" y="199"/>
                </a:cubicBezTo>
                <a:cubicBezTo>
                  <a:pt x="64" y="197"/>
                  <a:pt x="67" y="193"/>
                  <a:pt x="70" y="188"/>
                </a:cubicBezTo>
                <a:cubicBezTo>
                  <a:pt x="73" y="183"/>
                  <a:pt x="76" y="176"/>
                  <a:pt x="78" y="169"/>
                </a:cubicBezTo>
                <a:cubicBezTo>
                  <a:pt x="79" y="166"/>
                  <a:pt x="79" y="165"/>
                  <a:pt x="80" y="164"/>
                </a:cubicBezTo>
                <a:cubicBezTo>
                  <a:pt x="80" y="164"/>
                  <a:pt x="82" y="164"/>
                  <a:pt x="85" y="164"/>
                </a:cubicBezTo>
                <a:cubicBezTo>
                  <a:pt x="89" y="164"/>
                  <a:pt x="92" y="165"/>
                  <a:pt x="92" y="167"/>
                </a:cubicBezTo>
                <a:cubicBezTo>
                  <a:pt x="92" y="169"/>
                  <a:pt x="91" y="172"/>
                  <a:pt x="89" y="177"/>
                </a:cubicBezTo>
                <a:cubicBezTo>
                  <a:pt x="87" y="182"/>
                  <a:pt x="84" y="187"/>
                  <a:pt x="81" y="193"/>
                </a:cubicBezTo>
                <a:cubicBezTo>
                  <a:pt x="77" y="199"/>
                  <a:pt x="72" y="205"/>
                  <a:pt x="66" y="209"/>
                </a:cubicBezTo>
                <a:cubicBezTo>
                  <a:pt x="60" y="214"/>
                  <a:pt x="53" y="216"/>
                  <a:pt x="46" y="216"/>
                </a:cubicBezTo>
                <a:cubicBezTo>
                  <a:pt x="39" y="216"/>
                  <a:pt x="33" y="214"/>
                  <a:pt x="27" y="210"/>
                </a:cubicBezTo>
                <a:cubicBezTo>
                  <a:pt x="21" y="205"/>
                  <a:pt x="18" y="198"/>
                  <a:pt x="17" y="189"/>
                </a:cubicBezTo>
                <a:cubicBezTo>
                  <a:pt x="17" y="186"/>
                  <a:pt x="18" y="182"/>
                  <a:pt x="19" y="179"/>
                </a:cubicBezTo>
                <a:cubicBezTo>
                  <a:pt x="20" y="176"/>
                  <a:pt x="26" y="164"/>
                  <a:pt x="34" y="141"/>
                </a:cubicBezTo>
                <a:cubicBezTo>
                  <a:pt x="42" y="120"/>
                  <a:pt x="47" y="107"/>
                  <a:pt x="48" y="103"/>
                </a:cubicBezTo>
                <a:cubicBezTo>
                  <a:pt x="49" y="98"/>
                  <a:pt x="50" y="94"/>
                  <a:pt x="50" y="90"/>
                </a:cubicBezTo>
                <a:cubicBezTo>
                  <a:pt x="50" y="85"/>
                  <a:pt x="48" y="82"/>
                  <a:pt x="45" y="82"/>
                </a:cubicBezTo>
                <a:lnTo>
                  <a:pt x="44" y="82"/>
                </a:lnTo>
                <a:cubicBezTo>
                  <a:pt x="38" y="82"/>
                  <a:pt x="32" y="86"/>
                  <a:pt x="26" y="93"/>
                </a:cubicBezTo>
                <a:cubicBezTo>
                  <a:pt x="20" y="100"/>
                  <a:pt x="16" y="109"/>
                  <a:pt x="13" y="120"/>
                </a:cubicBezTo>
                <a:lnTo>
                  <a:pt x="13" y="121"/>
                </a:lnTo>
                <a:cubicBezTo>
                  <a:pt x="12" y="121"/>
                  <a:pt x="12" y="122"/>
                  <a:pt x="12" y="122"/>
                </a:cubicBezTo>
                <a:cubicBezTo>
                  <a:pt x="11" y="123"/>
                  <a:pt x="11" y="123"/>
                  <a:pt x="11" y="123"/>
                </a:cubicBezTo>
                <a:cubicBezTo>
                  <a:pt x="10" y="123"/>
                  <a:pt x="10" y="123"/>
                  <a:pt x="9" y="123"/>
                </a:cubicBezTo>
                <a:cubicBezTo>
                  <a:pt x="9" y="123"/>
                  <a:pt x="8" y="123"/>
                  <a:pt x="7" y="123"/>
                </a:cubicBezTo>
                <a:lnTo>
                  <a:pt x="2" y="123"/>
                </a:lnTo>
                <a:cubicBezTo>
                  <a:pt x="1" y="121"/>
                  <a:pt x="0" y="121"/>
                  <a:pt x="0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8" name=""/>
          <p:cNvSpPr/>
          <p:nvPr/>
        </p:nvSpPr>
        <p:spPr>
          <a:xfrm>
            <a:off x="5278680" y="3547440"/>
            <a:ext cx="36720" cy="163440"/>
          </a:xfrm>
          <a:custGeom>
            <a:avLst/>
            <a:gdLst/>
            <a:ahLst/>
            <a:rect l="0" t="0" r="r" b="b"/>
            <a:pathLst>
              <a:path w="102" h="454">
                <a:moveTo>
                  <a:pt x="0" y="8"/>
                </a:moveTo>
                <a:cubicBezTo>
                  <a:pt x="0" y="6"/>
                  <a:pt x="1" y="4"/>
                  <a:pt x="3" y="2"/>
                </a:cubicBezTo>
                <a:cubicBezTo>
                  <a:pt x="4" y="1"/>
                  <a:pt x="6" y="0"/>
                  <a:pt x="9" y="0"/>
                </a:cubicBezTo>
                <a:cubicBezTo>
                  <a:pt x="12" y="0"/>
                  <a:pt x="15" y="1"/>
                  <a:pt x="17" y="4"/>
                </a:cubicBezTo>
                <a:cubicBezTo>
                  <a:pt x="18" y="6"/>
                  <a:pt x="32" y="44"/>
                  <a:pt x="60" y="116"/>
                </a:cubicBezTo>
                <a:cubicBezTo>
                  <a:pt x="88" y="188"/>
                  <a:pt x="102" y="225"/>
                  <a:pt x="102" y="226"/>
                </a:cubicBezTo>
                <a:cubicBezTo>
                  <a:pt x="102" y="228"/>
                  <a:pt x="89" y="265"/>
                  <a:pt x="61" y="337"/>
                </a:cubicBezTo>
                <a:cubicBezTo>
                  <a:pt x="32" y="410"/>
                  <a:pt x="18" y="448"/>
                  <a:pt x="17" y="450"/>
                </a:cubicBezTo>
                <a:cubicBezTo>
                  <a:pt x="15" y="453"/>
                  <a:pt x="12" y="454"/>
                  <a:pt x="9" y="454"/>
                </a:cubicBezTo>
                <a:cubicBezTo>
                  <a:pt x="7" y="454"/>
                  <a:pt x="5" y="454"/>
                  <a:pt x="3" y="452"/>
                </a:cubicBezTo>
                <a:cubicBezTo>
                  <a:pt x="2" y="450"/>
                  <a:pt x="1" y="449"/>
                  <a:pt x="0" y="446"/>
                </a:cubicBezTo>
                <a:cubicBezTo>
                  <a:pt x="0" y="445"/>
                  <a:pt x="14" y="408"/>
                  <a:pt x="42" y="335"/>
                </a:cubicBezTo>
                <a:cubicBezTo>
                  <a:pt x="69" y="263"/>
                  <a:pt x="83" y="227"/>
                  <a:pt x="83" y="226"/>
                </a:cubicBezTo>
                <a:cubicBezTo>
                  <a:pt x="83" y="226"/>
                  <a:pt x="69" y="190"/>
                  <a:pt x="42" y="118"/>
                </a:cubicBezTo>
                <a:cubicBezTo>
                  <a:pt x="14" y="46"/>
                  <a:pt x="0" y="9"/>
                  <a:pt x="0" y="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9" name=""/>
          <p:cNvSpPr/>
          <p:nvPr/>
        </p:nvSpPr>
        <p:spPr>
          <a:xfrm>
            <a:off x="5342040" y="3547440"/>
            <a:ext cx="39600" cy="163440"/>
          </a:xfrm>
          <a:custGeom>
            <a:avLst/>
            <a:gdLst/>
            <a:ahLst/>
            <a:rect l="0" t="0" r="r" b="b"/>
            <a:pathLst>
              <a:path w="110" h="454">
                <a:moveTo>
                  <a:pt x="3" y="0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5" y="0"/>
                </a:lnTo>
                <a:lnTo>
                  <a:pt x="28" y="11"/>
                </a:lnTo>
                <a:cubicBezTo>
                  <a:pt x="57" y="36"/>
                  <a:pt x="77" y="68"/>
                  <a:pt x="90" y="107"/>
                </a:cubicBezTo>
                <a:cubicBezTo>
                  <a:pt x="103" y="145"/>
                  <a:pt x="110" y="185"/>
                  <a:pt x="110" y="226"/>
                </a:cubicBezTo>
                <a:cubicBezTo>
                  <a:pt x="110" y="247"/>
                  <a:pt x="108" y="267"/>
                  <a:pt x="105" y="286"/>
                </a:cubicBezTo>
                <a:cubicBezTo>
                  <a:pt x="102" y="305"/>
                  <a:pt x="99" y="321"/>
                  <a:pt x="95" y="334"/>
                </a:cubicBezTo>
                <a:cubicBezTo>
                  <a:pt x="91" y="349"/>
                  <a:pt x="85" y="362"/>
                  <a:pt x="78" y="375"/>
                </a:cubicBezTo>
                <a:cubicBezTo>
                  <a:pt x="71" y="389"/>
                  <a:pt x="65" y="399"/>
                  <a:pt x="61" y="406"/>
                </a:cubicBezTo>
                <a:cubicBezTo>
                  <a:pt x="57" y="413"/>
                  <a:pt x="50" y="420"/>
                  <a:pt x="42" y="429"/>
                </a:cubicBezTo>
                <a:cubicBezTo>
                  <a:pt x="34" y="437"/>
                  <a:pt x="29" y="442"/>
                  <a:pt x="28" y="444"/>
                </a:cubicBezTo>
                <a:cubicBezTo>
                  <a:pt x="26" y="445"/>
                  <a:pt x="23" y="448"/>
                  <a:pt x="17" y="452"/>
                </a:cubicBezTo>
                <a:cubicBezTo>
                  <a:pt x="16" y="453"/>
                  <a:pt x="16" y="454"/>
                  <a:pt x="15" y="454"/>
                </a:cubicBezTo>
                <a:lnTo>
                  <a:pt x="9" y="454"/>
                </a:lnTo>
                <a:cubicBezTo>
                  <a:pt x="7" y="454"/>
                  <a:pt x="5" y="454"/>
                  <a:pt x="4" y="454"/>
                </a:cubicBezTo>
                <a:cubicBezTo>
                  <a:pt x="3" y="454"/>
                  <a:pt x="2" y="454"/>
                  <a:pt x="2" y="453"/>
                </a:cubicBezTo>
                <a:cubicBezTo>
                  <a:pt x="1" y="452"/>
                  <a:pt x="1" y="451"/>
                  <a:pt x="0" y="449"/>
                </a:cubicBezTo>
                <a:cubicBezTo>
                  <a:pt x="1" y="449"/>
                  <a:pt x="2" y="447"/>
                  <a:pt x="5" y="443"/>
                </a:cubicBezTo>
                <a:cubicBezTo>
                  <a:pt x="53" y="394"/>
                  <a:pt x="77" y="321"/>
                  <a:pt x="77" y="226"/>
                </a:cubicBezTo>
                <a:cubicBezTo>
                  <a:pt x="77" y="132"/>
                  <a:pt x="53" y="60"/>
                  <a:pt x="5" y="11"/>
                </a:cubicBezTo>
                <a:cubicBezTo>
                  <a:pt x="2" y="7"/>
                  <a:pt x="1" y="5"/>
                  <a:pt x="0" y="5"/>
                </a:cubicBezTo>
                <a:cubicBezTo>
                  <a:pt x="0" y="3"/>
                  <a:pt x="1" y="1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0" name=""/>
          <p:cNvSpPr/>
          <p:nvPr/>
        </p:nvSpPr>
        <p:spPr>
          <a:xfrm>
            <a:off x="5407920" y="3533760"/>
            <a:ext cx="46440" cy="77040"/>
          </a:xfrm>
          <a:custGeom>
            <a:avLst/>
            <a:gdLst/>
            <a:ahLst/>
            <a:rect l="0" t="0" r="r" b="b"/>
            <a:pathLst>
              <a:path w="129" h="214">
                <a:moveTo>
                  <a:pt x="19" y="76"/>
                </a:moveTo>
                <a:cubicBezTo>
                  <a:pt x="13" y="76"/>
                  <a:pt x="8" y="74"/>
                  <a:pt x="5" y="70"/>
                </a:cubicBezTo>
                <a:cubicBezTo>
                  <a:pt x="2" y="66"/>
                  <a:pt x="0" y="61"/>
                  <a:pt x="0" y="56"/>
                </a:cubicBezTo>
                <a:cubicBezTo>
                  <a:pt x="0" y="41"/>
                  <a:pt x="6" y="27"/>
                  <a:pt x="17" y="16"/>
                </a:cubicBezTo>
                <a:cubicBezTo>
                  <a:pt x="29" y="5"/>
                  <a:pt x="43" y="0"/>
                  <a:pt x="60" y="0"/>
                </a:cubicBezTo>
                <a:cubicBezTo>
                  <a:pt x="80" y="0"/>
                  <a:pt x="96" y="6"/>
                  <a:pt x="109" y="18"/>
                </a:cubicBezTo>
                <a:cubicBezTo>
                  <a:pt x="122" y="30"/>
                  <a:pt x="129" y="45"/>
                  <a:pt x="129" y="64"/>
                </a:cubicBezTo>
                <a:cubicBezTo>
                  <a:pt x="129" y="73"/>
                  <a:pt x="127" y="82"/>
                  <a:pt x="122" y="91"/>
                </a:cubicBezTo>
                <a:cubicBezTo>
                  <a:pt x="118" y="100"/>
                  <a:pt x="113" y="107"/>
                  <a:pt x="107" y="113"/>
                </a:cubicBezTo>
                <a:cubicBezTo>
                  <a:pt x="101" y="119"/>
                  <a:pt x="92" y="127"/>
                  <a:pt x="81" y="137"/>
                </a:cubicBezTo>
                <a:cubicBezTo>
                  <a:pt x="74" y="144"/>
                  <a:pt x="63" y="153"/>
                  <a:pt x="49" y="166"/>
                </a:cubicBezTo>
                <a:lnTo>
                  <a:pt x="30" y="184"/>
                </a:lnTo>
                <a:lnTo>
                  <a:pt x="55" y="185"/>
                </a:lnTo>
                <a:cubicBezTo>
                  <a:pt x="88" y="185"/>
                  <a:pt x="106" y="184"/>
                  <a:pt x="108" y="183"/>
                </a:cubicBezTo>
                <a:cubicBezTo>
                  <a:pt x="110" y="183"/>
                  <a:pt x="112" y="173"/>
                  <a:pt x="116" y="155"/>
                </a:cubicBezTo>
                <a:lnTo>
                  <a:pt x="116" y="154"/>
                </a:lnTo>
                <a:lnTo>
                  <a:pt x="129" y="154"/>
                </a:lnTo>
                <a:lnTo>
                  <a:pt x="129" y="155"/>
                </a:lnTo>
                <a:cubicBezTo>
                  <a:pt x="129" y="155"/>
                  <a:pt x="127" y="165"/>
                  <a:pt x="125" y="184"/>
                </a:cubicBezTo>
                <a:cubicBezTo>
                  <a:pt x="122" y="203"/>
                  <a:pt x="120" y="212"/>
                  <a:pt x="120" y="213"/>
                </a:cubicBezTo>
                <a:lnTo>
                  <a:pt x="120" y="214"/>
                </a:lnTo>
                <a:lnTo>
                  <a:pt x="0" y="214"/>
                </a:lnTo>
                <a:lnTo>
                  <a:pt x="0" y="208"/>
                </a:lnTo>
                <a:lnTo>
                  <a:pt x="0" y="204"/>
                </a:lnTo>
                <a:cubicBezTo>
                  <a:pt x="0" y="203"/>
                  <a:pt x="1" y="201"/>
                  <a:pt x="2" y="199"/>
                </a:cubicBezTo>
                <a:cubicBezTo>
                  <a:pt x="3" y="198"/>
                  <a:pt x="6" y="194"/>
                  <a:pt x="11" y="188"/>
                </a:cubicBezTo>
                <a:cubicBezTo>
                  <a:pt x="18" y="181"/>
                  <a:pt x="23" y="175"/>
                  <a:pt x="27" y="170"/>
                </a:cubicBezTo>
                <a:cubicBezTo>
                  <a:pt x="30" y="168"/>
                  <a:pt x="34" y="164"/>
                  <a:pt x="39" y="158"/>
                </a:cubicBezTo>
                <a:cubicBezTo>
                  <a:pt x="45" y="153"/>
                  <a:pt x="48" y="149"/>
                  <a:pt x="50" y="147"/>
                </a:cubicBezTo>
                <a:cubicBezTo>
                  <a:pt x="52" y="144"/>
                  <a:pt x="55" y="141"/>
                  <a:pt x="60" y="136"/>
                </a:cubicBezTo>
                <a:cubicBezTo>
                  <a:pt x="64" y="131"/>
                  <a:pt x="67" y="127"/>
                  <a:pt x="69" y="125"/>
                </a:cubicBezTo>
                <a:cubicBezTo>
                  <a:pt x="70" y="123"/>
                  <a:pt x="73" y="120"/>
                  <a:pt x="76" y="115"/>
                </a:cubicBezTo>
                <a:cubicBezTo>
                  <a:pt x="79" y="111"/>
                  <a:pt x="81" y="108"/>
                  <a:pt x="83" y="105"/>
                </a:cubicBezTo>
                <a:cubicBezTo>
                  <a:pt x="84" y="102"/>
                  <a:pt x="86" y="99"/>
                  <a:pt x="87" y="96"/>
                </a:cubicBezTo>
                <a:cubicBezTo>
                  <a:pt x="89" y="92"/>
                  <a:pt x="91" y="88"/>
                  <a:pt x="92" y="85"/>
                </a:cubicBezTo>
                <a:cubicBezTo>
                  <a:pt x="92" y="81"/>
                  <a:pt x="93" y="78"/>
                  <a:pt x="94" y="75"/>
                </a:cubicBezTo>
                <a:cubicBezTo>
                  <a:pt x="95" y="72"/>
                  <a:pt x="95" y="68"/>
                  <a:pt x="95" y="64"/>
                </a:cubicBezTo>
                <a:cubicBezTo>
                  <a:pt x="95" y="51"/>
                  <a:pt x="91" y="39"/>
                  <a:pt x="84" y="29"/>
                </a:cubicBezTo>
                <a:cubicBezTo>
                  <a:pt x="77" y="20"/>
                  <a:pt x="66" y="15"/>
                  <a:pt x="53" y="15"/>
                </a:cubicBezTo>
                <a:cubicBezTo>
                  <a:pt x="46" y="15"/>
                  <a:pt x="40" y="17"/>
                  <a:pt x="34" y="20"/>
                </a:cubicBezTo>
                <a:cubicBezTo>
                  <a:pt x="29" y="24"/>
                  <a:pt x="24" y="27"/>
                  <a:pt x="22" y="31"/>
                </a:cubicBezTo>
                <a:cubicBezTo>
                  <a:pt x="20" y="34"/>
                  <a:pt x="19" y="36"/>
                  <a:pt x="19" y="37"/>
                </a:cubicBezTo>
                <a:lnTo>
                  <a:pt x="20" y="37"/>
                </a:lnTo>
                <a:cubicBezTo>
                  <a:pt x="24" y="37"/>
                  <a:pt x="29" y="39"/>
                  <a:pt x="33" y="42"/>
                </a:cubicBezTo>
                <a:cubicBezTo>
                  <a:pt x="37" y="45"/>
                  <a:pt x="39" y="50"/>
                  <a:pt x="39" y="56"/>
                </a:cubicBezTo>
                <a:cubicBezTo>
                  <a:pt x="39" y="62"/>
                  <a:pt x="38" y="66"/>
                  <a:pt x="34" y="70"/>
                </a:cubicBezTo>
                <a:cubicBezTo>
                  <a:pt x="31" y="74"/>
                  <a:pt x="25" y="75"/>
                  <a:pt x="19" y="7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1" name=""/>
          <p:cNvSpPr/>
          <p:nvPr/>
        </p:nvSpPr>
        <p:spPr>
          <a:xfrm>
            <a:off x="4857840" y="3767400"/>
            <a:ext cx="65160" cy="109440"/>
          </a:xfrm>
          <a:custGeom>
            <a:avLst/>
            <a:gdLst/>
            <a:ahLst/>
            <a:rect l="0" t="0" r="r" b="b"/>
            <a:pathLst>
              <a:path w="181" h="304">
                <a:moveTo>
                  <a:pt x="26" y="108"/>
                </a:moveTo>
                <a:cubicBezTo>
                  <a:pt x="18" y="108"/>
                  <a:pt x="12" y="105"/>
                  <a:pt x="7" y="100"/>
                </a:cubicBezTo>
                <a:cubicBezTo>
                  <a:pt x="2" y="94"/>
                  <a:pt x="0" y="88"/>
                  <a:pt x="0" y="80"/>
                </a:cubicBezTo>
                <a:cubicBezTo>
                  <a:pt x="0" y="58"/>
                  <a:pt x="8" y="40"/>
                  <a:pt x="24" y="24"/>
                </a:cubicBezTo>
                <a:cubicBezTo>
                  <a:pt x="40" y="8"/>
                  <a:pt x="60" y="0"/>
                  <a:pt x="83" y="0"/>
                </a:cubicBezTo>
                <a:cubicBezTo>
                  <a:pt x="112" y="0"/>
                  <a:pt x="135" y="9"/>
                  <a:pt x="153" y="26"/>
                </a:cubicBezTo>
                <a:cubicBezTo>
                  <a:pt x="172" y="43"/>
                  <a:pt x="181" y="65"/>
                  <a:pt x="181" y="92"/>
                </a:cubicBezTo>
                <a:cubicBezTo>
                  <a:pt x="181" y="105"/>
                  <a:pt x="178" y="117"/>
                  <a:pt x="172" y="129"/>
                </a:cubicBezTo>
                <a:cubicBezTo>
                  <a:pt x="166" y="141"/>
                  <a:pt x="159" y="151"/>
                  <a:pt x="151" y="160"/>
                </a:cubicBezTo>
                <a:cubicBezTo>
                  <a:pt x="142" y="168"/>
                  <a:pt x="130" y="180"/>
                  <a:pt x="114" y="193"/>
                </a:cubicBezTo>
                <a:cubicBezTo>
                  <a:pt x="103" y="203"/>
                  <a:pt x="87" y="217"/>
                  <a:pt x="68" y="235"/>
                </a:cubicBezTo>
                <a:lnTo>
                  <a:pt x="41" y="261"/>
                </a:lnTo>
                <a:lnTo>
                  <a:pt x="76" y="262"/>
                </a:lnTo>
                <a:cubicBezTo>
                  <a:pt x="124" y="262"/>
                  <a:pt x="149" y="261"/>
                  <a:pt x="152" y="260"/>
                </a:cubicBezTo>
                <a:cubicBezTo>
                  <a:pt x="155" y="259"/>
                  <a:pt x="158" y="245"/>
                  <a:pt x="163" y="218"/>
                </a:cubicBezTo>
                <a:lnTo>
                  <a:pt x="163" y="217"/>
                </a:lnTo>
                <a:lnTo>
                  <a:pt x="181" y="217"/>
                </a:lnTo>
                <a:lnTo>
                  <a:pt x="181" y="218"/>
                </a:lnTo>
                <a:cubicBezTo>
                  <a:pt x="181" y="219"/>
                  <a:pt x="179" y="233"/>
                  <a:pt x="176" y="260"/>
                </a:cubicBezTo>
                <a:cubicBezTo>
                  <a:pt x="172" y="287"/>
                  <a:pt x="170" y="301"/>
                  <a:pt x="169" y="302"/>
                </a:cubicBezTo>
                <a:lnTo>
                  <a:pt x="169" y="304"/>
                </a:lnTo>
                <a:lnTo>
                  <a:pt x="0" y="304"/>
                </a:lnTo>
                <a:lnTo>
                  <a:pt x="0" y="295"/>
                </a:lnTo>
                <a:lnTo>
                  <a:pt x="0" y="290"/>
                </a:lnTo>
                <a:cubicBezTo>
                  <a:pt x="0" y="287"/>
                  <a:pt x="0" y="285"/>
                  <a:pt x="2" y="283"/>
                </a:cubicBezTo>
                <a:cubicBezTo>
                  <a:pt x="4" y="280"/>
                  <a:pt x="9" y="275"/>
                  <a:pt x="16" y="267"/>
                </a:cubicBezTo>
                <a:cubicBezTo>
                  <a:pt x="25" y="256"/>
                  <a:pt x="32" y="248"/>
                  <a:pt x="39" y="240"/>
                </a:cubicBezTo>
                <a:cubicBezTo>
                  <a:pt x="41" y="237"/>
                  <a:pt x="46" y="232"/>
                  <a:pt x="54" y="224"/>
                </a:cubicBezTo>
                <a:cubicBezTo>
                  <a:pt x="61" y="215"/>
                  <a:pt x="67" y="210"/>
                  <a:pt x="69" y="207"/>
                </a:cubicBezTo>
                <a:cubicBezTo>
                  <a:pt x="72" y="204"/>
                  <a:pt x="76" y="199"/>
                  <a:pt x="83" y="192"/>
                </a:cubicBezTo>
                <a:cubicBezTo>
                  <a:pt x="89" y="185"/>
                  <a:pt x="93" y="180"/>
                  <a:pt x="95" y="176"/>
                </a:cubicBezTo>
                <a:cubicBezTo>
                  <a:pt x="99" y="173"/>
                  <a:pt x="102" y="169"/>
                  <a:pt x="107" y="163"/>
                </a:cubicBezTo>
                <a:cubicBezTo>
                  <a:pt x="111" y="157"/>
                  <a:pt x="114" y="152"/>
                  <a:pt x="116" y="148"/>
                </a:cubicBezTo>
                <a:cubicBezTo>
                  <a:pt x="118" y="144"/>
                  <a:pt x="120" y="140"/>
                  <a:pt x="123" y="135"/>
                </a:cubicBezTo>
                <a:cubicBezTo>
                  <a:pt x="126" y="130"/>
                  <a:pt x="128" y="126"/>
                  <a:pt x="129" y="121"/>
                </a:cubicBezTo>
                <a:cubicBezTo>
                  <a:pt x="130" y="116"/>
                  <a:pt x="131" y="111"/>
                  <a:pt x="132" y="107"/>
                </a:cubicBezTo>
                <a:cubicBezTo>
                  <a:pt x="133" y="103"/>
                  <a:pt x="133" y="98"/>
                  <a:pt x="133" y="92"/>
                </a:cubicBezTo>
                <a:cubicBezTo>
                  <a:pt x="133" y="73"/>
                  <a:pt x="128" y="57"/>
                  <a:pt x="118" y="43"/>
                </a:cubicBezTo>
                <a:cubicBezTo>
                  <a:pt x="108" y="29"/>
                  <a:pt x="92" y="22"/>
                  <a:pt x="73" y="22"/>
                </a:cubicBezTo>
                <a:cubicBezTo>
                  <a:pt x="63" y="22"/>
                  <a:pt x="54" y="24"/>
                  <a:pt x="47" y="30"/>
                </a:cubicBezTo>
                <a:cubicBezTo>
                  <a:pt x="39" y="35"/>
                  <a:pt x="34" y="40"/>
                  <a:pt x="31" y="44"/>
                </a:cubicBezTo>
                <a:cubicBezTo>
                  <a:pt x="28" y="49"/>
                  <a:pt x="26" y="52"/>
                  <a:pt x="26" y="53"/>
                </a:cubicBezTo>
                <a:cubicBezTo>
                  <a:pt x="26" y="53"/>
                  <a:pt x="27" y="54"/>
                  <a:pt x="29" y="54"/>
                </a:cubicBezTo>
                <a:cubicBezTo>
                  <a:pt x="34" y="54"/>
                  <a:pt x="40" y="56"/>
                  <a:pt x="45" y="60"/>
                </a:cubicBezTo>
                <a:cubicBezTo>
                  <a:pt x="51" y="64"/>
                  <a:pt x="54" y="71"/>
                  <a:pt x="54" y="81"/>
                </a:cubicBezTo>
                <a:cubicBezTo>
                  <a:pt x="54" y="88"/>
                  <a:pt x="52" y="95"/>
                  <a:pt x="47" y="100"/>
                </a:cubicBezTo>
                <a:cubicBezTo>
                  <a:pt x="42" y="105"/>
                  <a:pt x="35" y="108"/>
                  <a:pt x="26" y="1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2" name=""/>
          <p:cNvSpPr/>
          <p:nvPr/>
        </p:nvSpPr>
        <p:spPr>
          <a:xfrm>
            <a:off x="4936320" y="3805920"/>
            <a:ext cx="88560" cy="72720"/>
          </a:xfrm>
          <a:custGeom>
            <a:avLst/>
            <a:gdLst/>
            <a:ahLst/>
            <a:rect l="0" t="0" r="r" b="b"/>
            <a:pathLst>
              <a:path w="246" h="202">
                <a:moveTo>
                  <a:pt x="69" y="202"/>
                </a:moveTo>
                <a:cubicBezTo>
                  <a:pt x="49" y="202"/>
                  <a:pt x="32" y="195"/>
                  <a:pt x="19" y="181"/>
                </a:cubicBezTo>
                <a:cubicBezTo>
                  <a:pt x="6" y="168"/>
                  <a:pt x="0" y="150"/>
                  <a:pt x="0" y="130"/>
                </a:cubicBezTo>
                <a:cubicBezTo>
                  <a:pt x="0" y="99"/>
                  <a:pt x="11" y="71"/>
                  <a:pt x="33" y="45"/>
                </a:cubicBezTo>
                <a:cubicBezTo>
                  <a:pt x="55" y="19"/>
                  <a:pt x="81" y="4"/>
                  <a:pt x="110" y="1"/>
                </a:cubicBezTo>
                <a:cubicBezTo>
                  <a:pt x="110" y="0"/>
                  <a:pt x="132" y="0"/>
                  <a:pt x="174" y="0"/>
                </a:cubicBezTo>
                <a:lnTo>
                  <a:pt x="237" y="0"/>
                </a:lnTo>
                <a:lnTo>
                  <a:pt x="238" y="1"/>
                </a:lnTo>
                <a:cubicBezTo>
                  <a:pt x="239" y="1"/>
                  <a:pt x="240" y="2"/>
                  <a:pt x="240" y="2"/>
                </a:cubicBezTo>
                <a:cubicBezTo>
                  <a:pt x="241" y="2"/>
                  <a:pt x="241" y="2"/>
                  <a:pt x="242" y="3"/>
                </a:cubicBezTo>
                <a:cubicBezTo>
                  <a:pt x="242" y="3"/>
                  <a:pt x="242" y="4"/>
                  <a:pt x="243" y="4"/>
                </a:cubicBezTo>
                <a:cubicBezTo>
                  <a:pt x="244" y="5"/>
                  <a:pt x="244" y="5"/>
                  <a:pt x="244" y="5"/>
                </a:cubicBezTo>
                <a:cubicBezTo>
                  <a:pt x="244" y="5"/>
                  <a:pt x="244" y="6"/>
                  <a:pt x="245" y="7"/>
                </a:cubicBezTo>
                <a:cubicBezTo>
                  <a:pt x="245" y="8"/>
                  <a:pt x="245" y="9"/>
                  <a:pt x="245" y="9"/>
                </a:cubicBezTo>
                <a:lnTo>
                  <a:pt x="246" y="11"/>
                </a:lnTo>
                <a:cubicBezTo>
                  <a:pt x="246" y="12"/>
                  <a:pt x="246" y="13"/>
                  <a:pt x="246" y="14"/>
                </a:cubicBezTo>
                <a:cubicBezTo>
                  <a:pt x="246" y="27"/>
                  <a:pt x="236" y="34"/>
                  <a:pt x="217" y="34"/>
                </a:cubicBezTo>
                <a:cubicBezTo>
                  <a:pt x="214" y="34"/>
                  <a:pt x="212" y="34"/>
                  <a:pt x="209" y="34"/>
                </a:cubicBezTo>
                <a:cubicBezTo>
                  <a:pt x="206" y="34"/>
                  <a:pt x="204" y="33"/>
                  <a:pt x="203" y="33"/>
                </a:cubicBezTo>
                <a:lnTo>
                  <a:pt x="175" y="33"/>
                </a:lnTo>
                <a:lnTo>
                  <a:pt x="178" y="38"/>
                </a:lnTo>
                <a:cubicBezTo>
                  <a:pt x="183" y="49"/>
                  <a:pt x="186" y="62"/>
                  <a:pt x="186" y="76"/>
                </a:cubicBezTo>
                <a:cubicBezTo>
                  <a:pt x="186" y="110"/>
                  <a:pt x="174" y="140"/>
                  <a:pt x="149" y="164"/>
                </a:cubicBezTo>
                <a:cubicBezTo>
                  <a:pt x="124" y="189"/>
                  <a:pt x="98" y="202"/>
                  <a:pt x="69" y="202"/>
                </a:cubicBezTo>
                <a:moveTo>
                  <a:pt x="150" y="69"/>
                </a:moveTo>
                <a:cubicBezTo>
                  <a:pt x="150" y="45"/>
                  <a:pt x="138" y="33"/>
                  <a:pt x="111" y="33"/>
                </a:cubicBezTo>
                <a:cubicBezTo>
                  <a:pt x="73" y="33"/>
                  <a:pt x="49" y="59"/>
                  <a:pt x="38" y="112"/>
                </a:cubicBezTo>
                <a:cubicBezTo>
                  <a:pt x="37" y="113"/>
                  <a:pt x="37" y="114"/>
                  <a:pt x="37" y="115"/>
                </a:cubicBezTo>
                <a:cubicBezTo>
                  <a:pt x="35" y="126"/>
                  <a:pt x="34" y="136"/>
                  <a:pt x="34" y="143"/>
                </a:cubicBezTo>
                <a:cubicBezTo>
                  <a:pt x="34" y="159"/>
                  <a:pt x="37" y="169"/>
                  <a:pt x="45" y="175"/>
                </a:cubicBezTo>
                <a:cubicBezTo>
                  <a:pt x="53" y="181"/>
                  <a:pt x="61" y="184"/>
                  <a:pt x="71" y="185"/>
                </a:cubicBezTo>
                <a:cubicBezTo>
                  <a:pt x="87" y="185"/>
                  <a:pt x="102" y="178"/>
                  <a:pt x="116" y="163"/>
                </a:cubicBezTo>
                <a:cubicBezTo>
                  <a:pt x="125" y="154"/>
                  <a:pt x="133" y="142"/>
                  <a:pt x="138" y="126"/>
                </a:cubicBezTo>
                <a:cubicBezTo>
                  <a:pt x="144" y="111"/>
                  <a:pt x="147" y="99"/>
                  <a:pt x="148" y="90"/>
                </a:cubicBezTo>
                <a:cubicBezTo>
                  <a:pt x="149" y="81"/>
                  <a:pt x="150" y="74"/>
                  <a:pt x="15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3" name=""/>
          <p:cNvSpPr/>
          <p:nvPr/>
        </p:nvSpPr>
        <p:spPr>
          <a:xfrm>
            <a:off x="5035680" y="3752280"/>
            <a:ext cx="46440" cy="77040"/>
          </a:xfrm>
          <a:custGeom>
            <a:avLst/>
            <a:gdLst/>
            <a:ahLst/>
            <a:rect l="0" t="0" r="r" b="b"/>
            <a:pathLst>
              <a:path w="129" h="214">
                <a:moveTo>
                  <a:pt x="19" y="76"/>
                </a:moveTo>
                <a:cubicBezTo>
                  <a:pt x="13" y="76"/>
                  <a:pt x="8" y="74"/>
                  <a:pt x="5" y="70"/>
                </a:cubicBezTo>
                <a:cubicBezTo>
                  <a:pt x="1" y="66"/>
                  <a:pt x="0" y="62"/>
                  <a:pt x="0" y="56"/>
                </a:cubicBezTo>
                <a:cubicBezTo>
                  <a:pt x="0" y="41"/>
                  <a:pt x="5" y="28"/>
                  <a:pt x="17" y="17"/>
                </a:cubicBezTo>
                <a:cubicBezTo>
                  <a:pt x="28" y="5"/>
                  <a:pt x="42" y="0"/>
                  <a:pt x="60" y="0"/>
                </a:cubicBezTo>
                <a:cubicBezTo>
                  <a:pt x="79" y="0"/>
                  <a:pt x="96" y="6"/>
                  <a:pt x="109" y="18"/>
                </a:cubicBezTo>
                <a:cubicBezTo>
                  <a:pt x="122" y="30"/>
                  <a:pt x="128" y="45"/>
                  <a:pt x="129" y="64"/>
                </a:cubicBezTo>
                <a:cubicBezTo>
                  <a:pt x="129" y="74"/>
                  <a:pt x="126" y="82"/>
                  <a:pt x="122" y="91"/>
                </a:cubicBezTo>
                <a:cubicBezTo>
                  <a:pt x="118" y="99"/>
                  <a:pt x="113" y="106"/>
                  <a:pt x="107" y="112"/>
                </a:cubicBezTo>
                <a:cubicBezTo>
                  <a:pt x="101" y="119"/>
                  <a:pt x="92" y="128"/>
                  <a:pt x="81" y="137"/>
                </a:cubicBezTo>
                <a:cubicBezTo>
                  <a:pt x="73" y="144"/>
                  <a:pt x="63" y="154"/>
                  <a:pt x="49" y="167"/>
                </a:cubicBezTo>
                <a:lnTo>
                  <a:pt x="29" y="185"/>
                </a:lnTo>
                <a:lnTo>
                  <a:pt x="55" y="185"/>
                </a:lnTo>
                <a:cubicBezTo>
                  <a:pt x="88" y="185"/>
                  <a:pt x="106" y="184"/>
                  <a:pt x="108" y="183"/>
                </a:cubicBezTo>
                <a:cubicBezTo>
                  <a:pt x="110" y="183"/>
                  <a:pt x="112" y="173"/>
                  <a:pt x="116" y="155"/>
                </a:cubicBezTo>
                <a:lnTo>
                  <a:pt x="116" y="154"/>
                </a:lnTo>
                <a:lnTo>
                  <a:pt x="129" y="154"/>
                </a:lnTo>
                <a:lnTo>
                  <a:pt x="129" y="155"/>
                </a:lnTo>
                <a:cubicBezTo>
                  <a:pt x="128" y="155"/>
                  <a:pt x="127" y="165"/>
                  <a:pt x="124" y="184"/>
                </a:cubicBezTo>
                <a:cubicBezTo>
                  <a:pt x="122" y="203"/>
                  <a:pt x="120" y="213"/>
                  <a:pt x="120" y="214"/>
                </a:cubicBezTo>
                <a:lnTo>
                  <a:pt x="0" y="214"/>
                </a:lnTo>
                <a:lnTo>
                  <a:pt x="0" y="208"/>
                </a:lnTo>
                <a:lnTo>
                  <a:pt x="0" y="205"/>
                </a:lnTo>
                <a:cubicBezTo>
                  <a:pt x="0" y="203"/>
                  <a:pt x="0" y="201"/>
                  <a:pt x="2" y="200"/>
                </a:cubicBezTo>
                <a:cubicBezTo>
                  <a:pt x="3" y="198"/>
                  <a:pt x="6" y="194"/>
                  <a:pt x="11" y="189"/>
                </a:cubicBezTo>
                <a:cubicBezTo>
                  <a:pt x="17" y="182"/>
                  <a:pt x="23" y="176"/>
                  <a:pt x="27" y="171"/>
                </a:cubicBezTo>
                <a:cubicBezTo>
                  <a:pt x="29" y="168"/>
                  <a:pt x="33" y="164"/>
                  <a:pt x="38" y="159"/>
                </a:cubicBezTo>
                <a:cubicBezTo>
                  <a:pt x="43" y="153"/>
                  <a:pt x="48" y="149"/>
                  <a:pt x="50" y="147"/>
                </a:cubicBezTo>
                <a:cubicBezTo>
                  <a:pt x="52" y="145"/>
                  <a:pt x="55" y="141"/>
                  <a:pt x="59" y="136"/>
                </a:cubicBezTo>
                <a:cubicBezTo>
                  <a:pt x="64" y="131"/>
                  <a:pt x="67" y="128"/>
                  <a:pt x="68" y="125"/>
                </a:cubicBezTo>
                <a:cubicBezTo>
                  <a:pt x="70" y="123"/>
                  <a:pt x="72" y="119"/>
                  <a:pt x="76" y="115"/>
                </a:cubicBezTo>
                <a:cubicBezTo>
                  <a:pt x="79" y="111"/>
                  <a:pt x="81" y="107"/>
                  <a:pt x="82" y="104"/>
                </a:cubicBezTo>
                <a:cubicBezTo>
                  <a:pt x="84" y="102"/>
                  <a:pt x="85" y="99"/>
                  <a:pt x="87" y="95"/>
                </a:cubicBezTo>
                <a:cubicBezTo>
                  <a:pt x="89" y="92"/>
                  <a:pt x="91" y="88"/>
                  <a:pt x="91" y="85"/>
                </a:cubicBezTo>
                <a:cubicBezTo>
                  <a:pt x="92" y="81"/>
                  <a:pt x="93" y="78"/>
                  <a:pt x="94" y="75"/>
                </a:cubicBezTo>
                <a:cubicBezTo>
                  <a:pt x="94" y="72"/>
                  <a:pt x="95" y="69"/>
                  <a:pt x="95" y="65"/>
                </a:cubicBezTo>
                <a:cubicBezTo>
                  <a:pt x="95" y="51"/>
                  <a:pt x="91" y="40"/>
                  <a:pt x="84" y="30"/>
                </a:cubicBezTo>
                <a:cubicBezTo>
                  <a:pt x="76" y="20"/>
                  <a:pt x="66" y="15"/>
                  <a:pt x="53" y="15"/>
                </a:cubicBezTo>
                <a:cubicBezTo>
                  <a:pt x="45" y="15"/>
                  <a:pt x="38" y="17"/>
                  <a:pt x="33" y="20"/>
                </a:cubicBezTo>
                <a:cubicBezTo>
                  <a:pt x="28" y="24"/>
                  <a:pt x="24" y="28"/>
                  <a:pt x="22" y="31"/>
                </a:cubicBezTo>
                <a:cubicBezTo>
                  <a:pt x="20" y="34"/>
                  <a:pt x="19" y="36"/>
                  <a:pt x="19" y="37"/>
                </a:cubicBezTo>
                <a:lnTo>
                  <a:pt x="20" y="37"/>
                </a:lnTo>
                <a:cubicBezTo>
                  <a:pt x="24" y="37"/>
                  <a:pt x="28" y="39"/>
                  <a:pt x="32" y="42"/>
                </a:cubicBezTo>
                <a:cubicBezTo>
                  <a:pt x="36" y="45"/>
                  <a:pt x="38" y="50"/>
                  <a:pt x="38" y="57"/>
                </a:cubicBezTo>
                <a:cubicBezTo>
                  <a:pt x="38" y="62"/>
                  <a:pt x="36" y="66"/>
                  <a:pt x="33" y="70"/>
                </a:cubicBezTo>
                <a:cubicBezTo>
                  <a:pt x="30" y="74"/>
                  <a:pt x="25" y="76"/>
                  <a:pt x="19" y="7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4453920" y="3724560"/>
            <a:ext cx="1037520" cy="14040"/>
          </a:xfrm>
          <a:custGeom>
            <a:avLst/>
            <a:gdLst/>
            <a:ahLst/>
            <a:rect l="0" t="0" r="r" b="b"/>
            <a:pathLst>
              <a:path w="2882" h="39">
                <a:moveTo>
                  <a:pt x="0" y="39"/>
                </a:moveTo>
                <a:lnTo>
                  <a:pt x="2882" y="39"/>
                </a:lnTo>
                <a:lnTo>
                  <a:pt x="2882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5" name=""/>
          <p:cNvSpPr/>
          <p:nvPr/>
        </p:nvSpPr>
        <p:spPr>
          <a:xfrm>
            <a:off x="5531760" y="361584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3" y="0"/>
                </a:cubicBezTo>
                <a:lnTo>
                  <a:pt x="21" y="0"/>
                </a:lnTo>
                <a:lnTo>
                  <a:pt x="39" y="16"/>
                </a:lnTo>
                <a:cubicBezTo>
                  <a:pt x="79" y="52"/>
                  <a:pt x="108" y="97"/>
                  <a:pt x="126" y="152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8" y="405"/>
                </a:cubicBezTo>
                <a:cubicBezTo>
                  <a:pt x="143" y="432"/>
                  <a:pt x="138" y="455"/>
                  <a:pt x="133" y="474"/>
                </a:cubicBezTo>
                <a:cubicBezTo>
                  <a:pt x="127" y="493"/>
                  <a:pt x="119" y="511"/>
                  <a:pt x="109" y="530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70" y="595"/>
                  <a:pt x="58" y="607"/>
                </a:cubicBezTo>
                <a:cubicBezTo>
                  <a:pt x="47" y="619"/>
                  <a:pt x="40" y="626"/>
                  <a:pt x="38" y="628"/>
                </a:cubicBezTo>
                <a:cubicBezTo>
                  <a:pt x="36" y="630"/>
                  <a:pt x="31" y="634"/>
                  <a:pt x="23" y="640"/>
                </a:cubicBezTo>
                <a:cubicBezTo>
                  <a:pt x="22" y="642"/>
                  <a:pt x="21" y="642"/>
                  <a:pt x="21" y="643"/>
                </a:cubicBezTo>
                <a:lnTo>
                  <a:pt x="13" y="643"/>
                </a:lnTo>
                <a:cubicBezTo>
                  <a:pt x="8" y="643"/>
                  <a:pt x="6" y="643"/>
                  <a:pt x="5" y="643"/>
                </a:cubicBezTo>
                <a:cubicBezTo>
                  <a:pt x="4" y="643"/>
                  <a:pt x="2" y="642"/>
                  <a:pt x="2" y="641"/>
                </a:cubicBezTo>
                <a:cubicBezTo>
                  <a:pt x="1" y="640"/>
                  <a:pt x="0" y="638"/>
                  <a:pt x="0" y="635"/>
                </a:cubicBezTo>
                <a:cubicBezTo>
                  <a:pt x="0" y="635"/>
                  <a:pt x="2" y="632"/>
                  <a:pt x="7" y="627"/>
                </a:cubicBezTo>
                <a:cubicBezTo>
                  <a:pt x="74" y="558"/>
                  <a:pt x="107" y="455"/>
                  <a:pt x="107" y="321"/>
                </a:cubicBezTo>
                <a:cubicBezTo>
                  <a:pt x="107" y="187"/>
                  <a:pt x="74" y="85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6" name=""/>
          <p:cNvSpPr txBox="1"/>
          <p:nvPr/>
        </p:nvSpPr>
        <p:spPr>
          <a:xfrm>
            <a:off x="1128600" y="3585600"/>
            <a:ext cx="7549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Вывод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"/>
          <p:cNvSpPr txBox="1"/>
          <p:nvPr/>
        </p:nvSpPr>
        <p:spPr>
          <a:xfrm>
            <a:off x="1128600" y="3939840"/>
            <a:ext cx="9463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(исходит из вероятностного предположения нормальной распределенности остатков и одинаковой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"/>
          <p:cNvSpPr/>
          <p:nvPr/>
        </p:nvSpPr>
        <p:spPr>
          <a:xfrm>
            <a:off x="933120" y="465768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2"/>
                </a:moveTo>
                <a:cubicBezTo>
                  <a:pt x="187" y="106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7"/>
                  <a:pt x="141" y="174"/>
                  <a:pt x="129" y="179"/>
                </a:cubicBezTo>
                <a:cubicBezTo>
                  <a:pt x="118" y="183"/>
                  <a:pt x="106" y="186"/>
                  <a:pt x="94" y="186"/>
                </a:cubicBezTo>
                <a:cubicBezTo>
                  <a:pt x="81" y="186"/>
                  <a:pt x="69" y="183"/>
                  <a:pt x="58" y="179"/>
                </a:cubicBezTo>
                <a:cubicBezTo>
                  <a:pt x="46" y="174"/>
                  <a:pt x="36" y="167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6"/>
                  <a:pt x="0" y="92"/>
                </a:cubicBezTo>
                <a:cubicBezTo>
                  <a:pt x="0" y="80"/>
                  <a:pt x="3" y="68"/>
                  <a:pt x="7" y="57"/>
                </a:cubicBezTo>
                <a:cubicBezTo>
                  <a:pt x="12" y="45"/>
                  <a:pt x="19" y="35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7"/>
                </a:cubicBezTo>
                <a:cubicBezTo>
                  <a:pt x="168" y="35"/>
                  <a:pt x="175" y="45"/>
                  <a:pt x="180" y="57"/>
                </a:cubicBezTo>
                <a:cubicBezTo>
                  <a:pt x="184" y="68"/>
                  <a:pt x="187" y="80"/>
                  <a:pt x="187" y="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9" name=""/>
          <p:cNvSpPr txBox="1"/>
          <p:nvPr/>
        </p:nvSpPr>
        <p:spPr>
          <a:xfrm>
            <a:off x="1128600" y="4225320"/>
            <a:ext cx="44722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дисперсии, иначе не получится такая формула)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"/>
          <p:cNvSpPr/>
          <p:nvPr/>
        </p:nvSpPr>
        <p:spPr>
          <a:xfrm>
            <a:off x="4635360" y="4601520"/>
            <a:ext cx="55080" cy="160920"/>
          </a:xfrm>
          <a:custGeom>
            <a:avLst/>
            <a:gdLst/>
            <a:ahLst/>
            <a:rect l="0" t="0" r="r" b="b"/>
            <a:pathLst>
              <a:path w="153" h="447">
                <a:moveTo>
                  <a:pt x="10" y="417"/>
                </a:moveTo>
                <a:lnTo>
                  <a:pt x="19" y="417"/>
                </a:lnTo>
                <a:cubicBezTo>
                  <a:pt x="36" y="417"/>
                  <a:pt x="46" y="414"/>
                  <a:pt x="50" y="408"/>
                </a:cubicBezTo>
                <a:lnTo>
                  <a:pt x="50" y="403"/>
                </a:lnTo>
                <a:cubicBezTo>
                  <a:pt x="50" y="399"/>
                  <a:pt x="50" y="395"/>
                  <a:pt x="50" y="389"/>
                </a:cubicBezTo>
                <a:cubicBezTo>
                  <a:pt x="50" y="383"/>
                  <a:pt x="50" y="376"/>
                  <a:pt x="50" y="367"/>
                </a:cubicBezTo>
                <a:cubicBezTo>
                  <a:pt x="50" y="359"/>
                  <a:pt x="50" y="350"/>
                  <a:pt x="50" y="339"/>
                </a:cubicBezTo>
                <a:cubicBezTo>
                  <a:pt x="51" y="329"/>
                  <a:pt x="51" y="318"/>
                  <a:pt x="50" y="307"/>
                </a:cubicBezTo>
                <a:cubicBezTo>
                  <a:pt x="50" y="296"/>
                  <a:pt x="50" y="284"/>
                  <a:pt x="50" y="271"/>
                </a:cubicBezTo>
                <a:cubicBezTo>
                  <a:pt x="51" y="259"/>
                  <a:pt x="51" y="247"/>
                  <a:pt x="50" y="235"/>
                </a:cubicBezTo>
                <a:cubicBezTo>
                  <a:pt x="50" y="219"/>
                  <a:pt x="50" y="202"/>
                  <a:pt x="50" y="185"/>
                </a:cubicBezTo>
                <a:cubicBezTo>
                  <a:pt x="50" y="167"/>
                  <a:pt x="50" y="151"/>
                  <a:pt x="50" y="137"/>
                </a:cubicBezTo>
                <a:cubicBezTo>
                  <a:pt x="50" y="122"/>
                  <a:pt x="50" y="109"/>
                  <a:pt x="50" y="98"/>
                </a:cubicBezTo>
                <a:cubicBezTo>
                  <a:pt x="50" y="87"/>
                  <a:pt x="50" y="78"/>
                  <a:pt x="50" y="70"/>
                </a:cubicBezTo>
                <a:cubicBezTo>
                  <a:pt x="49" y="62"/>
                  <a:pt x="49" y="59"/>
                  <a:pt x="50" y="59"/>
                </a:cubicBezTo>
                <a:cubicBezTo>
                  <a:pt x="48" y="51"/>
                  <a:pt x="45" y="46"/>
                  <a:pt x="41" y="43"/>
                </a:cubicBezTo>
                <a:cubicBezTo>
                  <a:pt x="36" y="40"/>
                  <a:pt x="26" y="39"/>
                  <a:pt x="12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3"/>
                  <a:pt x="1" y="8"/>
                  <a:pt x="1" y="8"/>
                </a:cubicBezTo>
                <a:lnTo>
                  <a:pt x="8" y="7"/>
                </a:lnTo>
                <a:cubicBezTo>
                  <a:pt x="12" y="7"/>
                  <a:pt x="18" y="6"/>
                  <a:pt x="26" y="6"/>
                </a:cubicBezTo>
                <a:cubicBezTo>
                  <a:pt x="35" y="5"/>
                  <a:pt x="43" y="5"/>
                  <a:pt x="50" y="5"/>
                </a:cubicBezTo>
                <a:cubicBezTo>
                  <a:pt x="57" y="4"/>
                  <a:pt x="65" y="4"/>
                  <a:pt x="74" y="3"/>
                </a:cubicBezTo>
                <a:cubicBezTo>
                  <a:pt x="82" y="3"/>
                  <a:pt x="89" y="2"/>
                  <a:pt x="93" y="1"/>
                </a:cubicBezTo>
                <a:cubicBezTo>
                  <a:pt x="97" y="0"/>
                  <a:pt x="100" y="0"/>
                  <a:pt x="100" y="1"/>
                </a:cubicBezTo>
                <a:lnTo>
                  <a:pt x="102" y="1"/>
                </a:lnTo>
                <a:lnTo>
                  <a:pt x="102" y="203"/>
                </a:lnTo>
                <a:cubicBezTo>
                  <a:pt x="102" y="338"/>
                  <a:pt x="102" y="408"/>
                  <a:pt x="103" y="408"/>
                </a:cubicBezTo>
                <a:cubicBezTo>
                  <a:pt x="105" y="412"/>
                  <a:pt x="107" y="414"/>
                  <a:pt x="111" y="415"/>
                </a:cubicBezTo>
                <a:cubicBezTo>
                  <a:pt x="119" y="417"/>
                  <a:pt x="131" y="417"/>
                  <a:pt x="143" y="417"/>
                </a:cubicBezTo>
                <a:lnTo>
                  <a:pt x="153" y="417"/>
                </a:lnTo>
                <a:lnTo>
                  <a:pt x="153" y="447"/>
                </a:lnTo>
                <a:lnTo>
                  <a:pt x="148" y="447"/>
                </a:lnTo>
                <a:lnTo>
                  <a:pt x="133" y="446"/>
                </a:lnTo>
                <a:cubicBezTo>
                  <a:pt x="123" y="446"/>
                  <a:pt x="112" y="446"/>
                  <a:pt x="101" y="446"/>
                </a:cubicBezTo>
                <a:cubicBezTo>
                  <a:pt x="90" y="446"/>
                  <a:pt x="82" y="445"/>
                  <a:pt x="77" y="445"/>
                </a:cubicBezTo>
                <a:cubicBezTo>
                  <a:pt x="71" y="445"/>
                  <a:pt x="63" y="445"/>
                  <a:pt x="52" y="445"/>
                </a:cubicBezTo>
                <a:cubicBezTo>
                  <a:pt x="41" y="445"/>
                  <a:pt x="30" y="446"/>
                  <a:pt x="20" y="446"/>
                </a:cubicBezTo>
                <a:lnTo>
                  <a:pt x="5" y="447"/>
                </a:lnTo>
                <a:lnTo>
                  <a:pt x="0" y="447"/>
                </a:lnTo>
                <a:lnTo>
                  <a:pt x="0" y="417"/>
                </a:lnTo>
                <a:lnTo>
                  <a:pt x="10" y="41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1" name=""/>
          <p:cNvSpPr/>
          <p:nvPr/>
        </p:nvSpPr>
        <p:spPr>
          <a:xfrm>
            <a:off x="4700160" y="4658760"/>
            <a:ext cx="102600" cy="105840"/>
          </a:xfrm>
          <a:custGeom>
            <a:avLst/>
            <a:gdLst/>
            <a:ahLst/>
            <a:rect l="0" t="0" r="r" b="b"/>
            <a:pathLst>
              <a:path w="285" h="294">
                <a:moveTo>
                  <a:pt x="0" y="151"/>
                </a:moveTo>
                <a:cubicBezTo>
                  <a:pt x="0" y="110"/>
                  <a:pt x="14" y="74"/>
                  <a:pt x="41" y="44"/>
                </a:cubicBezTo>
                <a:cubicBezTo>
                  <a:pt x="69" y="15"/>
                  <a:pt x="103" y="0"/>
                  <a:pt x="142" y="0"/>
                </a:cubicBezTo>
                <a:cubicBezTo>
                  <a:pt x="182" y="0"/>
                  <a:pt x="215" y="14"/>
                  <a:pt x="243" y="43"/>
                </a:cubicBezTo>
                <a:cubicBezTo>
                  <a:pt x="270" y="72"/>
                  <a:pt x="285" y="109"/>
                  <a:pt x="285" y="150"/>
                </a:cubicBezTo>
                <a:cubicBezTo>
                  <a:pt x="285" y="191"/>
                  <a:pt x="271" y="225"/>
                  <a:pt x="244" y="253"/>
                </a:cubicBezTo>
                <a:cubicBezTo>
                  <a:pt x="217" y="280"/>
                  <a:pt x="183" y="294"/>
                  <a:pt x="142" y="294"/>
                </a:cubicBezTo>
                <a:cubicBezTo>
                  <a:pt x="101" y="294"/>
                  <a:pt x="67" y="280"/>
                  <a:pt x="40" y="251"/>
                </a:cubicBezTo>
                <a:cubicBezTo>
                  <a:pt x="14" y="223"/>
                  <a:pt x="0" y="189"/>
                  <a:pt x="0" y="151"/>
                </a:cubicBezTo>
                <a:moveTo>
                  <a:pt x="142" y="269"/>
                </a:moveTo>
                <a:cubicBezTo>
                  <a:pt x="195" y="269"/>
                  <a:pt x="221" y="234"/>
                  <a:pt x="221" y="164"/>
                </a:cubicBezTo>
                <a:lnTo>
                  <a:pt x="221" y="144"/>
                </a:lnTo>
                <a:lnTo>
                  <a:pt x="221" y="128"/>
                </a:lnTo>
                <a:cubicBezTo>
                  <a:pt x="221" y="118"/>
                  <a:pt x="221" y="110"/>
                  <a:pt x="221" y="103"/>
                </a:cubicBezTo>
                <a:cubicBezTo>
                  <a:pt x="220" y="95"/>
                  <a:pt x="219" y="87"/>
                  <a:pt x="216" y="78"/>
                </a:cubicBezTo>
                <a:cubicBezTo>
                  <a:pt x="214" y="68"/>
                  <a:pt x="210" y="61"/>
                  <a:pt x="206" y="55"/>
                </a:cubicBezTo>
                <a:cubicBezTo>
                  <a:pt x="202" y="49"/>
                  <a:pt x="195" y="43"/>
                  <a:pt x="186" y="37"/>
                </a:cubicBezTo>
                <a:cubicBezTo>
                  <a:pt x="177" y="31"/>
                  <a:pt x="167" y="26"/>
                  <a:pt x="155" y="24"/>
                </a:cubicBezTo>
                <a:cubicBezTo>
                  <a:pt x="153" y="23"/>
                  <a:pt x="148" y="23"/>
                  <a:pt x="144" y="23"/>
                </a:cubicBezTo>
                <a:cubicBezTo>
                  <a:pt x="131" y="23"/>
                  <a:pt x="118" y="26"/>
                  <a:pt x="107" y="31"/>
                </a:cubicBezTo>
                <a:cubicBezTo>
                  <a:pt x="89" y="40"/>
                  <a:pt x="77" y="53"/>
                  <a:pt x="71" y="70"/>
                </a:cubicBezTo>
                <a:cubicBezTo>
                  <a:pt x="65" y="87"/>
                  <a:pt x="63" y="107"/>
                  <a:pt x="63" y="130"/>
                </a:cubicBezTo>
                <a:lnTo>
                  <a:pt x="63" y="143"/>
                </a:lnTo>
                <a:cubicBezTo>
                  <a:pt x="63" y="184"/>
                  <a:pt x="67" y="213"/>
                  <a:pt x="75" y="230"/>
                </a:cubicBezTo>
                <a:cubicBezTo>
                  <a:pt x="89" y="256"/>
                  <a:pt x="111" y="269"/>
                  <a:pt x="142" y="2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2" name=""/>
          <p:cNvSpPr/>
          <p:nvPr/>
        </p:nvSpPr>
        <p:spPr>
          <a:xfrm>
            <a:off x="4815720" y="4657320"/>
            <a:ext cx="105840" cy="152640"/>
          </a:xfrm>
          <a:custGeom>
            <a:avLst/>
            <a:gdLst/>
            <a:ahLst/>
            <a:rect l="0" t="0" r="r" b="b"/>
            <a:pathLst>
              <a:path w="294" h="424">
                <a:moveTo>
                  <a:pt x="193" y="29"/>
                </a:moveTo>
                <a:cubicBezTo>
                  <a:pt x="213" y="10"/>
                  <a:pt x="234" y="0"/>
                  <a:pt x="258" y="0"/>
                </a:cubicBezTo>
                <a:cubicBezTo>
                  <a:pt x="271" y="0"/>
                  <a:pt x="280" y="4"/>
                  <a:pt x="285" y="12"/>
                </a:cubicBezTo>
                <a:cubicBezTo>
                  <a:pt x="291" y="21"/>
                  <a:pt x="294" y="29"/>
                  <a:pt x="294" y="37"/>
                </a:cubicBezTo>
                <a:cubicBezTo>
                  <a:pt x="294" y="43"/>
                  <a:pt x="292" y="48"/>
                  <a:pt x="288" y="53"/>
                </a:cubicBezTo>
                <a:cubicBezTo>
                  <a:pt x="284" y="58"/>
                  <a:pt x="278" y="60"/>
                  <a:pt x="271" y="60"/>
                </a:cubicBezTo>
                <a:cubicBezTo>
                  <a:pt x="257" y="60"/>
                  <a:pt x="249" y="54"/>
                  <a:pt x="247" y="41"/>
                </a:cubicBezTo>
                <a:cubicBezTo>
                  <a:pt x="246" y="35"/>
                  <a:pt x="247" y="30"/>
                  <a:pt x="249" y="27"/>
                </a:cubicBezTo>
                <a:cubicBezTo>
                  <a:pt x="249" y="27"/>
                  <a:pt x="249" y="26"/>
                  <a:pt x="250" y="25"/>
                </a:cubicBezTo>
                <a:cubicBezTo>
                  <a:pt x="238" y="26"/>
                  <a:pt x="226" y="31"/>
                  <a:pt x="216" y="39"/>
                </a:cubicBezTo>
                <a:cubicBezTo>
                  <a:pt x="212" y="41"/>
                  <a:pt x="210" y="42"/>
                  <a:pt x="210" y="43"/>
                </a:cubicBezTo>
                <a:cubicBezTo>
                  <a:pt x="210" y="44"/>
                  <a:pt x="211" y="45"/>
                  <a:pt x="213" y="46"/>
                </a:cubicBezTo>
                <a:cubicBezTo>
                  <a:pt x="215" y="48"/>
                  <a:pt x="217" y="51"/>
                  <a:pt x="219" y="54"/>
                </a:cubicBezTo>
                <a:cubicBezTo>
                  <a:pt x="221" y="58"/>
                  <a:pt x="223" y="61"/>
                  <a:pt x="226" y="66"/>
                </a:cubicBezTo>
                <a:cubicBezTo>
                  <a:pt x="228" y="70"/>
                  <a:pt x="230" y="76"/>
                  <a:pt x="232" y="82"/>
                </a:cubicBezTo>
                <a:cubicBezTo>
                  <a:pt x="233" y="89"/>
                  <a:pt x="234" y="96"/>
                  <a:pt x="234" y="104"/>
                </a:cubicBezTo>
                <a:cubicBezTo>
                  <a:pt x="234" y="130"/>
                  <a:pt x="224" y="153"/>
                  <a:pt x="203" y="171"/>
                </a:cubicBezTo>
                <a:cubicBezTo>
                  <a:pt x="181" y="189"/>
                  <a:pt x="155" y="199"/>
                  <a:pt x="124" y="199"/>
                </a:cubicBezTo>
                <a:cubicBezTo>
                  <a:pt x="103" y="199"/>
                  <a:pt x="81" y="193"/>
                  <a:pt x="61" y="181"/>
                </a:cubicBezTo>
                <a:cubicBezTo>
                  <a:pt x="56" y="189"/>
                  <a:pt x="53" y="197"/>
                  <a:pt x="53" y="206"/>
                </a:cubicBezTo>
                <a:cubicBezTo>
                  <a:pt x="53" y="221"/>
                  <a:pt x="59" y="232"/>
                  <a:pt x="70" y="239"/>
                </a:cubicBezTo>
                <a:cubicBezTo>
                  <a:pt x="74" y="242"/>
                  <a:pt x="78" y="243"/>
                  <a:pt x="81" y="243"/>
                </a:cubicBezTo>
                <a:cubicBezTo>
                  <a:pt x="84" y="243"/>
                  <a:pt x="100" y="243"/>
                  <a:pt x="127" y="244"/>
                </a:cubicBezTo>
                <a:cubicBezTo>
                  <a:pt x="163" y="245"/>
                  <a:pt x="186" y="246"/>
                  <a:pt x="197" y="248"/>
                </a:cubicBezTo>
                <a:cubicBezTo>
                  <a:pt x="224" y="252"/>
                  <a:pt x="244" y="261"/>
                  <a:pt x="259" y="274"/>
                </a:cubicBezTo>
                <a:cubicBezTo>
                  <a:pt x="276" y="291"/>
                  <a:pt x="284" y="312"/>
                  <a:pt x="284" y="337"/>
                </a:cubicBezTo>
                <a:cubicBezTo>
                  <a:pt x="284" y="367"/>
                  <a:pt x="267" y="389"/>
                  <a:pt x="234" y="404"/>
                </a:cubicBezTo>
                <a:cubicBezTo>
                  <a:pt x="208" y="417"/>
                  <a:pt x="177" y="424"/>
                  <a:pt x="142" y="424"/>
                </a:cubicBezTo>
                <a:cubicBezTo>
                  <a:pt x="107" y="424"/>
                  <a:pt x="76" y="417"/>
                  <a:pt x="50" y="404"/>
                </a:cubicBezTo>
                <a:cubicBezTo>
                  <a:pt x="17" y="389"/>
                  <a:pt x="0" y="368"/>
                  <a:pt x="0" y="339"/>
                </a:cubicBezTo>
                <a:cubicBezTo>
                  <a:pt x="0" y="324"/>
                  <a:pt x="5" y="311"/>
                  <a:pt x="14" y="301"/>
                </a:cubicBezTo>
                <a:cubicBezTo>
                  <a:pt x="23" y="290"/>
                  <a:pt x="32" y="283"/>
                  <a:pt x="41" y="279"/>
                </a:cubicBezTo>
                <a:lnTo>
                  <a:pt x="48" y="276"/>
                </a:lnTo>
                <a:cubicBezTo>
                  <a:pt x="32" y="262"/>
                  <a:pt x="25" y="244"/>
                  <a:pt x="25" y="222"/>
                </a:cubicBezTo>
                <a:cubicBezTo>
                  <a:pt x="25" y="202"/>
                  <a:pt x="31" y="183"/>
                  <a:pt x="43" y="167"/>
                </a:cubicBezTo>
                <a:cubicBezTo>
                  <a:pt x="24" y="148"/>
                  <a:pt x="15" y="127"/>
                  <a:pt x="15" y="104"/>
                </a:cubicBezTo>
                <a:cubicBezTo>
                  <a:pt x="15" y="77"/>
                  <a:pt x="26" y="54"/>
                  <a:pt x="47" y="36"/>
                </a:cubicBezTo>
                <a:cubicBezTo>
                  <a:pt x="68" y="17"/>
                  <a:pt x="94" y="8"/>
                  <a:pt x="125" y="7"/>
                </a:cubicBezTo>
                <a:cubicBezTo>
                  <a:pt x="146" y="7"/>
                  <a:pt x="167" y="13"/>
                  <a:pt x="186" y="24"/>
                </a:cubicBezTo>
                <a:lnTo>
                  <a:pt x="193" y="29"/>
                </a:lnTo>
                <a:moveTo>
                  <a:pt x="173" y="71"/>
                </a:moveTo>
                <a:cubicBezTo>
                  <a:pt x="171" y="59"/>
                  <a:pt x="166" y="49"/>
                  <a:pt x="157" y="43"/>
                </a:cubicBezTo>
                <a:cubicBezTo>
                  <a:pt x="148" y="36"/>
                  <a:pt x="137" y="32"/>
                  <a:pt x="123" y="32"/>
                </a:cubicBezTo>
                <a:cubicBezTo>
                  <a:pt x="111" y="32"/>
                  <a:pt x="100" y="35"/>
                  <a:pt x="91" y="42"/>
                </a:cubicBezTo>
                <a:cubicBezTo>
                  <a:pt x="82" y="49"/>
                  <a:pt x="77" y="58"/>
                  <a:pt x="75" y="71"/>
                </a:cubicBezTo>
                <a:cubicBezTo>
                  <a:pt x="73" y="78"/>
                  <a:pt x="73" y="89"/>
                  <a:pt x="73" y="104"/>
                </a:cubicBezTo>
                <a:cubicBezTo>
                  <a:pt x="73" y="122"/>
                  <a:pt x="74" y="136"/>
                  <a:pt x="77" y="145"/>
                </a:cubicBezTo>
                <a:cubicBezTo>
                  <a:pt x="80" y="154"/>
                  <a:pt x="87" y="162"/>
                  <a:pt x="96" y="168"/>
                </a:cubicBezTo>
                <a:cubicBezTo>
                  <a:pt x="104" y="172"/>
                  <a:pt x="113" y="174"/>
                  <a:pt x="124" y="174"/>
                </a:cubicBezTo>
                <a:cubicBezTo>
                  <a:pt x="133" y="174"/>
                  <a:pt x="142" y="173"/>
                  <a:pt x="148" y="170"/>
                </a:cubicBezTo>
                <a:cubicBezTo>
                  <a:pt x="155" y="167"/>
                  <a:pt x="160" y="163"/>
                  <a:pt x="163" y="158"/>
                </a:cubicBezTo>
                <a:cubicBezTo>
                  <a:pt x="166" y="153"/>
                  <a:pt x="169" y="149"/>
                  <a:pt x="170" y="145"/>
                </a:cubicBezTo>
                <a:cubicBezTo>
                  <a:pt x="172" y="141"/>
                  <a:pt x="173" y="138"/>
                  <a:pt x="173" y="136"/>
                </a:cubicBezTo>
                <a:cubicBezTo>
                  <a:pt x="175" y="129"/>
                  <a:pt x="175" y="118"/>
                  <a:pt x="175" y="104"/>
                </a:cubicBezTo>
                <a:cubicBezTo>
                  <a:pt x="175" y="89"/>
                  <a:pt x="175" y="78"/>
                  <a:pt x="173" y="71"/>
                </a:cubicBezTo>
                <a:moveTo>
                  <a:pt x="241" y="339"/>
                </a:moveTo>
                <a:cubicBezTo>
                  <a:pt x="241" y="328"/>
                  <a:pt x="238" y="320"/>
                  <a:pt x="232" y="313"/>
                </a:cubicBezTo>
                <a:cubicBezTo>
                  <a:pt x="226" y="306"/>
                  <a:pt x="217" y="301"/>
                  <a:pt x="206" y="298"/>
                </a:cubicBezTo>
                <a:cubicBezTo>
                  <a:pt x="193" y="295"/>
                  <a:pt x="183" y="293"/>
                  <a:pt x="173" y="292"/>
                </a:cubicBezTo>
                <a:cubicBezTo>
                  <a:pt x="164" y="291"/>
                  <a:pt x="152" y="291"/>
                  <a:pt x="139" y="291"/>
                </a:cubicBezTo>
                <a:lnTo>
                  <a:pt x="121" y="291"/>
                </a:lnTo>
                <a:cubicBezTo>
                  <a:pt x="93" y="291"/>
                  <a:pt x="76" y="292"/>
                  <a:pt x="70" y="295"/>
                </a:cubicBezTo>
                <a:cubicBezTo>
                  <a:pt x="62" y="299"/>
                  <a:pt x="55" y="305"/>
                  <a:pt x="50" y="313"/>
                </a:cubicBezTo>
                <a:cubicBezTo>
                  <a:pt x="46" y="321"/>
                  <a:pt x="43" y="329"/>
                  <a:pt x="43" y="338"/>
                </a:cubicBezTo>
                <a:cubicBezTo>
                  <a:pt x="43" y="343"/>
                  <a:pt x="44" y="348"/>
                  <a:pt x="46" y="353"/>
                </a:cubicBezTo>
                <a:cubicBezTo>
                  <a:pt x="49" y="360"/>
                  <a:pt x="53" y="366"/>
                  <a:pt x="60" y="373"/>
                </a:cubicBezTo>
                <a:cubicBezTo>
                  <a:pt x="66" y="381"/>
                  <a:pt x="77" y="387"/>
                  <a:pt x="91" y="391"/>
                </a:cubicBezTo>
                <a:cubicBezTo>
                  <a:pt x="105" y="396"/>
                  <a:pt x="122" y="399"/>
                  <a:pt x="142" y="399"/>
                </a:cubicBezTo>
                <a:cubicBezTo>
                  <a:pt x="172" y="399"/>
                  <a:pt x="195" y="393"/>
                  <a:pt x="214" y="381"/>
                </a:cubicBezTo>
                <a:cubicBezTo>
                  <a:pt x="232" y="369"/>
                  <a:pt x="241" y="354"/>
                  <a:pt x="241" y="3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3" name=""/>
          <p:cNvSpPr/>
          <p:nvPr/>
        </p:nvSpPr>
        <p:spPr>
          <a:xfrm>
            <a:off x="4970520" y="460440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6" y="29"/>
                </a:moveTo>
                <a:cubicBezTo>
                  <a:pt x="111" y="29"/>
                  <a:pt x="103" y="28"/>
                  <a:pt x="103" y="27"/>
                </a:cubicBezTo>
                <a:cubicBezTo>
                  <a:pt x="102" y="26"/>
                  <a:pt x="102" y="24"/>
                  <a:pt x="102" y="22"/>
                </a:cubicBezTo>
                <a:cubicBezTo>
                  <a:pt x="102" y="11"/>
                  <a:pt x="104" y="4"/>
                  <a:pt x="109" y="0"/>
                </a:cubicBezTo>
                <a:cubicBezTo>
                  <a:pt x="110" y="0"/>
                  <a:pt x="113" y="0"/>
                  <a:pt x="119" y="0"/>
                </a:cubicBezTo>
                <a:cubicBezTo>
                  <a:pt x="142" y="1"/>
                  <a:pt x="169" y="2"/>
                  <a:pt x="201" y="2"/>
                </a:cubicBezTo>
                <a:cubicBezTo>
                  <a:pt x="261" y="2"/>
                  <a:pt x="296" y="1"/>
                  <a:pt x="305" y="0"/>
                </a:cubicBezTo>
                <a:lnTo>
                  <a:pt x="313" y="0"/>
                </a:lnTo>
                <a:cubicBezTo>
                  <a:pt x="315" y="2"/>
                  <a:pt x="317" y="4"/>
                  <a:pt x="317" y="6"/>
                </a:cubicBezTo>
                <a:cubicBezTo>
                  <a:pt x="317" y="7"/>
                  <a:pt x="316" y="11"/>
                  <a:pt x="315" y="17"/>
                </a:cubicBezTo>
                <a:cubicBezTo>
                  <a:pt x="313" y="23"/>
                  <a:pt x="311" y="28"/>
                  <a:pt x="309" y="29"/>
                </a:cubicBezTo>
                <a:lnTo>
                  <a:pt x="285" y="29"/>
                </a:lnTo>
                <a:cubicBezTo>
                  <a:pt x="256" y="30"/>
                  <a:pt x="238" y="32"/>
                  <a:pt x="233" y="35"/>
                </a:cubicBezTo>
                <a:cubicBezTo>
                  <a:pt x="230" y="37"/>
                  <a:pt x="227" y="43"/>
                  <a:pt x="224" y="53"/>
                </a:cubicBezTo>
                <a:cubicBezTo>
                  <a:pt x="221" y="63"/>
                  <a:pt x="207" y="120"/>
                  <a:pt x="181" y="223"/>
                </a:cubicBezTo>
                <a:cubicBezTo>
                  <a:pt x="173" y="251"/>
                  <a:pt x="166" y="281"/>
                  <a:pt x="158" y="312"/>
                </a:cubicBezTo>
                <a:cubicBezTo>
                  <a:pt x="151" y="343"/>
                  <a:pt x="145" y="367"/>
                  <a:pt x="141" y="382"/>
                </a:cubicBezTo>
                <a:lnTo>
                  <a:pt x="135" y="406"/>
                </a:lnTo>
                <a:cubicBezTo>
                  <a:pt x="135" y="407"/>
                  <a:pt x="137" y="408"/>
                  <a:pt x="141" y="408"/>
                </a:cubicBezTo>
                <a:cubicBezTo>
                  <a:pt x="145" y="408"/>
                  <a:pt x="157" y="409"/>
                  <a:pt x="179" y="409"/>
                </a:cubicBezTo>
                <a:lnTo>
                  <a:pt x="191" y="409"/>
                </a:lnTo>
                <a:cubicBezTo>
                  <a:pt x="204" y="409"/>
                  <a:pt x="215" y="409"/>
                  <a:pt x="223" y="409"/>
                </a:cubicBezTo>
                <a:cubicBezTo>
                  <a:pt x="232" y="408"/>
                  <a:pt x="242" y="407"/>
                  <a:pt x="255" y="404"/>
                </a:cubicBezTo>
                <a:cubicBezTo>
                  <a:pt x="268" y="402"/>
                  <a:pt x="278" y="398"/>
                  <a:pt x="287" y="393"/>
                </a:cubicBezTo>
                <a:cubicBezTo>
                  <a:pt x="296" y="388"/>
                  <a:pt x="305" y="380"/>
                  <a:pt x="315" y="371"/>
                </a:cubicBezTo>
                <a:cubicBezTo>
                  <a:pt x="326" y="362"/>
                  <a:pt x="334" y="350"/>
                  <a:pt x="342" y="336"/>
                </a:cubicBezTo>
                <a:cubicBezTo>
                  <a:pt x="349" y="323"/>
                  <a:pt x="355" y="308"/>
                  <a:pt x="361" y="293"/>
                </a:cubicBezTo>
                <a:cubicBezTo>
                  <a:pt x="367" y="277"/>
                  <a:pt x="371" y="268"/>
                  <a:pt x="372" y="266"/>
                </a:cubicBezTo>
                <a:cubicBezTo>
                  <a:pt x="374" y="264"/>
                  <a:pt x="378" y="264"/>
                  <a:pt x="383" y="264"/>
                </a:cubicBezTo>
                <a:lnTo>
                  <a:pt x="392" y="264"/>
                </a:lnTo>
                <a:cubicBezTo>
                  <a:pt x="394" y="268"/>
                  <a:pt x="395" y="270"/>
                  <a:pt x="395" y="271"/>
                </a:cubicBezTo>
                <a:cubicBezTo>
                  <a:pt x="395" y="272"/>
                  <a:pt x="391" y="284"/>
                  <a:pt x="383" y="309"/>
                </a:cubicBezTo>
                <a:cubicBezTo>
                  <a:pt x="374" y="333"/>
                  <a:pt x="365" y="359"/>
                  <a:pt x="354" y="386"/>
                </a:cubicBezTo>
                <a:cubicBezTo>
                  <a:pt x="344" y="413"/>
                  <a:pt x="339" y="428"/>
                  <a:pt x="338" y="433"/>
                </a:cubicBezTo>
                <a:cubicBezTo>
                  <a:pt x="337" y="435"/>
                  <a:pt x="336" y="437"/>
                  <a:pt x="335" y="437"/>
                </a:cubicBezTo>
                <a:cubicBezTo>
                  <a:pt x="334" y="437"/>
                  <a:pt x="331" y="438"/>
                  <a:pt x="325" y="439"/>
                </a:cubicBezTo>
                <a:cubicBezTo>
                  <a:pt x="319" y="440"/>
                  <a:pt x="310" y="440"/>
                  <a:pt x="297" y="440"/>
                </a:cubicBezTo>
                <a:cubicBezTo>
                  <a:pt x="293" y="440"/>
                  <a:pt x="276" y="440"/>
                  <a:pt x="249" y="440"/>
                </a:cubicBezTo>
                <a:cubicBezTo>
                  <a:pt x="221" y="440"/>
                  <a:pt x="194" y="439"/>
                  <a:pt x="168" y="439"/>
                </a:cubicBezTo>
                <a:lnTo>
                  <a:pt x="54" y="439"/>
                </a:lnTo>
                <a:cubicBezTo>
                  <a:pt x="18" y="439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5"/>
                  <a:pt x="5" y="411"/>
                  <a:pt x="8" y="410"/>
                </a:cubicBezTo>
                <a:cubicBezTo>
                  <a:pt x="9" y="410"/>
                  <a:pt x="12" y="409"/>
                  <a:pt x="17" y="409"/>
                </a:cubicBezTo>
                <a:lnTo>
                  <a:pt x="21" y="409"/>
                </a:lnTo>
                <a:cubicBezTo>
                  <a:pt x="33" y="409"/>
                  <a:pt x="45" y="409"/>
                  <a:pt x="60" y="407"/>
                </a:cubicBezTo>
                <a:cubicBezTo>
                  <a:pt x="66" y="406"/>
                  <a:pt x="70" y="404"/>
                  <a:pt x="72" y="400"/>
                </a:cubicBezTo>
                <a:cubicBezTo>
                  <a:pt x="73" y="398"/>
                  <a:pt x="88" y="339"/>
                  <a:pt x="118" y="221"/>
                </a:cubicBezTo>
                <a:cubicBezTo>
                  <a:pt x="147" y="103"/>
                  <a:pt x="162" y="41"/>
                  <a:pt x="162" y="35"/>
                </a:cubicBezTo>
                <a:cubicBezTo>
                  <a:pt x="162" y="32"/>
                  <a:pt x="150" y="30"/>
                  <a:pt x="126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4" name=""/>
          <p:cNvSpPr/>
          <p:nvPr/>
        </p:nvSpPr>
        <p:spPr>
          <a:xfrm>
            <a:off x="5142240" y="458892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1"/>
                </a:moveTo>
                <a:cubicBezTo>
                  <a:pt x="0" y="291"/>
                  <a:pt x="2" y="263"/>
                  <a:pt x="6" y="236"/>
                </a:cubicBezTo>
                <a:cubicBezTo>
                  <a:pt x="10" y="210"/>
                  <a:pt x="15" y="187"/>
                  <a:pt x="21" y="168"/>
                </a:cubicBezTo>
                <a:cubicBezTo>
                  <a:pt x="27" y="149"/>
                  <a:pt x="35" y="130"/>
                  <a:pt x="45" y="111"/>
                </a:cubicBezTo>
                <a:cubicBezTo>
                  <a:pt x="56" y="93"/>
                  <a:pt x="64" y="79"/>
                  <a:pt x="70" y="68"/>
                </a:cubicBezTo>
                <a:cubicBezTo>
                  <a:pt x="76" y="58"/>
                  <a:pt x="85" y="47"/>
                  <a:pt x="97" y="35"/>
                </a:cubicBezTo>
                <a:cubicBezTo>
                  <a:pt x="109" y="23"/>
                  <a:pt x="116" y="16"/>
                  <a:pt x="118" y="13"/>
                </a:cubicBezTo>
                <a:cubicBezTo>
                  <a:pt x="120" y="11"/>
                  <a:pt x="125" y="6"/>
                  <a:pt x="134" y="0"/>
                </a:cubicBezTo>
                <a:lnTo>
                  <a:pt x="142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0" y="11"/>
                  <a:pt x="143" y="19"/>
                </a:cubicBezTo>
                <a:cubicBezTo>
                  <a:pt x="136" y="27"/>
                  <a:pt x="127" y="38"/>
                  <a:pt x="117" y="53"/>
                </a:cubicBezTo>
                <a:cubicBezTo>
                  <a:pt x="106" y="68"/>
                  <a:pt x="96" y="86"/>
                  <a:pt x="85" y="108"/>
                </a:cubicBezTo>
                <a:cubicBezTo>
                  <a:pt x="75" y="130"/>
                  <a:pt x="66" y="160"/>
                  <a:pt x="58" y="197"/>
                </a:cubicBezTo>
                <a:cubicBezTo>
                  <a:pt x="51" y="234"/>
                  <a:pt x="47" y="275"/>
                  <a:pt x="47" y="321"/>
                </a:cubicBezTo>
                <a:cubicBezTo>
                  <a:pt x="47" y="366"/>
                  <a:pt x="51" y="408"/>
                  <a:pt x="58" y="445"/>
                </a:cubicBezTo>
                <a:cubicBezTo>
                  <a:pt x="66" y="482"/>
                  <a:pt x="74" y="511"/>
                  <a:pt x="85" y="534"/>
                </a:cubicBezTo>
                <a:cubicBezTo>
                  <a:pt x="95" y="557"/>
                  <a:pt x="105" y="575"/>
                  <a:pt x="116" y="589"/>
                </a:cubicBezTo>
                <a:cubicBezTo>
                  <a:pt x="127" y="603"/>
                  <a:pt x="136" y="615"/>
                  <a:pt x="143" y="623"/>
                </a:cubicBezTo>
                <a:cubicBezTo>
                  <a:pt x="150" y="632"/>
                  <a:pt x="154" y="636"/>
                  <a:pt x="154" y="637"/>
                </a:cubicBezTo>
                <a:cubicBezTo>
                  <a:pt x="154" y="640"/>
                  <a:pt x="151" y="642"/>
                  <a:pt x="144" y="642"/>
                </a:cubicBezTo>
                <a:lnTo>
                  <a:pt x="142" y="642"/>
                </a:lnTo>
                <a:lnTo>
                  <a:pt x="134" y="642"/>
                </a:lnTo>
                <a:lnTo>
                  <a:pt x="116" y="627"/>
                </a:lnTo>
                <a:cubicBezTo>
                  <a:pt x="76" y="591"/>
                  <a:pt x="47" y="545"/>
                  <a:pt x="28" y="491"/>
                </a:cubicBezTo>
                <a:cubicBezTo>
                  <a:pt x="9" y="437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5" name=""/>
          <p:cNvSpPr/>
          <p:nvPr/>
        </p:nvSpPr>
        <p:spPr>
          <a:xfrm>
            <a:off x="5222160" y="460440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7" y="0"/>
                </a:moveTo>
                <a:cubicBezTo>
                  <a:pt x="253" y="0"/>
                  <a:pt x="263" y="0"/>
                  <a:pt x="279" y="0"/>
                </a:cubicBezTo>
                <a:cubicBezTo>
                  <a:pt x="294" y="1"/>
                  <a:pt x="308" y="1"/>
                  <a:pt x="322" y="2"/>
                </a:cubicBezTo>
                <a:cubicBezTo>
                  <a:pt x="343" y="2"/>
                  <a:pt x="362" y="1"/>
                  <a:pt x="376" y="1"/>
                </a:cubicBezTo>
                <a:cubicBezTo>
                  <a:pt x="391" y="1"/>
                  <a:pt x="399" y="0"/>
                  <a:pt x="401" y="0"/>
                </a:cubicBezTo>
                <a:cubicBezTo>
                  <a:pt x="409" y="0"/>
                  <a:pt x="413" y="2"/>
                  <a:pt x="413" y="6"/>
                </a:cubicBezTo>
                <a:cubicBezTo>
                  <a:pt x="413" y="7"/>
                  <a:pt x="412" y="10"/>
                  <a:pt x="411" y="15"/>
                </a:cubicBezTo>
                <a:cubicBezTo>
                  <a:pt x="409" y="23"/>
                  <a:pt x="407" y="27"/>
                  <a:pt x="405" y="28"/>
                </a:cubicBezTo>
                <a:cubicBezTo>
                  <a:pt x="403" y="29"/>
                  <a:pt x="399" y="29"/>
                  <a:pt x="391" y="29"/>
                </a:cubicBezTo>
                <a:cubicBezTo>
                  <a:pt x="380" y="30"/>
                  <a:pt x="372" y="31"/>
                  <a:pt x="365" y="32"/>
                </a:cubicBezTo>
                <a:cubicBezTo>
                  <a:pt x="359" y="34"/>
                  <a:pt x="354" y="36"/>
                  <a:pt x="352" y="38"/>
                </a:cubicBezTo>
                <a:cubicBezTo>
                  <a:pt x="349" y="39"/>
                  <a:pt x="349" y="41"/>
                  <a:pt x="350" y="43"/>
                </a:cubicBezTo>
                <a:cubicBezTo>
                  <a:pt x="350" y="49"/>
                  <a:pt x="353" y="100"/>
                  <a:pt x="360" y="197"/>
                </a:cubicBezTo>
                <a:cubicBezTo>
                  <a:pt x="367" y="294"/>
                  <a:pt x="370" y="345"/>
                  <a:pt x="370" y="350"/>
                </a:cubicBezTo>
                <a:lnTo>
                  <a:pt x="372" y="348"/>
                </a:lnTo>
                <a:cubicBezTo>
                  <a:pt x="373" y="347"/>
                  <a:pt x="374" y="345"/>
                  <a:pt x="375" y="342"/>
                </a:cubicBezTo>
                <a:cubicBezTo>
                  <a:pt x="377" y="339"/>
                  <a:pt x="380" y="335"/>
                  <a:pt x="383" y="330"/>
                </a:cubicBezTo>
                <a:cubicBezTo>
                  <a:pt x="387" y="325"/>
                  <a:pt x="390" y="318"/>
                  <a:pt x="394" y="311"/>
                </a:cubicBezTo>
                <a:cubicBezTo>
                  <a:pt x="398" y="303"/>
                  <a:pt x="403" y="294"/>
                  <a:pt x="409" y="284"/>
                </a:cubicBezTo>
                <a:cubicBezTo>
                  <a:pt x="416" y="274"/>
                  <a:pt x="422" y="263"/>
                  <a:pt x="429" y="250"/>
                </a:cubicBezTo>
                <a:cubicBezTo>
                  <a:pt x="435" y="236"/>
                  <a:pt x="444" y="222"/>
                  <a:pt x="454" y="207"/>
                </a:cubicBezTo>
                <a:cubicBezTo>
                  <a:pt x="498" y="128"/>
                  <a:pt x="524" y="82"/>
                  <a:pt x="530" y="71"/>
                </a:cubicBezTo>
                <a:cubicBezTo>
                  <a:pt x="536" y="60"/>
                  <a:pt x="540" y="53"/>
                  <a:pt x="540" y="50"/>
                </a:cubicBezTo>
                <a:cubicBezTo>
                  <a:pt x="540" y="44"/>
                  <a:pt x="536" y="39"/>
                  <a:pt x="528" y="35"/>
                </a:cubicBezTo>
                <a:cubicBezTo>
                  <a:pt x="520" y="31"/>
                  <a:pt x="510" y="29"/>
                  <a:pt x="500" y="29"/>
                </a:cubicBezTo>
                <a:cubicBezTo>
                  <a:pt x="494" y="29"/>
                  <a:pt x="491" y="27"/>
                  <a:pt x="491" y="23"/>
                </a:cubicBezTo>
                <a:cubicBezTo>
                  <a:pt x="491" y="22"/>
                  <a:pt x="491" y="19"/>
                  <a:pt x="492" y="14"/>
                </a:cubicBezTo>
                <a:cubicBezTo>
                  <a:pt x="494" y="8"/>
                  <a:pt x="495" y="4"/>
                  <a:pt x="496" y="2"/>
                </a:cubicBezTo>
                <a:cubicBezTo>
                  <a:pt x="497" y="1"/>
                  <a:pt x="500" y="0"/>
                  <a:pt x="505" y="0"/>
                </a:cubicBezTo>
                <a:cubicBezTo>
                  <a:pt x="506" y="0"/>
                  <a:pt x="510" y="0"/>
                  <a:pt x="517" y="0"/>
                </a:cubicBezTo>
                <a:cubicBezTo>
                  <a:pt x="523" y="0"/>
                  <a:pt x="531" y="0"/>
                  <a:pt x="542" y="0"/>
                </a:cubicBezTo>
                <a:cubicBezTo>
                  <a:pt x="553" y="0"/>
                  <a:pt x="564" y="1"/>
                  <a:pt x="577" y="1"/>
                </a:cubicBezTo>
                <a:cubicBezTo>
                  <a:pt x="605" y="1"/>
                  <a:pt x="623" y="1"/>
                  <a:pt x="631" y="0"/>
                </a:cubicBezTo>
                <a:cubicBezTo>
                  <a:pt x="637" y="0"/>
                  <a:pt x="640" y="2"/>
                  <a:pt x="640" y="7"/>
                </a:cubicBezTo>
                <a:cubicBezTo>
                  <a:pt x="640" y="9"/>
                  <a:pt x="640" y="13"/>
                  <a:pt x="638" y="18"/>
                </a:cubicBezTo>
                <a:cubicBezTo>
                  <a:pt x="637" y="22"/>
                  <a:pt x="635" y="26"/>
                  <a:pt x="634" y="27"/>
                </a:cubicBezTo>
                <a:cubicBezTo>
                  <a:pt x="632" y="29"/>
                  <a:pt x="630" y="30"/>
                  <a:pt x="627" y="29"/>
                </a:cubicBezTo>
                <a:cubicBezTo>
                  <a:pt x="618" y="29"/>
                  <a:pt x="609" y="31"/>
                  <a:pt x="602" y="33"/>
                </a:cubicBezTo>
                <a:cubicBezTo>
                  <a:pt x="594" y="36"/>
                  <a:pt x="588" y="39"/>
                  <a:pt x="582" y="42"/>
                </a:cubicBezTo>
                <a:cubicBezTo>
                  <a:pt x="577" y="46"/>
                  <a:pt x="573" y="49"/>
                  <a:pt x="570" y="53"/>
                </a:cubicBezTo>
                <a:cubicBezTo>
                  <a:pt x="567" y="57"/>
                  <a:pt x="565" y="60"/>
                  <a:pt x="563" y="63"/>
                </a:cubicBezTo>
                <a:lnTo>
                  <a:pt x="560" y="67"/>
                </a:lnTo>
                <a:lnTo>
                  <a:pt x="451" y="258"/>
                </a:lnTo>
                <a:cubicBezTo>
                  <a:pt x="379" y="385"/>
                  <a:pt x="343" y="448"/>
                  <a:pt x="342" y="449"/>
                </a:cubicBezTo>
                <a:cubicBezTo>
                  <a:pt x="340" y="452"/>
                  <a:pt x="334" y="453"/>
                  <a:pt x="327" y="453"/>
                </a:cubicBezTo>
                <a:cubicBezTo>
                  <a:pt x="320" y="453"/>
                  <a:pt x="316" y="452"/>
                  <a:pt x="315" y="450"/>
                </a:cubicBezTo>
                <a:cubicBezTo>
                  <a:pt x="313" y="449"/>
                  <a:pt x="309" y="396"/>
                  <a:pt x="302" y="292"/>
                </a:cubicBezTo>
                <a:cubicBezTo>
                  <a:pt x="296" y="188"/>
                  <a:pt x="292" y="134"/>
                  <a:pt x="291" y="131"/>
                </a:cubicBezTo>
                <a:lnTo>
                  <a:pt x="284" y="143"/>
                </a:lnTo>
                <a:cubicBezTo>
                  <a:pt x="274" y="158"/>
                  <a:pt x="247" y="206"/>
                  <a:pt x="202" y="286"/>
                </a:cubicBezTo>
                <a:cubicBezTo>
                  <a:pt x="140" y="393"/>
                  <a:pt x="109" y="448"/>
                  <a:pt x="108" y="449"/>
                </a:cubicBezTo>
                <a:cubicBezTo>
                  <a:pt x="107" y="449"/>
                  <a:pt x="106" y="450"/>
                  <a:pt x="105" y="451"/>
                </a:cubicBezTo>
                <a:cubicBezTo>
                  <a:pt x="103" y="452"/>
                  <a:pt x="99" y="453"/>
                  <a:pt x="93" y="453"/>
                </a:cubicBezTo>
                <a:cubicBezTo>
                  <a:pt x="85" y="453"/>
                  <a:pt x="81" y="452"/>
                  <a:pt x="80" y="449"/>
                </a:cubicBezTo>
                <a:cubicBezTo>
                  <a:pt x="80" y="447"/>
                  <a:pt x="75" y="379"/>
                  <a:pt x="66" y="244"/>
                </a:cubicBezTo>
                <a:cubicBezTo>
                  <a:pt x="56" y="109"/>
                  <a:pt x="51" y="40"/>
                  <a:pt x="51" y="39"/>
                </a:cubicBezTo>
                <a:cubicBezTo>
                  <a:pt x="50" y="35"/>
                  <a:pt x="48" y="33"/>
                  <a:pt x="44" y="32"/>
                </a:cubicBezTo>
                <a:cubicBezTo>
                  <a:pt x="41" y="31"/>
                  <a:pt x="33" y="30"/>
                  <a:pt x="19" y="29"/>
                </a:cubicBezTo>
                <a:lnTo>
                  <a:pt x="4" y="29"/>
                </a:lnTo>
                <a:cubicBezTo>
                  <a:pt x="1" y="26"/>
                  <a:pt x="0" y="24"/>
                  <a:pt x="0" y="22"/>
                </a:cubicBezTo>
                <a:cubicBezTo>
                  <a:pt x="0" y="12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5" y="2"/>
                  <a:pt x="80" y="2"/>
                </a:cubicBezTo>
                <a:cubicBezTo>
                  <a:pt x="133" y="2"/>
                  <a:pt x="162" y="1"/>
                  <a:pt x="168" y="0"/>
                </a:cubicBezTo>
                <a:lnTo>
                  <a:pt x="174" y="0"/>
                </a:lnTo>
                <a:cubicBezTo>
                  <a:pt x="177" y="2"/>
                  <a:pt x="178" y="4"/>
                  <a:pt x="178" y="6"/>
                </a:cubicBezTo>
                <a:cubicBezTo>
                  <a:pt x="178" y="7"/>
                  <a:pt x="177" y="11"/>
                  <a:pt x="177" y="17"/>
                </a:cubicBezTo>
                <a:cubicBezTo>
                  <a:pt x="174" y="23"/>
                  <a:pt x="173" y="28"/>
                  <a:pt x="171" y="29"/>
                </a:cubicBezTo>
                <a:lnTo>
                  <a:pt x="157" y="29"/>
                </a:lnTo>
                <a:cubicBezTo>
                  <a:pt x="131" y="31"/>
                  <a:pt x="117" y="34"/>
                  <a:pt x="116" y="40"/>
                </a:cubicBezTo>
                <a:cubicBezTo>
                  <a:pt x="128" y="238"/>
                  <a:pt x="136" y="341"/>
                  <a:pt x="137" y="352"/>
                </a:cubicBezTo>
                <a:lnTo>
                  <a:pt x="288" y="85"/>
                </a:lnTo>
                <a:lnTo>
                  <a:pt x="287" y="61"/>
                </a:lnTo>
                <a:cubicBezTo>
                  <a:pt x="286" y="43"/>
                  <a:pt x="284" y="34"/>
                  <a:pt x="281" y="32"/>
                </a:cubicBezTo>
                <a:cubicBezTo>
                  <a:pt x="278" y="31"/>
                  <a:pt x="269" y="30"/>
                  <a:pt x="254" y="29"/>
                </a:cubicBezTo>
                <a:cubicBezTo>
                  <a:pt x="245" y="29"/>
                  <a:pt x="240" y="29"/>
                  <a:pt x="238" y="28"/>
                </a:cubicBezTo>
                <a:cubicBezTo>
                  <a:pt x="235" y="27"/>
                  <a:pt x="234" y="25"/>
                  <a:pt x="234" y="22"/>
                </a:cubicBezTo>
                <a:cubicBezTo>
                  <a:pt x="234" y="21"/>
                  <a:pt x="234" y="19"/>
                  <a:pt x="235" y="14"/>
                </a:cubicBezTo>
                <a:cubicBezTo>
                  <a:pt x="235" y="13"/>
                  <a:pt x="236" y="11"/>
                  <a:pt x="236" y="9"/>
                </a:cubicBezTo>
                <a:cubicBezTo>
                  <a:pt x="237" y="7"/>
                  <a:pt x="237" y="5"/>
                  <a:pt x="237" y="4"/>
                </a:cubicBezTo>
                <a:cubicBezTo>
                  <a:pt x="237" y="3"/>
                  <a:pt x="238" y="3"/>
                  <a:pt x="239" y="2"/>
                </a:cubicBezTo>
                <a:cubicBezTo>
                  <a:pt x="240" y="1"/>
                  <a:pt x="241" y="0"/>
                  <a:pt x="241" y="0"/>
                </a:cubicBezTo>
                <a:cubicBezTo>
                  <a:pt x="242" y="0"/>
                  <a:pt x="244" y="0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5464800" y="458892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4" y="0"/>
                </a:moveTo>
                <a:lnTo>
                  <a:pt x="6" y="0"/>
                </a:lnTo>
                <a:cubicBezTo>
                  <a:pt x="8" y="0"/>
                  <a:pt x="11" y="0"/>
                  <a:pt x="13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80" y="52"/>
                  <a:pt x="109" y="97"/>
                  <a:pt x="127" y="151"/>
                </a:cubicBezTo>
                <a:cubicBezTo>
                  <a:pt x="146" y="205"/>
                  <a:pt x="155" y="262"/>
                  <a:pt x="155" y="321"/>
                </a:cubicBezTo>
                <a:cubicBezTo>
                  <a:pt x="155" y="350"/>
                  <a:pt x="153" y="378"/>
                  <a:pt x="148" y="406"/>
                </a:cubicBezTo>
                <a:cubicBezTo>
                  <a:pt x="144" y="433"/>
                  <a:pt x="139" y="455"/>
                  <a:pt x="134" y="474"/>
                </a:cubicBezTo>
                <a:cubicBezTo>
                  <a:pt x="128" y="493"/>
                  <a:pt x="120" y="512"/>
                  <a:pt x="110" y="531"/>
                </a:cubicBezTo>
                <a:cubicBezTo>
                  <a:pt x="100" y="550"/>
                  <a:pt x="91" y="564"/>
                  <a:pt x="86" y="574"/>
                </a:cubicBezTo>
                <a:cubicBezTo>
                  <a:pt x="80" y="584"/>
                  <a:pt x="71" y="594"/>
                  <a:pt x="59" y="606"/>
                </a:cubicBezTo>
                <a:cubicBezTo>
                  <a:pt x="48" y="618"/>
                  <a:pt x="40" y="625"/>
                  <a:pt x="38" y="628"/>
                </a:cubicBezTo>
                <a:cubicBezTo>
                  <a:pt x="36" y="630"/>
                  <a:pt x="31" y="634"/>
                  <a:pt x="23" y="640"/>
                </a:cubicBezTo>
                <a:cubicBezTo>
                  <a:pt x="22" y="641"/>
                  <a:pt x="21" y="642"/>
                  <a:pt x="20" y="642"/>
                </a:cubicBezTo>
                <a:lnTo>
                  <a:pt x="13" y="642"/>
                </a:lnTo>
                <a:cubicBezTo>
                  <a:pt x="9" y="642"/>
                  <a:pt x="7" y="642"/>
                  <a:pt x="6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2" y="639"/>
                  <a:pt x="1" y="637"/>
                  <a:pt x="0" y="635"/>
                </a:cubicBezTo>
                <a:cubicBezTo>
                  <a:pt x="1" y="634"/>
                  <a:pt x="3" y="631"/>
                  <a:pt x="8" y="626"/>
                </a:cubicBezTo>
                <a:cubicBezTo>
                  <a:pt x="75" y="557"/>
                  <a:pt x="108" y="456"/>
                  <a:pt x="108" y="321"/>
                </a:cubicBezTo>
                <a:cubicBezTo>
                  <a:pt x="108" y="186"/>
                  <a:pt x="75" y="85"/>
                  <a:pt x="8" y="16"/>
                </a:cubicBezTo>
                <a:cubicBezTo>
                  <a:pt x="3" y="11"/>
                  <a:pt x="1" y="8"/>
                  <a:pt x="0" y="7"/>
                </a:cubicBezTo>
                <a:cubicBezTo>
                  <a:pt x="0" y="4"/>
                  <a:pt x="2" y="2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5619240" y="4677120"/>
            <a:ext cx="154080" cy="54720"/>
          </a:xfrm>
          <a:custGeom>
            <a:avLst/>
            <a:gdLst/>
            <a:ahLst/>
            <a:rect l="0" t="0" r="r" b="b"/>
            <a:pathLst>
              <a:path w="428" h="152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8" y="0"/>
                </a:lnTo>
                <a:cubicBezTo>
                  <a:pt x="425" y="4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4" y="26"/>
                </a:lnTo>
                <a:lnTo>
                  <a:pt x="10" y="26"/>
                </a:lnTo>
                <a:cubicBezTo>
                  <a:pt x="3" y="24"/>
                  <a:pt x="0" y="20"/>
                  <a:pt x="0" y="13"/>
                </a:cubicBezTo>
                <a:moveTo>
                  <a:pt x="0" y="139"/>
                </a:moveTo>
                <a:cubicBezTo>
                  <a:pt x="0" y="131"/>
                  <a:pt x="3" y="127"/>
                  <a:pt x="10" y="125"/>
                </a:cubicBezTo>
                <a:lnTo>
                  <a:pt x="419" y="125"/>
                </a:lnTo>
                <a:cubicBezTo>
                  <a:pt x="425" y="129"/>
                  <a:pt x="428" y="134"/>
                  <a:pt x="428" y="139"/>
                </a:cubicBezTo>
                <a:cubicBezTo>
                  <a:pt x="428" y="144"/>
                  <a:pt x="425" y="149"/>
                  <a:pt x="418" y="152"/>
                </a:cubicBezTo>
                <a:lnTo>
                  <a:pt x="9" y="152"/>
                </a:lnTo>
                <a:cubicBezTo>
                  <a:pt x="3" y="149"/>
                  <a:pt x="0" y="144"/>
                  <a:pt x="0" y="1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5857920" y="4659840"/>
            <a:ext cx="91800" cy="105120"/>
          </a:xfrm>
          <a:custGeom>
            <a:avLst/>
            <a:gdLst/>
            <a:ahLst/>
            <a:rect l="0" t="0" r="r" b="b"/>
            <a:pathLst>
              <a:path w="255" h="292">
                <a:moveTo>
                  <a:pt x="0" y="182"/>
                </a:moveTo>
                <a:cubicBezTo>
                  <a:pt x="0" y="135"/>
                  <a:pt x="18" y="93"/>
                  <a:pt x="56" y="56"/>
                </a:cubicBezTo>
                <a:cubicBezTo>
                  <a:pt x="93" y="19"/>
                  <a:pt x="133" y="0"/>
                  <a:pt x="176" y="0"/>
                </a:cubicBezTo>
                <a:cubicBezTo>
                  <a:pt x="200" y="0"/>
                  <a:pt x="218" y="5"/>
                  <a:pt x="232" y="16"/>
                </a:cubicBezTo>
                <a:cubicBezTo>
                  <a:pt x="246" y="26"/>
                  <a:pt x="253" y="39"/>
                  <a:pt x="253" y="56"/>
                </a:cubicBezTo>
                <a:cubicBezTo>
                  <a:pt x="253" y="69"/>
                  <a:pt x="249" y="79"/>
                  <a:pt x="241" y="88"/>
                </a:cubicBezTo>
                <a:cubicBezTo>
                  <a:pt x="233" y="96"/>
                  <a:pt x="223" y="101"/>
                  <a:pt x="210" y="101"/>
                </a:cubicBezTo>
                <a:cubicBezTo>
                  <a:pt x="202" y="101"/>
                  <a:pt x="196" y="99"/>
                  <a:pt x="191" y="95"/>
                </a:cubicBezTo>
                <a:cubicBezTo>
                  <a:pt x="186" y="90"/>
                  <a:pt x="184" y="84"/>
                  <a:pt x="184" y="75"/>
                </a:cubicBezTo>
                <a:cubicBezTo>
                  <a:pt x="184" y="67"/>
                  <a:pt x="186" y="60"/>
                  <a:pt x="191" y="54"/>
                </a:cubicBezTo>
                <a:cubicBezTo>
                  <a:pt x="196" y="48"/>
                  <a:pt x="200" y="43"/>
                  <a:pt x="205" y="40"/>
                </a:cubicBezTo>
                <a:cubicBezTo>
                  <a:pt x="210" y="37"/>
                  <a:pt x="213" y="36"/>
                  <a:pt x="214" y="36"/>
                </a:cubicBezTo>
                <a:lnTo>
                  <a:pt x="215" y="36"/>
                </a:lnTo>
                <a:cubicBezTo>
                  <a:pt x="215" y="35"/>
                  <a:pt x="213" y="34"/>
                  <a:pt x="211" y="32"/>
                </a:cubicBezTo>
                <a:cubicBezTo>
                  <a:pt x="208" y="31"/>
                  <a:pt x="204" y="29"/>
                  <a:pt x="197" y="27"/>
                </a:cubicBezTo>
                <a:cubicBezTo>
                  <a:pt x="191" y="26"/>
                  <a:pt x="184" y="25"/>
                  <a:pt x="176" y="25"/>
                </a:cubicBezTo>
                <a:cubicBezTo>
                  <a:pt x="163" y="25"/>
                  <a:pt x="151" y="28"/>
                  <a:pt x="139" y="34"/>
                </a:cubicBezTo>
                <a:cubicBezTo>
                  <a:pt x="130" y="38"/>
                  <a:pt x="121" y="44"/>
                  <a:pt x="111" y="54"/>
                </a:cubicBezTo>
                <a:cubicBezTo>
                  <a:pt x="93" y="72"/>
                  <a:pt x="79" y="99"/>
                  <a:pt x="70" y="133"/>
                </a:cubicBezTo>
                <a:cubicBezTo>
                  <a:pt x="62" y="167"/>
                  <a:pt x="57" y="192"/>
                  <a:pt x="57" y="208"/>
                </a:cubicBezTo>
                <a:cubicBezTo>
                  <a:pt x="57" y="227"/>
                  <a:pt x="62" y="242"/>
                  <a:pt x="74" y="253"/>
                </a:cubicBezTo>
                <a:cubicBezTo>
                  <a:pt x="83" y="263"/>
                  <a:pt x="95" y="268"/>
                  <a:pt x="111" y="268"/>
                </a:cubicBezTo>
                <a:lnTo>
                  <a:pt x="113" y="268"/>
                </a:lnTo>
                <a:cubicBezTo>
                  <a:pt x="161" y="268"/>
                  <a:pt x="201" y="249"/>
                  <a:pt x="232" y="213"/>
                </a:cubicBezTo>
                <a:cubicBezTo>
                  <a:pt x="236" y="208"/>
                  <a:pt x="238" y="206"/>
                  <a:pt x="240" y="206"/>
                </a:cubicBezTo>
                <a:cubicBezTo>
                  <a:pt x="241" y="206"/>
                  <a:pt x="244" y="208"/>
                  <a:pt x="248" y="212"/>
                </a:cubicBezTo>
                <a:cubicBezTo>
                  <a:pt x="252" y="216"/>
                  <a:pt x="254" y="219"/>
                  <a:pt x="255" y="221"/>
                </a:cubicBezTo>
                <a:cubicBezTo>
                  <a:pt x="255" y="223"/>
                  <a:pt x="253" y="226"/>
                  <a:pt x="249" y="231"/>
                </a:cubicBezTo>
                <a:cubicBezTo>
                  <a:pt x="244" y="235"/>
                  <a:pt x="238" y="241"/>
                  <a:pt x="230" y="249"/>
                </a:cubicBezTo>
                <a:cubicBezTo>
                  <a:pt x="222" y="257"/>
                  <a:pt x="212" y="264"/>
                  <a:pt x="201" y="269"/>
                </a:cubicBezTo>
                <a:cubicBezTo>
                  <a:pt x="190" y="274"/>
                  <a:pt x="176" y="279"/>
                  <a:pt x="160" y="285"/>
                </a:cubicBezTo>
                <a:cubicBezTo>
                  <a:pt x="144" y="290"/>
                  <a:pt x="127" y="293"/>
                  <a:pt x="109" y="292"/>
                </a:cubicBezTo>
                <a:cubicBezTo>
                  <a:pt x="77" y="292"/>
                  <a:pt x="51" y="282"/>
                  <a:pt x="30" y="261"/>
                </a:cubicBezTo>
                <a:cubicBezTo>
                  <a:pt x="11" y="240"/>
                  <a:pt x="1" y="214"/>
                  <a:pt x="0" y="1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5958000" y="4660200"/>
            <a:ext cx="102240" cy="104760"/>
          </a:xfrm>
          <a:custGeom>
            <a:avLst/>
            <a:gdLst/>
            <a:ahLst/>
            <a:rect l="0" t="0" r="r" b="b"/>
            <a:pathLst>
              <a:path w="284" h="291">
                <a:moveTo>
                  <a:pt x="108" y="291"/>
                </a:moveTo>
                <a:cubicBezTo>
                  <a:pt x="76" y="291"/>
                  <a:pt x="50" y="281"/>
                  <a:pt x="30" y="260"/>
                </a:cubicBezTo>
                <a:cubicBezTo>
                  <a:pt x="11" y="239"/>
                  <a:pt x="0" y="213"/>
                  <a:pt x="0" y="183"/>
                </a:cubicBezTo>
                <a:cubicBezTo>
                  <a:pt x="0" y="155"/>
                  <a:pt x="7" y="129"/>
                  <a:pt x="20" y="104"/>
                </a:cubicBezTo>
                <a:cubicBezTo>
                  <a:pt x="33" y="79"/>
                  <a:pt x="50" y="58"/>
                  <a:pt x="73" y="39"/>
                </a:cubicBezTo>
                <a:cubicBezTo>
                  <a:pt x="105" y="13"/>
                  <a:pt x="138" y="0"/>
                  <a:pt x="172" y="0"/>
                </a:cubicBezTo>
                <a:cubicBezTo>
                  <a:pt x="186" y="0"/>
                  <a:pt x="194" y="0"/>
                  <a:pt x="198" y="1"/>
                </a:cubicBezTo>
                <a:cubicBezTo>
                  <a:pt x="203" y="2"/>
                  <a:pt x="209" y="3"/>
                  <a:pt x="215" y="5"/>
                </a:cubicBezTo>
                <a:cubicBezTo>
                  <a:pt x="220" y="7"/>
                  <a:pt x="228" y="10"/>
                  <a:pt x="237" y="15"/>
                </a:cubicBezTo>
                <a:cubicBezTo>
                  <a:pt x="246" y="21"/>
                  <a:pt x="254" y="27"/>
                  <a:pt x="260" y="35"/>
                </a:cubicBezTo>
                <a:cubicBezTo>
                  <a:pt x="266" y="42"/>
                  <a:pt x="272" y="53"/>
                  <a:pt x="277" y="66"/>
                </a:cubicBezTo>
                <a:cubicBezTo>
                  <a:pt x="282" y="79"/>
                  <a:pt x="284" y="94"/>
                  <a:pt x="284" y="111"/>
                </a:cubicBezTo>
                <a:cubicBezTo>
                  <a:pt x="284" y="157"/>
                  <a:pt x="266" y="198"/>
                  <a:pt x="229" y="236"/>
                </a:cubicBezTo>
                <a:cubicBezTo>
                  <a:pt x="192" y="273"/>
                  <a:pt x="152" y="291"/>
                  <a:pt x="108" y="291"/>
                </a:cubicBezTo>
                <a:moveTo>
                  <a:pt x="57" y="207"/>
                </a:moveTo>
                <a:cubicBezTo>
                  <a:pt x="57" y="228"/>
                  <a:pt x="62" y="244"/>
                  <a:pt x="73" y="253"/>
                </a:cubicBezTo>
                <a:cubicBezTo>
                  <a:pt x="84" y="263"/>
                  <a:pt x="97" y="267"/>
                  <a:pt x="111" y="267"/>
                </a:cubicBezTo>
                <a:cubicBezTo>
                  <a:pt x="130" y="267"/>
                  <a:pt x="148" y="260"/>
                  <a:pt x="164" y="247"/>
                </a:cubicBezTo>
                <a:cubicBezTo>
                  <a:pt x="181" y="233"/>
                  <a:pt x="194" y="215"/>
                  <a:pt x="204" y="192"/>
                </a:cubicBezTo>
                <a:cubicBezTo>
                  <a:pt x="208" y="183"/>
                  <a:pt x="213" y="167"/>
                  <a:pt x="219" y="144"/>
                </a:cubicBezTo>
                <a:cubicBezTo>
                  <a:pt x="225" y="122"/>
                  <a:pt x="228" y="102"/>
                  <a:pt x="228" y="85"/>
                </a:cubicBezTo>
                <a:cubicBezTo>
                  <a:pt x="228" y="67"/>
                  <a:pt x="224" y="52"/>
                  <a:pt x="216" y="42"/>
                </a:cubicBezTo>
                <a:cubicBezTo>
                  <a:pt x="206" y="30"/>
                  <a:pt x="192" y="23"/>
                  <a:pt x="175" y="23"/>
                </a:cubicBezTo>
                <a:cubicBezTo>
                  <a:pt x="148" y="23"/>
                  <a:pt x="125" y="35"/>
                  <a:pt x="104" y="60"/>
                </a:cubicBezTo>
                <a:cubicBezTo>
                  <a:pt x="88" y="79"/>
                  <a:pt x="77" y="104"/>
                  <a:pt x="69" y="135"/>
                </a:cubicBezTo>
                <a:cubicBezTo>
                  <a:pt x="61" y="167"/>
                  <a:pt x="57" y="190"/>
                  <a:pt x="57" y="2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0" name=""/>
          <p:cNvSpPr/>
          <p:nvPr/>
        </p:nvSpPr>
        <p:spPr>
          <a:xfrm>
            <a:off x="6067080" y="4659840"/>
            <a:ext cx="129240" cy="105120"/>
          </a:xfrm>
          <a:custGeom>
            <a:avLst/>
            <a:gdLst/>
            <a:ahLst/>
            <a:rect l="0" t="0" r="r" b="b"/>
            <a:pathLst>
              <a:path w="359" h="292">
                <a:moveTo>
                  <a:pt x="0" y="100"/>
                </a:moveTo>
                <a:cubicBezTo>
                  <a:pt x="0" y="97"/>
                  <a:pt x="1" y="94"/>
                  <a:pt x="2" y="90"/>
                </a:cubicBezTo>
                <a:cubicBezTo>
                  <a:pt x="2" y="85"/>
                  <a:pt x="5" y="77"/>
                  <a:pt x="9" y="65"/>
                </a:cubicBezTo>
                <a:cubicBezTo>
                  <a:pt x="14" y="53"/>
                  <a:pt x="18" y="43"/>
                  <a:pt x="22" y="35"/>
                </a:cubicBezTo>
                <a:cubicBezTo>
                  <a:pt x="26" y="27"/>
                  <a:pt x="33" y="19"/>
                  <a:pt x="43" y="11"/>
                </a:cubicBezTo>
                <a:cubicBezTo>
                  <a:pt x="53" y="4"/>
                  <a:pt x="63" y="0"/>
                  <a:pt x="73" y="0"/>
                </a:cubicBezTo>
                <a:cubicBezTo>
                  <a:pt x="88" y="0"/>
                  <a:pt x="101" y="4"/>
                  <a:pt x="111" y="12"/>
                </a:cubicBezTo>
                <a:cubicBezTo>
                  <a:pt x="122" y="20"/>
                  <a:pt x="128" y="27"/>
                  <a:pt x="131" y="34"/>
                </a:cubicBezTo>
                <a:cubicBezTo>
                  <a:pt x="133" y="41"/>
                  <a:pt x="134" y="45"/>
                  <a:pt x="134" y="47"/>
                </a:cubicBezTo>
                <a:cubicBezTo>
                  <a:pt x="134" y="48"/>
                  <a:pt x="135" y="48"/>
                  <a:pt x="135" y="48"/>
                </a:cubicBezTo>
                <a:lnTo>
                  <a:pt x="142" y="41"/>
                </a:lnTo>
                <a:cubicBezTo>
                  <a:pt x="169" y="14"/>
                  <a:pt x="199" y="0"/>
                  <a:pt x="232" y="0"/>
                </a:cubicBezTo>
                <a:cubicBezTo>
                  <a:pt x="255" y="0"/>
                  <a:pt x="274" y="6"/>
                  <a:pt x="288" y="18"/>
                </a:cubicBezTo>
                <a:cubicBezTo>
                  <a:pt x="302" y="29"/>
                  <a:pt x="310" y="46"/>
                  <a:pt x="310" y="68"/>
                </a:cubicBezTo>
                <a:cubicBezTo>
                  <a:pt x="310" y="91"/>
                  <a:pt x="302" y="124"/>
                  <a:pt x="286" y="169"/>
                </a:cubicBezTo>
                <a:cubicBezTo>
                  <a:pt x="269" y="214"/>
                  <a:pt x="261" y="241"/>
                  <a:pt x="261" y="251"/>
                </a:cubicBezTo>
                <a:cubicBezTo>
                  <a:pt x="261" y="263"/>
                  <a:pt x="265" y="268"/>
                  <a:pt x="272" y="268"/>
                </a:cubicBezTo>
                <a:cubicBezTo>
                  <a:pt x="275" y="268"/>
                  <a:pt x="277" y="268"/>
                  <a:pt x="278" y="268"/>
                </a:cubicBezTo>
                <a:cubicBezTo>
                  <a:pt x="290" y="265"/>
                  <a:pt x="301" y="257"/>
                  <a:pt x="311" y="242"/>
                </a:cubicBezTo>
                <a:cubicBezTo>
                  <a:pt x="321" y="228"/>
                  <a:pt x="329" y="211"/>
                  <a:pt x="334" y="191"/>
                </a:cubicBezTo>
                <a:cubicBezTo>
                  <a:pt x="335" y="187"/>
                  <a:pt x="339" y="186"/>
                  <a:pt x="347" y="186"/>
                </a:cubicBezTo>
                <a:cubicBezTo>
                  <a:pt x="355" y="186"/>
                  <a:pt x="359" y="187"/>
                  <a:pt x="359" y="191"/>
                </a:cubicBezTo>
                <a:cubicBezTo>
                  <a:pt x="359" y="191"/>
                  <a:pt x="358" y="195"/>
                  <a:pt x="357" y="201"/>
                </a:cubicBezTo>
                <a:cubicBezTo>
                  <a:pt x="353" y="213"/>
                  <a:pt x="349" y="225"/>
                  <a:pt x="343" y="237"/>
                </a:cubicBezTo>
                <a:cubicBezTo>
                  <a:pt x="337" y="249"/>
                  <a:pt x="327" y="262"/>
                  <a:pt x="313" y="274"/>
                </a:cubicBezTo>
                <a:cubicBezTo>
                  <a:pt x="299" y="286"/>
                  <a:pt x="285" y="292"/>
                  <a:pt x="269" y="291"/>
                </a:cubicBezTo>
                <a:cubicBezTo>
                  <a:pt x="249" y="291"/>
                  <a:pt x="234" y="286"/>
                  <a:pt x="225" y="274"/>
                </a:cubicBezTo>
                <a:cubicBezTo>
                  <a:pt x="216" y="262"/>
                  <a:pt x="212" y="249"/>
                  <a:pt x="212" y="237"/>
                </a:cubicBezTo>
                <a:cubicBezTo>
                  <a:pt x="212" y="229"/>
                  <a:pt x="219" y="203"/>
                  <a:pt x="235" y="160"/>
                </a:cubicBezTo>
                <a:cubicBezTo>
                  <a:pt x="250" y="117"/>
                  <a:pt x="258" y="84"/>
                  <a:pt x="259" y="63"/>
                </a:cubicBezTo>
                <a:cubicBezTo>
                  <a:pt x="259" y="37"/>
                  <a:pt x="249" y="25"/>
                  <a:pt x="230" y="25"/>
                </a:cubicBezTo>
                <a:lnTo>
                  <a:pt x="227" y="25"/>
                </a:lnTo>
                <a:cubicBezTo>
                  <a:pt x="190" y="25"/>
                  <a:pt x="159" y="46"/>
                  <a:pt x="133" y="90"/>
                </a:cubicBezTo>
                <a:lnTo>
                  <a:pt x="129" y="97"/>
                </a:lnTo>
                <a:lnTo>
                  <a:pt x="107" y="183"/>
                </a:lnTo>
                <a:cubicBezTo>
                  <a:pt x="93" y="239"/>
                  <a:pt x="85" y="270"/>
                  <a:pt x="83" y="275"/>
                </a:cubicBezTo>
                <a:cubicBezTo>
                  <a:pt x="78" y="286"/>
                  <a:pt x="68" y="292"/>
                  <a:pt x="56" y="292"/>
                </a:cubicBezTo>
                <a:cubicBezTo>
                  <a:pt x="50" y="292"/>
                  <a:pt x="45" y="291"/>
                  <a:pt x="42" y="288"/>
                </a:cubicBezTo>
                <a:cubicBezTo>
                  <a:pt x="39" y="286"/>
                  <a:pt x="36" y="283"/>
                  <a:pt x="35" y="280"/>
                </a:cubicBezTo>
                <a:cubicBezTo>
                  <a:pt x="34" y="278"/>
                  <a:pt x="33" y="276"/>
                  <a:pt x="34" y="274"/>
                </a:cubicBezTo>
                <a:cubicBezTo>
                  <a:pt x="34" y="268"/>
                  <a:pt x="42" y="233"/>
                  <a:pt x="58" y="168"/>
                </a:cubicBezTo>
                <a:cubicBezTo>
                  <a:pt x="74" y="104"/>
                  <a:pt x="83" y="69"/>
                  <a:pt x="84" y="64"/>
                </a:cubicBezTo>
                <a:cubicBezTo>
                  <a:pt x="84" y="62"/>
                  <a:pt x="84" y="57"/>
                  <a:pt x="84" y="49"/>
                </a:cubicBezTo>
                <a:cubicBezTo>
                  <a:pt x="84" y="32"/>
                  <a:pt x="79" y="24"/>
                  <a:pt x="69" y="24"/>
                </a:cubicBezTo>
                <a:cubicBezTo>
                  <a:pt x="53" y="24"/>
                  <a:pt x="39" y="45"/>
                  <a:pt x="29" y="88"/>
                </a:cubicBezTo>
                <a:cubicBezTo>
                  <a:pt x="26" y="97"/>
                  <a:pt x="25" y="101"/>
                  <a:pt x="25" y="102"/>
                </a:cubicBezTo>
                <a:cubicBezTo>
                  <a:pt x="24" y="104"/>
                  <a:pt x="20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6212880" y="4659840"/>
            <a:ext cx="84960" cy="104760"/>
          </a:xfrm>
          <a:custGeom>
            <a:avLst/>
            <a:gdLst/>
            <a:ahLst/>
            <a:rect l="0" t="0" r="r" b="b"/>
            <a:pathLst>
              <a:path w="236" h="291">
                <a:moveTo>
                  <a:pt x="50" y="99"/>
                </a:moveTo>
                <a:cubicBezTo>
                  <a:pt x="50" y="85"/>
                  <a:pt x="54" y="71"/>
                  <a:pt x="60" y="57"/>
                </a:cubicBezTo>
                <a:cubicBezTo>
                  <a:pt x="67" y="43"/>
                  <a:pt x="79" y="30"/>
                  <a:pt x="96" y="18"/>
                </a:cubicBezTo>
                <a:cubicBezTo>
                  <a:pt x="114" y="6"/>
                  <a:pt x="134" y="0"/>
                  <a:pt x="159" y="0"/>
                </a:cubicBezTo>
                <a:cubicBezTo>
                  <a:pt x="186" y="0"/>
                  <a:pt x="205" y="6"/>
                  <a:pt x="217" y="18"/>
                </a:cubicBezTo>
                <a:cubicBezTo>
                  <a:pt x="229" y="29"/>
                  <a:pt x="236" y="42"/>
                  <a:pt x="236" y="56"/>
                </a:cubicBezTo>
                <a:cubicBezTo>
                  <a:pt x="236" y="70"/>
                  <a:pt x="232" y="80"/>
                  <a:pt x="225" y="86"/>
                </a:cubicBezTo>
                <a:cubicBezTo>
                  <a:pt x="218" y="93"/>
                  <a:pt x="210" y="96"/>
                  <a:pt x="201" y="97"/>
                </a:cubicBezTo>
                <a:cubicBezTo>
                  <a:pt x="195" y="97"/>
                  <a:pt x="190" y="95"/>
                  <a:pt x="185" y="91"/>
                </a:cubicBezTo>
                <a:cubicBezTo>
                  <a:pt x="181" y="88"/>
                  <a:pt x="178" y="82"/>
                  <a:pt x="178" y="75"/>
                </a:cubicBezTo>
                <a:cubicBezTo>
                  <a:pt x="178" y="68"/>
                  <a:pt x="180" y="62"/>
                  <a:pt x="183" y="57"/>
                </a:cubicBezTo>
                <a:cubicBezTo>
                  <a:pt x="187" y="52"/>
                  <a:pt x="191" y="48"/>
                  <a:pt x="194" y="45"/>
                </a:cubicBezTo>
                <a:cubicBezTo>
                  <a:pt x="198" y="43"/>
                  <a:pt x="200" y="41"/>
                  <a:pt x="203" y="41"/>
                </a:cubicBezTo>
                <a:cubicBezTo>
                  <a:pt x="203" y="39"/>
                  <a:pt x="202" y="38"/>
                  <a:pt x="199" y="35"/>
                </a:cubicBezTo>
                <a:cubicBezTo>
                  <a:pt x="196" y="32"/>
                  <a:pt x="190" y="30"/>
                  <a:pt x="183" y="28"/>
                </a:cubicBezTo>
                <a:cubicBezTo>
                  <a:pt x="174" y="26"/>
                  <a:pt x="166" y="25"/>
                  <a:pt x="157" y="24"/>
                </a:cubicBezTo>
                <a:cubicBezTo>
                  <a:pt x="136" y="24"/>
                  <a:pt x="121" y="30"/>
                  <a:pt x="112" y="41"/>
                </a:cubicBezTo>
                <a:cubicBezTo>
                  <a:pt x="102" y="52"/>
                  <a:pt x="97" y="63"/>
                  <a:pt x="97" y="75"/>
                </a:cubicBezTo>
                <a:cubicBezTo>
                  <a:pt x="97" y="85"/>
                  <a:pt x="101" y="93"/>
                  <a:pt x="109" y="97"/>
                </a:cubicBezTo>
                <a:cubicBezTo>
                  <a:pt x="117" y="102"/>
                  <a:pt x="129" y="105"/>
                  <a:pt x="145" y="108"/>
                </a:cubicBezTo>
                <a:cubicBezTo>
                  <a:pt x="160" y="111"/>
                  <a:pt x="171" y="114"/>
                  <a:pt x="179" y="118"/>
                </a:cubicBezTo>
                <a:cubicBezTo>
                  <a:pt x="207" y="130"/>
                  <a:pt x="221" y="151"/>
                  <a:pt x="221" y="179"/>
                </a:cubicBezTo>
                <a:cubicBezTo>
                  <a:pt x="221" y="191"/>
                  <a:pt x="219" y="203"/>
                  <a:pt x="214" y="216"/>
                </a:cubicBezTo>
                <a:cubicBezTo>
                  <a:pt x="209" y="228"/>
                  <a:pt x="202" y="240"/>
                  <a:pt x="193" y="252"/>
                </a:cubicBezTo>
                <a:cubicBezTo>
                  <a:pt x="184" y="264"/>
                  <a:pt x="169" y="274"/>
                  <a:pt x="152" y="280"/>
                </a:cubicBezTo>
                <a:cubicBezTo>
                  <a:pt x="134" y="287"/>
                  <a:pt x="114" y="291"/>
                  <a:pt x="91" y="291"/>
                </a:cubicBezTo>
                <a:cubicBezTo>
                  <a:pt x="58" y="291"/>
                  <a:pt x="35" y="285"/>
                  <a:pt x="21" y="273"/>
                </a:cubicBezTo>
                <a:cubicBezTo>
                  <a:pt x="8" y="260"/>
                  <a:pt x="1" y="246"/>
                  <a:pt x="0" y="229"/>
                </a:cubicBezTo>
                <a:cubicBezTo>
                  <a:pt x="0" y="212"/>
                  <a:pt x="5" y="199"/>
                  <a:pt x="14" y="192"/>
                </a:cubicBezTo>
                <a:cubicBezTo>
                  <a:pt x="23" y="185"/>
                  <a:pt x="32" y="181"/>
                  <a:pt x="42" y="181"/>
                </a:cubicBezTo>
                <a:cubicBezTo>
                  <a:pt x="48" y="181"/>
                  <a:pt x="54" y="183"/>
                  <a:pt x="60" y="187"/>
                </a:cubicBezTo>
                <a:cubicBezTo>
                  <a:pt x="65" y="191"/>
                  <a:pt x="68" y="198"/>
                  <a:pt x="69" y="208"/>
                </a:cubicBezTo>
                <a:cubicBezTo>
                  <a:pt x="69" y="219"/>
                  <a:pt x="65" y="228"/>
                  <a:pt x="57" y="236"/>
                </a:cubicBezTo>
                <a:cubicBezTo>
                  <a:pt x="50" y="244"/>
                  <a:pt x="43" y="248"/>
                  <a:pt x="37" y="248"/>
                </a:cubicBezTo>
                <a:cubicBezTo>
                  <a:pt x="37" y="248"/>
                  <a:pt x="36" y="248"/>
                  <a:pt x="35" y="248"/>
                </a:cubicBezTo>
                <a:cubicBezTo>
                  <a:pt x="35" y="248"/>
                  <a:pt x="35" y="249"/>
                  <a:pt x="35" y="250"/>
                </a:cubicBezTo>
                <a:cubicBezTo>
                  <a:pt x="35" y="251"/>
                  <a:pt x="37" y="253"/>
                  <a:pt x="40" y="255"/>
                </a:cubicBezTo>
                <a:cubicBezTo>
                  <a:pt x="43" y="257"/>
                  <a:pt x="50" y="260"/>
                  <a:pt x="60" y="263"/>
                </a:cubicBezTo>
                <a:cubicBezTo>
                  <a:pt x="70" y="267"/>
                  <a:pt x="82" y="268"/>
                  <a:pt x="95" y="268"/>
                </a:cubicBezTo>
                <a:cubicBezTo>
                  <a:pt x="111" y="268"/>
                  <a:pt x="124" y="265"/>
                  <a:pt x="135" y="261"/>
                </a:cubicBezTo>
                <a:cubicBezTo>
                  <a:pt x="146" y="256"/>
                  <a:pt x="154" y="250"/>
                  <a:pt x="159" y="243"/>
                </a:cubicBezTo>
                <a:cubicBezTo>
                  <a:pt x="164" y="235"/>
                  <a:pt x="168" y="229"/>
                  <a:pt x="170" y="223"/>
                </a:cubicBezTo>
                <a:cubicBezTo>
                  <a:pt x="172" y="217"/>
                  <a:pt x="173" y="211"/>
                  <a:pt x="173" y="207"/>
                </a:cubicBezTo>
                <a:cubicBezTo>
                  <a:pt x="173" y="194"/>
                  <a:pt x="169" y="185"/>
                  <a:pt x="160" y="179"/>
                </a:cubicBezTo>
                <a:cubicBezTo>
                  <a:pt x="151" y="173"/>
                  <a:pt x="141" y="169"/>
                  <a:pt x="129" y="168"/>
                </a:cubicBezTo>
                <a:cubicBezTo>
                  <a:pt x="118" y="167"/>
                  <a:pt x="105" y="163"/>
                  <a:pt x="91" y="158"/>
                </a:cubicBezTo>
                <a:cubicBezTo>
                  <a:pt x="78" y="153"/>
                  <a:pt x="68" y="146"/>
                  <a:pt x="61" y="136"/>
                </a:cubicBezTo>
                <a:cubicBezTo>
                  <a:pt x="54" y="125"/>
                  <a:pt x="50" y="113"/>
                  <a:pt x="5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6313320" y="4617360"/>
            <a:ext cx="72360" cy="147600"/>
          </a:xfrm>
          <a:custGeom>
            <a:avLst/>
            <a:gdLst/>
            <a:ahLst/>
            <a:rect l="0" t="0" r="r" b="b"/>
            <a:pathLst>
              <a:path w="201" h="410">
                <a:moveTo>
                  <a:pt x="5" y="156"/>
                </a:moveTo>
                <a:cubicBezTo>
                  <a:pt x="2" y="153"/>
                  <a:pt x="0" y="151"/>
                  <a:pt x="0" y="150"/>
                </a:cubicBezTo>
                <a:cubicBezTo>
                  <a:pt x="0" y="148"/>
                  <a:pt x="1" y="144"/>
                  <a:pt x="2" y="139"/>
                </a:cubicBezTo>
                <a:cubicBezTo>
                  <a:pt x="3" y="134"/>
                  <a:pt x="5" y="131"/>
                  <a:pt x="5" y="130"/>
                </a:cubicBezTo>
                <a:cubicBezTo>
                  <a:pt x="6" y="128"/>
                  <a:pt x="8" y="127"/>
                  <a:pt x="11" y="127"/>
                </a:cubicBezTo>
                <a:cubicBezTo>
                  <a:pt x="14" y="127"/>
                  <a:pt x="25" y="127"/>
                  <a:pt x="44" y="126"/>
                </a:cubicBezTo>
                <a:lnTo>
                  <a:pt x="79" y="126"/>
                </a:lnTo>
                <a:lnTo>
                  <a:pt x="91" y="75"/>
                </a:lnTo>
                <a:cubicBezTo>
                  <a:pt x="92" y="70"/>
                  <a:pt x="94" y="64"/>
                  <a:pt x="96" y="56"/>
                </a:cubicBezTo>
                <a:cubicBezTo>
                  <a:pt x="97" y="49"/>
                  <a:pt x="99" y="43"/>
                  <a:pt x="100" y="40"/>
                </a:cubicBezTo>
                <a:cubicBezTo>
                  <a:pt x="101" y="36"/>
                  <a:pt x="103" y="32"/>
                  <a:pt x="104" y="27"/>
                </a:cubicBezTo>
                <a:cubicBezTo>
                  <a:pt x="105" y="21"/>
                  <a:pt x="107" y="17"/>
                  <a:pt x="109" y="15"/>
                </a:cubicBezTo>
                <a:cubicBezTo>
                  <a:pt x="111" y="13"/>
                  <a:pt x="113" y="10"/>
                  <a:pt x="115" y="7"/>
                </a:cubicBezTo>
                <a:cubicBezTo>
                  <a:pt x="118" y="4"/>
                  <a:pt x="121" y="2"/>
                  <a:pt x="124" y="2"/>
                </a:cubicBezTo>
                <a:cubicBezTo>
                  <a:pt x="128" y="1"/>
                  <a:pt x="132" y="0"/>
                  <a:pt x="136" y="0"/>
                </a:cubicBezTo>
                <a:cubicBezTo>
                  <a:pt x="144" y="1"/>
                  <a:pt x="149" y="3"/>
                  <a:pt x="152" y="7"/>
                </a:cubicBezTo>
                <a:cubicBezTo>
                  <a:pt x="155" y="12"/>
                  <a:pt x="157" y="16"/>
                  <a:pt x="157" y="20"/>
                </a:cubicBezTo>
                <a:cubicBezTo>
                  <a:pt x="157" y="23"/>
                  <a:pt x="155" y="34"/>
                  <a:pt x="151" y="51"/>
                </a:cubicBezTo>
                <a:cubicBezTo>
                  <a:pt x="147" y="68"/>
                  <a:pt x="143" y="85"/>
                  <a:pt x="138" y="101"/>
                </a:cubicBezTo>
                <a:lnTo>
                  <a:pt x="131" y="125"/>
                </a:lnTo>
                <a:cubicBezTo>
                  <a:pt x="131" y="126"/>
                  <a:pt x="142" y="126"/>
                  <a:pt x="164" y="126"/>
                </a:cubicBezTo>
                <a:lnTo>
                  <a:pt x="196" y="126"/>
                </a:lnTo>
                <a:cubicBezTo>
                  <a:pt x="199" y="129"/>
                  <a:pt x="201" y="132"/>
                  <a:pt x="201" y="133"/>
                </a:cubicBezTo>
                <a:cubicBezTo>
                  <a:pt x="201" y="143"/>
                  <a:pt x="198" y="150"/>
                  <a:pt x="192" y="156"/>
                </a:cubicBezTo>
                <a:lnTo>
                  <a:pt x="124" y="156"/>
                </a:lnTo>
                <a:lnTo>
                  <a:pt x="101" y="249"/>
                </a:lnTo>
                <a:cubicBezTo>
                  <a:pt x="84" y="317"/>
                  <a:pt x="76" y="354"/>
                  <a:pt x="76" y="359"/>
                </a:cubicBezTo>
                <a:cubicBezTo>
                  <a:pt x="76" y="377"/>
                  <a:pt x="81" y="386"/>
                  <a:pt x="93" y="386"/>
                </a:cubicBezTo>
                <a:cubicBezTo>
                  <a:pt x="108" y="386"/>
                  <a:pt x="123" y="379"/>
                  <a:pt x="137" y="364"/>
                </a:cubicBezTo>
                <a:cubicBezTo>
                  <a:pt x="151" y="350"/>
                  <a:pt x="162" y="332"/>
                  <a:pt x="171" y="311"/>
                </a:cubicBezTo>
                <a:cubicBezTo>
                  <a:pt x="171" y="308"/>
                  <a:pt x="173" y="306"/>
                  <a:pt x="174" y="306"/>
                </a:cubicBezTo>
                <a:cubicBezTo>
                  <a:pt x="175" y="306"/>
                  <a:pt x="178" y="305"/>
                  <a:pt x="183" y="305"/>
                </a:cubicBezTo>
                <a:lnTo>
                  <a:pt x="186" y="305"/>
                </a:lnTo>
                <a:cubicBezTo>
                  <a:pt x="192" y="305"/>
                  <a:pt x="196" y="306"/>
                  <a:pt x="196" y="310"/>
                </a:cubicBezTo>
                <a:cubicBezTo>
                  <a:pt x="196" y="311"/>
                  <a:pt x="195" y="314"/>
                  <a:pt x="194" y="318"/>
                </a:cubicBezTo>
                <a:cubicBezTo>
                  <a:pt x="192" y="324"/>
                  <a:pt x="188" y="333"/>
                  <a:pt x="182" y="342"/>
                </a:cubicBezTo>
                <a:cubicBezTo>
                  <a:pt x="177" y="351"/>
                  <a:pt x="169" y="361"/>
                  <a:pt x="160" y="372"/>
                </a:cubicBezTo>
                <a:cubicBezTo>
                  <a:pt x="151" y="383"/>
                  <a:pt x="140" y="392"/>
                  <a:pt x="128" y="399"/>
                </a:cubicBezTo>
                <a:cubicBezTo>
                  <a:pt x="115" y="406"/>
                  <a:pt x="102" y="410"/>
                  <a:pt x="88" y="410"/>
                </a:cubicBezTo>
                <a:cubicBezTo>
                  <a:pt x="76" y="410"/>
                  <a:pt x="62" y="407"/>
                  <a:pt x="51" y="400"/>
                </a:cubicBezTo>
                <a:cubicBezTo>
                  <a:pt x="39" y="394"/>
                  <a:pt x="31" y="383"/>
                  <a:pt x="26" y="367"/>
                </a:cubicBezTo>
                <a:cubicBezTo>
                  <a:pt x="25" y="364"/>
                  <a:pt x="25" y="358"/>
                  <a:pt x="25" y="350"/>
                </a:cubicBezTo>
                <a:lnTo>
                  <a:pt x="25" y="338"/>
                </a:lnTo>
                <a:lnTo>
                  <a:pt x="47" y="248"/>
                </a:lnTo>
                <a:cubicBezTo>
                  <a:pt x="62" y="188"/>
                  <a:pt x="70" y="158"/>
                  <a:pt x="70" y="157"/>
                </a:cubicBezTo>
                <a:cubicBezTo>
                  <a:pt x="70" y="156"/>
                  <a:pt x="59" y="156"/>
                  <a:pt x="37" y="156"/>
                </a:cubicBezTo>
                <a:lnTo>
                  <a:pt x="5" y="1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3" name=""/>
          <p:cNvSpPr/>
          <p:nvPr/>
        </p:nvSpPr>
        <p:spPr>
          <a:xfrm>
            <a:off x="6463080" y="4699800"/>
            <a:ext cx="141120" cy="9360"/>
          </a:xfrm>
          <a:custGeom>
            <a:avLst/>
            <a:gdLst/>
            <a:ahLst/>
            <a:rect l="0" t="0" r="r" b="b"/>
            <a:pathLst>
              <a:path w="392" h="26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83" y="0"/>
                </a:lnTo>
                <a:cubicBezTo>
                  <a:pt x="389" y="3"/>
                  <a:pt x="392" y="7"/>
                  <a:pt x="392" y="14"/>
                </a:cubicBezTo>
                <a:cubicBezTo>
                  <a:pt x="392" y="19"/>
                  <a:pt x="389" y="23"/>
                  <a:pt x="383" y="26"/>
                </a:cubicBezTo>
                <a:lnTo>
                  <a:pt x="9" y="26"/>
                </a:lnTo>
                <a:cubicBezTo>
                  <a:pt x="3" y="23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4" name=""/>
          <p:cNvSpPr/>
          <p:nvPr/>
        </p:nvSpPr>
        <p:spPr>
          <a:xfrm>
            <a:off x="6821280" y="456228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60" y="40"/>
                </a:moveTo>
                <a:lnTo>
                  <a:pt x="54" y="42"/>
                </a:lnTo>
                <a:cubicBezTo>
                  <a:pt x="50" y="44"/>
                  <a:pt x="44" y="45"/>
                  <a:pt x="36" y="47"/>
                </a:cubicBezTo>
                <a:cubicBezTo>
                  <a:pt x="28" y="48"/>
                  <a:pt x="20" y="49"/>
                  <a:pt x="10" y="50"/>
                </a:cubicBezTo>
                <a:lnTo>
                  <a:pt x="0" y="50"/>
                </a:lnTo>
                <a:lnTo>
                  <a:pt x="0" y="29"/>
                </a:lnTo>
                <a:lnTo>
                  <a:pt x="10" y="29"/>
                </a:lnTo>
                <a:cubicBezTo>
                  <a:pt x="24" y="28"/>
                  <a:pt x="37" y="26"/>
                  <a:pt x="49" y="22"/>
                </a:cubicBezTo>
                <a:cubicBezTo>
                  <a:pt x="61" y="18"/>
                  <a:pt x="70" y="15"/>
                  <a:pt x="75" y="11"/>
                </a:cubicBezTo>
                <a:cubicBezTo>
                  <a:pt x="80" y="8"/>
                  <a:pt x="84" y="5"/>
                  <a:pt x="87" y="1"/>
                </a:cubicBezTo>
                <a:cubicBezTo>
                  <a:pt x="88" y="1"/>
                  <a:pt x="90" y="0"/>
                  <a:pt x="93" y="0"/>
                </a:cubicBezTo>
                <a:cubicBezTo>
                  <a:pt x="96" y="0"/>
                  <a:pt x="98" y="1"/>
                  <a:pt x="101" y="3"/>
                </a:cubicBezTo>
                <a:lnTo>
                  <a:pt x="101" y="138"/>
                </a:lnTo>
                <a:lnTo>
                  <a:pt x="101" y="275"/>
                </a:lnTo>
                <a:cubicBezTo>
                  <a:pt x="103" y="278"/>
                  <a:pt x="105" y="279"/>
                  <a:pt x="107" y="280"/>
                </a:cubicBezTo>
                <a:cubicBezTo>
                  <a:pt x="108" y="280"/>
                  <a:pt x="112" y="281"/>
                  <a:pt x="117" y="281"/>
                </a:cubicBezTo>
                <a:cubicBezTo>
                  <a:pt x="123" y="282"/>
                  <a:pt x="133" y="282"/>
                  <a:pt x="146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6" y="302"/>
                  <a:pt x="122" y="302"/>
                  <a:pt x="80" y="302"/>
                </a:cubicBezTo>
                <a:cubicBezTo>
                  <a:pt x="39" y="302"/>
                  <a:pt x="15" y="302"/>
                  <a:pt x="9" y="303"/>
                </a:cubicBezTo>
                <a:lnTo>
                  <a:pt x="3" y="303"/>
                </a:lnTo>
                <a:lnTo>
                  <a:pt x="3" y="282"/>
                </a:lnTo>
                <a:lnTo>
                  <a:pt x="15" y="282"/>
                </a:lnTo>
                <a:cubicBezTo>
                  <a:pt x="22" y="282"/>
                  <a:pt x="28" y="282"/>
                  <a:pt x="33" y="282"/>
                </a:cubicBezTo>
                <a:cubicBezTo>
                  <a:pt x="37" y="282"/>
                  <a:pt x="41" y="282"/>
                  <a:pt x="44" y="282"/>
                </a:cubicBezTo>
                <a:cubicBezTo>
                  <a:pt x="47" y="282"/>
                  <a:pt x="49" y="281"/>
                  <a:pt x="51" y="280"/>
                </a:cubicBezTo>
                <a:cubicBezTo>
                  <a:pt x="53" y="280"/>
                  <a:pt x="55" y="280"/>
                  <a:pt x="55" y="280"/>
                </a:cubicBezTo>
                <a:cubicBezTo>
                  <a:pt x="55" y="280"/>
                  <a:pt x="56" y="279"/>
                  <a:pt x="58" y="277"/>
                </a:cubicBezTo>
                <a:cubicBezTo>
                  <a:pt x="59" y="276"/>
                  <a:pt x="60" y="275"/>
                  <a:pt x="60" y="275"/>
                </a:cubicBezTo>
                <a:lnTo>
                  <a:pt x="6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6733800" y="474048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7"/>
                </a:moveTo>
                <a:cubicBezTo>
                  <a:pt x="18" y="107"/>
                  <a:pt x="12" y="105"/>
                  <a:pt x="7" y="99"/>
                </a:cubicBezTo>
                <a:cubicBezTo>
                  <a:pt x="2" y="94"/>
                  <a:pt x="0" y="87"/>
                  <a:pt x="0" y="79"/>
                </a:cubicBezTo>
                <a:cubicBezTo>
                  <a:pt x="0" y="58"/>
                  <a:pt x="8" y="39"/>
                  <a:pt x="24" y="24"/>
                </a:cubicBezTo>
                <a:cubicBezTo>
                  <a:pt x="40" y="8"/>
                  <a:pt x="60" y="0"/>
                  <a:pt x="84" y="0"/>
                </a:cubicBezTo>
                <a:cubicBezTo>
                  <a:pt x="112" y="0"/>
                  <a:pt x="135" y="8"/>
                  <a:pt x="154" y="25"/>
                </a:cubicBezTo>
                <a:cubicBezTo>
                  <a:pt x="172" y="42"/>
                  <a:pt x="181" y="64"/>
                  <a:pt x="182" y="91"/>
                </a:cubicBezTo>
                <a:cubicBezTo>
                  <a:pt x="182" y="104"/>
                  <a:pt x="179" y="117"/>
                  <a:pt x="173" y="128"/>
                </a:cubicBezTo>
                <a:cubicBezTo>
                  <a:pt x="167" y="140"/>
                  <a:pt x="159" y="150"/>
                  <a:pt x="151" y="159"/>
                </a:cubicBezTo>
                <a:cubicBezTo>
                  <a:pt x="142" y="168"/>
                  <a:pt x="130" y="179"/>
                  <a:pt x="115" y="193"/>
                </a:cubicBezTo>
                <a:cubicBezTo>
                  <a:pt x="103" y="202"/>
                  <a:pt x="88" y="216"/>
                  <a:pt x="68" y="234"/>
                </a:cubicBezTo>
                <a:lnTo>
                  <a:pt x="42" y="260"/>
                </a:lnTo>
                <a:lnTo>
                  <a:pt x="76" y="260"/>
                </a:lnTo>
                <a:cubicBezTo>
                  <a:pt x="124" y="260"/>
                  <a:pt x="150" y="260"/>
                  <a:pt x="153" y="258"/>
                </a:cubicBezTo>
                <a:cubicBezTo>
                  <a:pt x="155" y="257"/>
                  <a:pt x="158" y="244"/>
                  <a:pt x="164" y="218"/>
                </a:cubicBezTo>
                <a:lnTo>
                  <a:pt x="164" y="216"/>
                </a:lnTo>
                <a:lnTo>
                  <a:pt x="182" y="216"/>
                </a:lnTo>
                <a:lnTo>
                  <a:pt x="182" y="218"/>
                </a:lnTo>
                <a:cubicBezTo>
                  <a:pt x="181" y="219"/>
                  <a:pt x="180" y="232"/>
                  <a:pt x="176" y="259"/>
                </a:cubicBezTo>
                <a:cubicBezTo>
                  <a:pt x="172" y="287"/>
                  <a:pt x="170" y="300"/>
                  <a:pt x="169" y="302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4"/>
                </a:lnTo>
                <a:lnTo>
                  <a:pt x="0" y="289"/>
                </a:lnTo>
                <a:cubicBezTo>
                  <a:pt x="0" y="287"/>
                  <a:pt x="1" y="285"/>
                  <a:pt x="3" y="282"/>
                </a:cubicBezTo>
                <a:cubicBezTo>
                  <a:pt x="4" y="280"/>
                  <a:pt x="9" y="274"/>
                  <a:pt x="16" y="265"/>
                </a:cubicBezTo>
                <a:cubicBezTo>
                  <a:pt x="25" y="256"/>
                  <a:pt x="32" y="247"/>
                  <a:pt x="39" y="240"/>
                </a:cubicBezTo>
                <a:cubicBezTo>
                  <a:pt x="42" y="237"/>
                  <a:pt x="47" y="231"/>
                  <a:pt x="54" y="223"/>
                </a:cubicBezTo>
                <a:cubicBezTo>
                  <a:pt x="62" y="215"/>
                  <a:pt x="67" y="209"/>
                  <a:pt x="70" y="206"/>
                </a:cubicBezTo>
                <a:cubicBezTo>
                  <a:pt x="72" y="203"/>
                  <a:pt x="77" y="198"/>
                  <a:pt x="83" y="191"/>
                </a:cubicBezTo>
                <a:cubicBezTo>
                  <a:pt x="89" y="184"/>
                  <a:pt x="93" y="179"/>
                  <a:pt x="96" y="176"/>
                </a:cubicBezTo>
                <a:cubicBezTo>
                  <a:pt x="98" y="173"/>
                  <a:pt x="101" y="168"/>
                  <a:pt x="107" y="162"/>
                </a:cubicBezTo>
                <a:cubicBezTo>
                  <a:pt x="111" y="157"/>
                  <a:pt x="115" y="152"/>
                  <a:pt x="116" y="148"/>
                </a:cubicBezTo>
                <a:cubicBezTo>
                  <a:pt x="118" y="144"/>
                  <a:pt x="121" y="140"/>
                  <a:pt x="123" y="135"/>
                </a:cubicBezTo>
                <a:cubicBezTo>
                  <a:pt x="126" y="130"/>
                  <a:pt x="128" y="125"/>
                  <a:pt x="129" y="120"/>
                </a:cubicBezTo>
                <a:cubicBezTo>
                  <a:pt x="130" y="115"/>
                  <a:pt x="131" y="111"/>
                  <a:pt x="132" y="107"/>
                </a:cubicBezTo>
                <a:cubicBezTo>
                  <a:pt x="133" y="102"/>
                  <a:pt x="134" y="97"/>
                  <a:pt x="134" y="92"/>
                </a:cubicBezTo>
                <a:cubicBezTo>
                  <a:pt x="134" y="73"/>
                  <a:pt x="129" y="56"/>
                  <a:pt x="118" y="42"/>
                </a:cubicBezTo>
                <a:cubicBezTo>
                  <a:pt x="108" y="28"/>
                  <a:pt x="92" y="21"/>
                  <a:pt x="73" y="21"/>
                </a:cubicBezTo>
                <a:cubicBezTo>
                  <a:pt x="63" y="21"/>
                  <a:pt x="55" y="24"/>
                  <a:pt x="47" y="29"/>
                </a:cubicBezTo>
                <a:cubicBezTo>
                  <a:pt x="39" y="34"/>
                  <a:pt x="34" y="39"/>
                  <a:pt x="31" y="44"/>
                </a:cubicBezTo>
                <a:cubicBezTo>
                  <a:pt x="28" y="49"/>
                  <a:pt x="27" y="52"/>
                  <a:pt x="27" y="53"/>
                </a:cubicBezTo>
                <a:lnTo>
                  <a:pt x="29" y="53"/>
                </a:lnTo>
                <a:cubicBezTo>
                  <a:pt x="34" y="53"/>
                  <a:pt x="40" y="55"/>
                  <a:pt x="46" y="59"/>
                </a:cubicBezTo>
                <a:cubicBezTo>
                  <a:pt x="51" y="64"/>
                  <a:pt x="54" y="71"/>
                  <a:pt x="54" y="80"/>
                </a:cubicBezTo>
                <a:cubicBezTo>
                  <a:pt x="54" y="88"/>
                  <a:pt x="52" y="94"/>
                  <a:pt x="47" y="99"/>
                </a:cubicBezTo>
                <a:cubicBezTo>
                  <a:pt x="42" y="104"/>
                  <a:pt x="35" y="107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6" name=""/>
          <p:cNvSpPr/>
          <p:nvPr/>
        </p:nvSpPr>
        <p:spPr>
          <a:xfrm>
            <a:off x="6812280" y="4779000"/>
            <a:ext cx="88920" cy="72360"/>
          </a:xfrm>
          <a:custGeom>
            <a:avLst/>
            <a:gdLst/>
            <a:ahLst/>
            <a:rect l="0" t="0" r="r" b="b"/>
            <a:pathLst>
              <a:path w="247" h="201">
                <a:moveTo>
                  <a:pt x="70" y="201"/>
                </a:moveTo>
                <a:cubicBezTo>
                  <a:pt x="49" y="201"/>
                  <a:pt x="32" y="194"/>
                  <a:pt x="19" y="181"/>
                </a:cubicBezTo>
                <a:cubicBezTo>
                  <a:pt x="7" y="167"/>
                  <a:pt x="0" y="150"/>
                  <a:pt x="0" y="129"/>
                </a:cubicBezTo>
                <a:cubicBezTo>
                  <a:pt x="0" y="99"/>
                  <a:pt x="11" y="71"/>
                  <a:pt x="33" y="45"/>
                </a:cubicBezTo>
                <a:cubicBezTo>
                  <a:pt x="55" y="18"/>
                  <a:pt x="82" y="3"/>
                  <a:pt x="111" y="0"/>
                </a:cubicBezTo>
                <a:cubicBezTo>
                  <a:pt x="111" y="0"/>
                  <a:pt x="133" y="0"/>
                  <a:pt x="175" y="0"/>
                </a:cubicBezTo>
                <a:lnTo>
                  <a:pt x="237" y="0"/>
                </a:lnTo>
                <a:cubicBezTo>
                  <a:pt x="238" y="0"/>
                  <a:pt x="238" y="0"/>
                  <a:pt x="239" y="0"/>
                </a:cubicBezTo>
                <a:cubicBezTo>
                  <a:pt x="239" y="1"/>
                  <a:pt x="240" y="1"/>
                  <a:pt x="240" y="1"/>
                </a:cubicBezTo>
                <a:cubicBezTo>
                  <a:pt x="241" y="2"/>
                  <a:pt x="242" y="2"/>
                  <a:pt x="242" y="2"/>
                </a:cubicBezTo>
                <a:cubicBezTo>
                  <a:pt x="242" y="3"/>
                  <a:pt x="243" y="3"/>
                  <a:pt x="243" y="4"/>
                </a:cubicBezTo>
                <a:cubicBezTo>
                  <a:pt x="244" y="4"/>
                  <a:pt x="244" y="5"/>
                  <a:pt x="244" y="5"/>
                </a:cubicBezTo>
                <a:lnTo>
                  <a:pt x="245" y="6"/>
                </a:lnTo>
                <a:cubicBezTo>
                  <a:pt x="246" y="8"/>
                  <a:pt x="246" y="8"/>
                  <a:pt x="245" y="8"/>
                </a:cubicBezTo>
                <a:cubicBezTo>
                  <a:pt x="245" y="8"/>
                  <a:pt x="245" y="9"/>
                  <a:pt x="246" y="10"/>
                </a:cubicBezTo>
                <a:cubicBezTo>
                  <a:pt x="247" y="12"/>
                  <a:pt x="247" y="13"/>
                  <a:pt x="246" y="13"/>
                </a:cubicBezTo>
                <a:cubicBezTo>
                  <a:pt x="246" y="27"/>
                  <a:pt x="237" y="34"/>
                  <a:pt x="217" y="34"/>
                </a:cubicBezTo>
                <a:cubicBezTo>
                  <a:pt x="215" y="34"/>
                  <a:pt x="212" y="34"/>
                  <a:pt x="209" y="34"/>
                </a:cubicBezTo>
                <a:cubicBezTo>
                  <a:pt x="206" y="34"/>
                  <a:pt x="204" y="34"/>
                  <a:pt x="203" y="34"/>
                </a:cubicBezTo>
                <a:lnTo>
                  <a:pt x="176" y="34"/>
                </a:lnTo>
                <a:lnTo>
                  <a:pt x="178" y="38"/>
                </a:lnTo>
                <a:cubicBezTo>
                  <a:pt x="183" y="50"/>
                  <a:pt x="186" y="63"/>
                  <a:pt x="186" y="77"/>
                </a:cubicBezTo>
                <a:cubicBezTo>
                  <a:pt x="186" y="110"/>
                  <a:pt x="174" y="139"/>
                  <a:pt x="150" y="164"/>
                </a:cubicBezTo>
                <a:cubicBezTo>
                  <a:pt x="126" y="189"/>
                  <a:pt x="99" y="201"/>
                  <a:pt x="70" y="201"/>
                </a:cubicBezTo>
                <a:moveTo>
                  <a:pt x="151" y="70"/>
                </a:moveTo>
                <a:cubicBezTo>
                  <a:pt x="151" y="46"/>
                  <a:pt x="138" y="34"/>
                  <a:pt x="112" y="34"/>
                </a:cubicBezTo>
                <a:cubicBezTo>
                  <a:pt x="75" y="34"/>
                  <a:pt x="49" y="60"/>
                  <a:pt x="38" y="113"/>
                </a:cubicBezTo>
                <a:cubicBezTo>
                  <a:pt x="38" y="114"/>
                  <a:pt x="38" y="115"/>
                  <a:pt x="38" y="115"/>
                </a:cubicBezTo>
                <a:cubicBezTo>
                  <a:pt x="35" y="127"/>
                  <a:pt x="34" y="136"/>
                  <a:pt x="34" y="143"/>
                </a:cubicBezTo>
                <a:cubicBezTo>
                  <a:pt x="34" y="158"/>
                  <a:pt x="38" y="169"/>
                  <a:pt x="45" y="175"/>
                </a:cubicBezTo>
                <a:cubicBezTo>
                  <a:pt x="53" y="181"/>
                  <a:pt x="62" y="184"/>
                  <a:pt x="72" y="184"/>
                </a:cubicBezTo>
                <a:cubicBezTo>
                  <a:pt x="89" y="184"/>
                  <a:pt x="103" y="177"/>
                  <a:pt x="117" y="163"/>
                </a:cubicBezTo>
                <a:cubicBezTo>
                  <a:pt x="126" y="154"/>
                  <a:pt x="133" y="142"/>
                  <a:pt x="138" y="127"/>
                </a:cubicBezTo>
                <a:cubicBezTo>
                  <a:pt x="144" y="112"/>
                  <a:pt x="147" y="99"/>
                  <a:pt x="148" y="90"/>
                </a:cubicBezTo>
                <a:cubicBezTo>
                  <a:pt x="150" y="81"/>
                  <a:pt x="150" y="74"/>
                  <a:pt x="151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7" name=""/>
          <p:cNvSpPr/>
          <p:nvPr/>
        </p:nvSpPr>
        <p:spPr>
          <a:xfrm>
            <a:off x="6911640" y="4725000"/>
            <a:ext cx="46440" cy="77400"/>
          </a:xfrm>
          <a:custGeom>
            <a:avLst/>
            <a:gdLst/>
            <a:ahLst/>
            <a:rect l="0" t="0" r="r" b="b"/>
            <a:pathLst>
              <a:path w="129" h="215">
                <a:moveTo>
                  <a:pt x="19" y="76"/>
                </a:moveTo>
                <a:cubicBezTo>
                  <a:pt x="13" y="76"/>
                  <a:pt x="8" y="74"/>
                  <a:pt x="5" y="71"/>
                </a:cubicBezTo>
                <a:cubicBezTo>
                  <a:pt x="2" y="67"/>
                  <a:pt x="0" y="62"/>
                  <a:pt x="0" y="57"/>
                </a:cubicBezTo>
                <a:cubicBezTo>
                  <a:pt x="0" y="41"/>
                  <a:pt x="6" y="28"/>
                  <a:pt x="17" y="17"/>
                </a:cubicBezTo>
                <a:cubicBezTo>
                  <a:pt x="28" y="6"/>
                  <a:pt x="43" y="0"/>
                  <a:pt x="60" y="0"/>
                </a:cubicBezTo>
                <a:cubicBezTo>
                  <a:pt x="80" y="0"/>
                  <a:pt x="96" y="6"/>
                  <a:pt x="109" y="18"/>
                </a:cubicBezTo>
                <a:cubicBezTo>
                  <a:pt x="122" y="30"/>
                  <a:pt x="129" y="46"/>
                  <a:pt x="129" y="65"/>
                </a:cubicBezTo>
                <a:cubicBezTo>
                  <a:pt x="129" y="74"/>
                  <a:pt x="127" y="83"/>
                  <a:pt x="122" y="91"/>
                </a:cubicBezTo>
                <a:cubicBezTo>
                  <a:pt x="118" y="99"/>
                  <a:pt x="113" y="107"/>
                  <a:pt x="107" y="113"/>
                </a:cubicBezTo>
                <a:cubicBezTo>
                  <a:pt x="101" y="119"/>
                  <a:pt x="93" y="127"/>
                  <a:pt x="81" y="137"/>
                </a:cubicBezTo>
                <a:cubicBezTo>
                  <a:pt x="74" y="143"/>
                  <a:pt x="63" y="153"/>
                  <a:pt x="49" y="166"/>
                </a:cubicBezTo>
                <a:lnTo>
                  <a:pt x="29" y="184"/>
                </a:lnTo>
                <a:lnTo>
                  <a:pt x="55" y="184"/>
                </a:lnTo>
                <a:cubicBezTo>
                  <a:pt x="88" y="184"/>
                  <a:pt x="106" y="184"/>
                  <a:pt x="108" y="183"/>
                </a:cubicBezTo>
                <a:cubicBezTo>
                  <a:pt x="110" y="182"/>
                  <a:pt x="112" y="173"/>
                  <a:pt x="116" y="154"/>
                </a:cubicBezTo>
                <a:lnTo>
                  <a:pt x="116" y="153"/>
                </a:lnTo>
                <a:lnTo>
                  <a:pt x="129" y="153"/>
                </a:lnTo>
                <a:lnTo>
                  <a:pt x="129" y="154"/>
                </a:lnTo>
                <a:cubicBezTo>
                  <a:pt x="129" y="155"/>
                  <a:pt x="127" y="165"/>
                  <a:pt x="125" y="184"/>
                </a:cubicBezTo>
                <a:cubicBezTo>
                  <a:pt x="122" y="203"/>
                  <a:pt x="121" y="213"/>
                  <a:pt x="120" y="214"/>
                </a:cubicBezTo>
                <a:lnTo>
                  <a:pt x="120" y="215"/>
                </a:lnTo>
                <a:lnTo>
                  <a:pt x="0" y="215"/>
                </a:lnTo>
                <a:lnTo>
                  <a:pt x="0" y="209"/>
                </a:lnTo>
                <a:lnTo>
                  <a:pt x="0" y="205"/>
                </a:lnTo>
                <a:cubicBezTo>
                  <a:pt x="0" y="204"/>
                  <a:pt x="1" y="202"/>
                  <a:pt x="2" y="200"/>
                </a:cubicBezTo>
                <a:cubicBezTo>
                  <a:pt x="3" y="199"/>
                  <a:pt x="6" y="195"/>
                  <a:pt x="11" y="189"/>
                </a:cubicBezTo>
                <a:cubicBezTo>
                  <a:pt x="18" y="181"/>
                  <a:pt x="23" y="175"/>
                  <a:pt x="27" y="170"/>
                </a:cubicBezTo>
                <a:cubicBezTo>
                  <a:pt x="29" y="168"/>
                  <a:pt x="33" y="164"/>
                  <a:pt x="38" y="158"/>
                </a:cubicBezTo>
                <a:cubicBezTo>
                  <a:pt x="45" y="152"/>
                  <a:pt x="48" y="148"/>
                  <a:pt x="50" y="146"/>
                </a:cubicBezTo>
                <a:cubicBezTo>
                  <a:pt x="52" y="144"/>
                  <a:pt x="55" y="141"/>
                  <a:pt x="60" y="136"/>
                </a:cubicBezTo>
                <a:cubicBezTo>
                  <a:pt x="64" y="131"/>
                  <a:pt x="67" y="127"/>
                  <a:pt x="69" y="125"/>
                </a:cubicBezTo>
                <a:cubicBezTo>
                  <a:pt x="70" y="122"/>
                  <a:pt x="73" y="119"/>
                  <a:pt x="76" y="115"/>
                </a:cubicBezTo>
                <a:cubicBezTo>
                  <a:pt x="79" y="111"/>
                  <a:pt x="81" y="108"/>
                  <a:pt x="83" y="105"/>
                </a:cubicBezTo>
                <a:cubicBezTo>
                  <a:pt x="84" y="102"/>
                  <a:pt x="86" y="99"/>
                  <a:pt x="87" y="96"/>
                </a:cubicBezTo>
                <a:cubicBezTo>
                  <a:pt x="89" y="92"/>
                  <a:pt x="91" y="89"/>
                  <a:pt x="92" y="85"/>
                </a:cubicBezTo>
                <a:cubicBezTo>
                  <a:pt x="93" y="82"/>
                  <a:pt x="93" y="79"/>
                  <a:pt x="94" y="76"/>
                </a:cubicBezTo>
                <a:cubicBezTo>
                  <a:pt x="95" y="73"/>
                  <a:pt x="95" y="69"/>
                  <a:pt x="95" y="65"/>
                </a:cubicBezTo>
                <a:cubicBezTo>
                  <a:pt x="95" y="52"/>
                  <a:pt x="91" y="40"/>
                  <a:pt x="84" y="30"/>
                </a:cubicBezTo>
                <a:cubicBezTo>
                  <a:pt x="77" y="20"/>
                  <a:pt x="66" y="15"/>
                  <a:pt x="53" y="15"/>
                </a:cubicBezTo>
                <a:cubicBezTo>
                  <a:pt x="46" y="15"/>
                  <a:pt x="39" y="17"/>
                  <a:pt x="33" y="21"/>
                </a:cubicBezTo>
                <a:cubicBezTo>
                  <a:pt x="28" y="25"/>
                  <a:pt x="24" y="28"/>
                  <a:pt x="22" y="31"/>
                </a:cubicBezTo>
                <a:cubicBezTo>
                  <a:pt x="20" y="35"/>
                  <a:pt x="19" y="37"/>
                  <a:pt x="19" y="38"/>
                </a:cubicBezTo>
                <a:lnTo>
                  <a:pt x="20" y="38"/>
                </a:lnTo>
                <a:cubicBezTo>
                  <a:pt x="24" y="38"/>
                  <a:pt x="28" y="39"/>
                  <a:pt x="32" y="42"/>
                </a:cubicBezTo>
                <a:cubicBezTo>
                  <a:pt x="36" y="45"/>
                  <a:pt x="38" y="50"/>
                  <a:pt x="38" y="57"/>
                </a:cubicBezTo>
                <a:cubicBezTo>
                  <a:pt x="38" y="62"/>
                  <a:pt x="37" y="67"/>
                  <a:pt x="33" y="71"/>
                </a:cubicBezTo>
                <a:cubicBezTo>
                  <a:pt x="30" y="74"/>
                  <a:pt x="25" y="76"/>
                  <a:pt x="19" y="7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8" name=""/>
          <p:cNvSpPr/>
          <p:nvPr/>
        </p:nvSpPr>
        <p:spPr>
          <a:xfrm>
            <a:off x="6702480" y="4697280"/>
            <a:ext cx="292680" cy="14400"/>
          </a:xfrm>
          <a:custGeom>
            <a:avLst/>
            <a:gdLst/>
            <a:ahLst/>
            <a:rect l="0" t="0" r="r" b="b"/>
            <a:pathLst>
              <a:path w="813" h="40">
                <a:moveTo>
                  <a:pt x="0" y="40"/>
                </a:moveTo>
                <a:lnTo>
                  <a:pt x="813" y="40"/>
                </a:lnTo>
                <a:lnTo>
                  <a:pt x="813" y="0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7074000" y="4588920"/>
            <a:ext cx="218160" cy="231120"/>
          </a:xfrm>
          <a:custGeom>
            <a:avLst/>
            <a:gdLst/>
            <a:ahLst/>
            <a:rect l="0" t="0" r="r" b="b"/>
            <a:pathLst>
              <a:path w="606" h="642">
                <a:moveTo>
                  <a:pt x="3" y="1"/>
                </a:moveTo>
                <a:cubicBezTo>
                  <a:pt x="4" y="0"/>
                  <a:pt x="96" y="0"/>
                  <a:pt x="278" y="0"/>
                </a:cubicBezTo>
                <a:lnTo>
                  <a:pt x="550" y="0"/>
                </a:lnTo>
                <a:lnTo>
                  <a:pt x="576" y="70"/>
                </a:lnTo>
                <a:cubicBezTo>
                  <a:pt x="581" y="84"/>
                  <a:pt x="587" y="97"/>
                  <a:pt x="591" y="109"/>
                </a:cubicBezTo>
                <a:cubicBezTo>
                  <a:pt x="596" y="122"/>
                  <a:pt x="600" y="132"/>
                  <a:pt x="602" y="139"/>
                </a:cubicBezTo>
                <a:cubicBezTo>
                  <a:pt x="605" y="146"/>
                  <a:pt x="606" y="149"/>
                  <a:pt x="606" y="150"/>
                </a:cubicBezTo>
                <a:lnTo>
                  <a:pt x="593" y="150"/>
                </a:lnTo>
                <a:lnTo>
                  <a:pt x="579" y="149"/>
                </a:lnTo>
                <a:cubicBezTo>
                  <a:pt x="569" y="123"/>
                  <a:pt x="554" y="100"/>
                  <a:pt x="532" y="83"/>
                </a:cubicBezTo>
                <a:cubicBezTo>
                  <a:pt x="511" y="65"/>
                  <a:pt x="488" y="52"/>
                  <a:pt x="463" y="43"/>
                </a:cubicBezTo>
                <a:cubicBezTo>
                  <a:pt x="440" y="36"/>
                  <a:pt x="414" y="31"/>
                  <a:pt x="384" y="29"/>
                </a:cubicBezTo>
                <a:cubicBezTo>
                  <a:pt x="355" y="26"/>
                  <a:pt x="308" y="25"/>
                  <a:pt x="244" y="25"/>
                </a:cubicBezTo>
                <a:lnTo>
                  <a:pt x="169" y="25"/>
                </a:lnTo>
                <a:cubicBezTo>
                  <a:pt x="111" y="25"/>
                  <a:pt x="81" y="26"/>
                  <a:pt x="81" y="26"/>
                </a:cubicBezTo>
                <a:cubicBezTo>
                  <a:pt x="83" y="27"/>
                  <a:pt x="118" y="75"/>
                  <a:pt x="187" y="170"/>
                </a:cubicBezTo>
                <a:cubicBezTo>
                  <a:pt x="257" y="265"/>
                  <a:pt x="291" y="313"/>
                  <a:pt x="292" y="315"/>
                </a:cubicBezTo>
                <a:cubicBezTo>
                  <a:pt x="294" y="319"/>
                  <a:pt x="295" y="322"/>
                  <a:pt x="293" y="324"/>
                </a:cubicBezTo>
                <a:lnTo>
                  <a:pt x="278" y="342"/>
                </a:lnTo>
                <a:cubicBezTo>
                  <a:pt x="268" y="354"/>
                  <a:pt x="253" y="372"/>
                  <a:pt x="234" y="396"/>
                </a:cubicBezTo>
                <a:cubicBezTo>
                  <a:pt x="214" y="419"/>
                  <a:pt x="195" y="442"/>
                  <a:pt x="176" y="465"/>
                </a:cubicBezTo>
                <a:lnTo>
                  <a:pt x="60" y="602"/>
                </a:lnTo>
                <a:cubicBezTo>
                  <a:pt x="60" y="602"/>
                  <a:pt x="105" y="603"/>
                  <a:pt x="196" y="603"/>
                </a:cubicBezTo>
                <a:cubicBezTo>
                  <a:pt x="207" y="603"/>
                  <a:pt x="223" y="603"/>
                  <a:pt x="244" y="603"/>
                </a:cubicBezTo>
                <a:cubicBezTo>
                  <a:pt x="264" y="603"/>
                  <a:pt x="279" y="603"/>
                  <a:pt x="289" y="603"/>
                </a:cubicBezTo>
                <a:cubicBezTo>
                  <a:pt x="363" y="603"/>
                  <a:pt x="421" y="597"/>
                  <a:pt x="463" y="586"/>
                </a:cubicBezTo>
                <a:cubicBezTo>
                  <a:pt x="506" y="574"/>
                  <a:pt x="539" y="549"/>
                  <a:pt x="565" y="510"/>
                </a:cubicBezTo>
                <a:cubicBezTo>
                  <a:pt x="569" y="503"/>
                  <a:pt x="574" y="492"/>
                  <a:pt x="579" y="478"/>
                </a:cubicBezTo>
                <a:lnTo>
                  <a:pt x="606" y="478"/>
                </a:lnTo>
                <a:lnTo>
                  <a:pt x="550" y="642"/>
                </a:lnTo>
                <a:lnTo>
                  <a:pt x="278" y="642"/>
                </a:lnTo>
                <a:cubicBezTo>
                  <a:pt x="96" y="642"/>
                  <a:pt x="5" y="642"/>
                  <a:pt x="4" y="641"/>
                </a:cubicBezTo>
                <a:cubicBezTo>
                  <a:pt x="1" y="640"/>
                  <a:pt x="0" y="638"/>
                  <a:pt x="0" y="635"/>
                </a:cubicBezTo>
                <a:cubicBezTo>
                  <a:pt x="0" y="633"/>
                  <a:pt x="13" y="616"/>
                  <a:pt x="40" y="585"/>
                </a:cubicBezTo>
                <a:cubicBezTo>
                  <a:pt x="69" y="551"/>
                  <a:pt x="96" y="519"/>
                  <a:pt x="121" y="489"/>
                </a:cubicBezTo>
                <a:lnTo>
                  <a:pt x="239" y="349"/>
                </a:lnTo>
                <a:cubicBezTo>
                  <a:pt x="239" y="348"/>
                  <a:pt x="199" y="294"/>
                  <a:pt x="119" y="185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0" name=""/>
          <p:cNvSpPr/>
          <p:nvPr/>
        </p:nvSpPr>
        <p:spPr>
          <a:xfrm>
            <a:off x="7315920" y="4579560"/>
            <a:ext cx="91800" cy="74520"/>
          </a:xfrm>
          <a:custGeom>
            <a:avLst/>
            <a:gdLst/>
            <a:ahLst/>
            <a:rect l="0" t="0" r="r" b="b"/>
            <a:pathLst>
              <a:path w="255" h="207">
                <a:moveTo>
                  <a:pt x="0" y="71"/>
                </a:moveTo>
                <a:cubicBezTo>
                  <a:pt x="1" y="69"/>
                  <a:pt x="1" y="66"/>
                  <a:pt x="2" y="63"/>
                </a:cubicBezTo>
                <a:cubicBezTo>
                  <a:pt x="2" y="60"/>
                  <a:pt x="4" y="55"/>
                  <a:pt x="7" y="46"/>
                </a:cubicBezTo>
                <a:cubicBezTo>
                  <a:pt x="10" y="38"/>
                  <a:pt x="13" y="31"/>
                  <a:pt x="16" y="25"/>
                </a:cubicBezTo>
                <a:cubicBezTo>
                  <a:pt x="19" y="19"/>
                  <a:pt x="24" y="14"/>
                  <a:pt x="31" y="8"/>
                </a:cubicBezTo>
                <a:cubicBezTo>
                  <a:pt x="38" y="3"/>
                  <a:pt x="46" y="0"/>
                  <a:pt x="53" y="0"/>
                </a:cubicBezTo>
                <a:cubicBezTo>
                  <a:pt x="64" y="0"/>
                  <a:pt x="73" y="3"/>
                  <a:pt x="80" y="9"/>
                </a:cubicBezTo>
                <a:cubicBezTo>
                  <a:pt x="87" y="14"/>
                  <a:pt x="92" y="19"/>
                  <a:pt x="94" y="24"/>
                </a:cubicBezTo>
                <a:cubicBezTo>
                  <a:pt x="96" y="29"/>
                  <a:pt x="96" y="32"/>
                  <a:pt x="96" y="33"/>
                </a:cubicBezTo>
                <a:cubicBezTo>
                  <a:pt x="96" y="34"/>
                  <a:pt x="97" y="34"/>
                  <a:pt x="97" y="34"/>
                </a:cubicBezTo>
                <a:lnTo>
                  <a:pt x="102" y="29"/>
                </a:lnTo>
                <a:cubicBezTo>
                  <a:pt x="120" y="10"/>
                  <a:pt x="141" y="0"/>
                  <a:pt x="165" y="0"/>
                </a:cubicBezTo>
                <a:cubicBezTo>
                  <a:pt x="181" y="0"/>
                  <a:pt x="194" y="4"/>
                  <a:pt x="204" y="13"/>
                </a:cubicBezTo>
                <a:cubicBezTo>
                  <a:pt x="214" y="21"/>
                  <a:pt x="220" y="33"/>
                  <a:pt x="220" y="48"/>
                </a:cubicBezTo>
                <a:cubicBezTo>
                  <a:pt x="220" y="64"/>
                  <a:pt x="214" y="88"/>
                  <a:pt x="203" y="121"/>
                </a:cubicBezTo>
                <a:cubicBezTo>
                  <a:pt x="191" y="152"/>
                  <a:pt x="185" y="172"/>
                  <a:pt x="185" y="178"/>
                </a:cubicBezTo>
                <a:cubicBezTo>
                  <a:pt x="185" y="186"/>
                  <a:pt x="188" y="190"/>
                  <a:pt x="193" y="190"/>
                </a:cubicBezTo>
                <a:cubicBezTo>
                  <a:pt x="195" y="190"/>
                  <a:pt x="196" y="190"/>
                  <a:pt x="197" y="190"/>
                </a:cubicBezTo>
                <a:cubicBezTo>
                  <a:pt x="206" y="188"/>
                  <a:pt x="214" y="182"/>
                  <a:pt x="221" y="172"/>
                </a:cubicBezTo>
                <a:cubicBezTo>
                  <a:pt x="228" y="162"/>
                  <a:pt x="233" y="150"/>
                  <a:pt x="237" y="136"/>
                </a:cubicBezTo>
                <a:cubicBezTo>
                  <a:pt x="237" y="134"/>
                  <a:pt x="240" y="132"/>
                  <a:pt x="246" y="132"/>
                </a:cubicBezTo>
                <a:cubicBezTo>
                  <a:pt x="252" y="132"/>
                  <a:pt x="255" y="134"/>
                  <a:pt x="255" y="136"/>
                </a:cubicBezTo>
                <a:cubicBezTo>
                  <a:pt x="255" y="136"/>
                  <a:pt x="254" y="139"/>
                  <a:pt x="253" y="143"/>
                </a:cubicBezTo>
                <a:cubicBezTo>
                  <a:pt x="251" y="152"/>
                  <a:pt x="247" y="160"/>
                  <a:pt x="243" y="169"/>
                </a:cubicBezTo>
                <a:cubicBezTo>
                  <a:pt x="239" y="177"/>
                  <a:pt x="232" y="186"/>
                  <a:pt x="222" y="194"/>
                </a:cubicBezTo>
                <a:cubicBezTo>
                  <a:pt x="212" y="203"/>
                  <a:pt x="202" y="207"/>
                  <a:pt x="191" y="206"/>
                </a:cubicBezTo>
                <a:cubicBezTo>
                  <a:pt x="177" y="206"/>
                  <a:pt x="166" y="202"/>
                  <a:pt x="160" y="194"/>
                </a:cubicBezTo>
                <a:cubicBezTo>
                  <a:pt x="154" y="186"/>
                  <a:pt x="150" y="177"/>
                  <a:pt x="150" y="169"/>
                </a:cubicBezTo>
                <a:cubicBezTo>
                  <a:pt x="150" y="163"/>
                  <a:pt x="156" y="145"/>
                  <a:pt x="167" y="114"/>
                </a:cubicBezTo>
                <a:cubicBezTo>
                  <a:pt x="178" y="83"/>
                  <a:pt x="183" y="60"/>
                  <a:pt x="184" y="44"/>
                </a:cubicBezTo>
                <a:cubicBezTo>
                  <a:pt x="184" y="27"/>
                  <a:pt x="177" y="18"/>
                  <a:pt x="164" y="18"/>
                </a:cubicBezTo>
                <a:lnTo>
                  <a:pt x="161" y="18"/>
                </a:lnTo>
                <a:cubicBezTo>
                  <a:pt x="135" y="18"/>
                  <a:pt x="113" y="33"/>
                  <a:pt x="96" y="63"/>
                </a:cubicBezTo>
                <a:lnTo>
                  <a:pt x="92" y="69"/>
                </a:lnTo>
                <a:lnTo>
                  <a:pt x="77" y="131"/>
                </a:lnTo>
                <a:cubicBezTo>
                  <a:pt x="67" y="170"/>
                  <a:pt x="62" y="192"/>
                  <a:pt x="60" y="195"/>
                </a:cubicBezTo>
                <a:cubicBezTo>
                  <a:pt x="56" y="203"/>
                  <a:pt x="50" y="207"/>
                  <a:pt x="40" y="207"/>
                </a:cubicBezTo>
                <a:cubicBezTo>
                  <a:pt x="36" y="207"/>
                  <a:pt x="33" y="206"/>
                  <a:pt x="30" y="204"/>
                </a:cubicBezTo>
                <a:cubicBezTo>
                  <a:pt x="28" y="202"/>
                  <a:pt x="26" y="200"/>
                  <a:pt x="25" y="199"/>
                </a:cubicBezTo>
                <a:cubicBezTo>
                  <a:pt x="24" y="197"/>
                  <a:pt x="24" y="195"/>
                  <a:pt x="24" y="194"/>
                </a:cubicBezTo>
                <a:cubicBezTo>
                  <a:pt x="24" y="190"/>
                  <a:pt x="30" y="166"/>
                  <a:pt x="42" y="120"/>
                </a:cubicBezTo>
                <a:cubicBezTo>
                  <a:pt x="54" y="74"/>
                  <a:pt x="60" y="49"/>
                  <a:pt x="61" y="45"/>
                </a:cubicBezTo>
                <a:cubicBezTo>
                  <a:pt x="61" y="44"/>
                  <a:pt x="61" y="40"/>
                  <a:pt x="61" y="35"/>
                </a:cubicBezTo>
                <a:cubicBezTo>
                  <a:pt x="61" y="23"/>
                  <a:pt x="57" y="17"/>
                  <a:pt x="50" y="17"/>
                </a:cubicBezTo>
                <a:cubicBezTo>
                  <a:pt x="38" y="17"/>
                  <a:pt x="28" y="32"/>
                  <a:pt x="21" y="62"/>
                </a:cubicBezTo>
                <a:cubicBezTo>
                  <a:pt x="19" y="69"/>
                  <a:pt x="18" y="72"/>
                  <a:pt x="18" y="72"/>
                </a:cubicBezTo>
                <a:cubicBezTo>
                  <a:pt x="17" y="74"/>
                  <a:pt x="14" y="75"/>
                  <a:pt x="9" y="75"/>
                </a:cubicBezTo>
                <a:lnTo>
                  <a:pt x="3" y="75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1" name=""/>
          <p:cNvSpPr/>
          <p:nvPr/>
        </p:nvSpPr>
        <p:spPr>
          <a:xfrm>
            <a:off x="7315920" y="471996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5" y="28"/>
                </a:moveTo>
                <a:cubicBezTo>
                  <a:pt x="75" y="21"/>
                  <a:pt x="78" y="14"/>
                  <a:pt x="84" y="9"/>
                </a:cubicBezTo>
                <a:cubicBezTo>
                  <a:pt x="90" y="3"/>
                  <a:pt x="96" y="1"/>
                  <a:pt x="104" y="0"/>
                </a:cubicBezTo>
                <a:cubicBezTo>
                  <a:pt x="109" y="0"/>
                  <a:pt x="114" y="2"/>
                  <a:pt x="117" y="6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3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90" y="47"/>
                  <a:pt x="85" y="46"/>
                  <a:pt x="82" y="43"/>
                </a:cubicBezTo>
                <a:cubicBezTo>
                  <a:pt x="78" y="40"/>
                  <a:pt x="75" y="35"/>
                  <a:pt x="75" y="28"/>
                </a:cubicBezTo>
                <a:moveTo>
                  <a:pt x="0" y="171"/>
                </a:moveTo>
                <a:cubicBezTo>
                  <a:pt x="0" y="168"/>
                  <a:pt x="2" y="164"/>
                  <a:pt x="4" y="157"/>
                </a:cubicBezTo>
                <a:cubicBezTo>
                  <a:pt x="7" y="150"/>
                  <a:pt x="11" y="142"/>
                  <a:pt x="15" y="134"/>
                </a:cubicBezTo>
                <a:cubicBezTo>
                  <a:pt x="20" y="125"/>
                  <a:pt x="26" y="117"/>
                  <a:pt x="35" y="110"/>
                </a:cubicBezTo>
                <a:cubicBezTo>
                  <a:pt x="44" y="103"/>
                  <a:pt x="53" y="99"/>
                  <a:pt x="63" y="100"/>
                </a:cubicBezTo>
                <a:cubicBezTo>
                  <a:pt x="75" y="100"/>
                  <a:pt x="85" y="103"/>
                  <a:pt x="93" y="110"/>
                </a:cubicBezTo>
                <a:cubicBezTo>
                  <a:pt x="101" y="118"/>
                  <a:pt x="105" y="127"/>
                  <a:pt x="105" y="139"/>
                </a:cubicBezTo>
                <a:cubicBezTo>
                  <a:pt x="105" y="144"/>
                  <a:pt x="103" y="153"/>
                  <a:pt x="99" y="165"/>
                </a:cubicBezTo>
                <a:cubicBezTo>
                  <a:pt x="95" y="176"/>
                  <a:pt x="88" y="192"/>
                  <a:pt x="81" y="212"/>
                </a:cubicBezTo>
                <a:cubicBezTo>
                  <a:pt x="73" y="232"/>
                  <a:pt x="66" y="249"/>
                  <a:pt x="61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5"/>
                  <a:pt x="61" y="289"/>
                  <a:pt x="67" y="289"/>
                </a:cubicBezTo>
                <a:cubicBezTo>
                  <a:pt x="70" y="289"/>
                  <a:pt x="73" y="289"/>
                  <a:pt x="76" y="288"/>
                </a:cubicBezTo>
                <a:cubicBezTo>
                  <a:pt x="79" y="287"/>
                  <a:pt x="82" y="285"/>
                  <a:pt x="86" y="282"/>
                </a:cubicBezTo>
                <a:cubicBezTo>
                  <a:pt x="90" y="278"/>
                  <a:pt x="94" y="273"/>
                  <a:pt x="98" y="266"/>
                </a:cubicBezTo>
                <a:cubicBezTo>
                  <a:pt x="103" y="258"/>
                  <a:pt x="106" y="249"/>
                  <a:pt x="110" y="239"/>
                </a:cubicBezTo>
                <a:cubicBezTo>
                  <a:pt x="111" y="235"/>
                  <a:pt x="111" y="233"/>
                  <a:pt x="112" y="233"/>
                </a:cubicBezTo>
                <a:cubicBezTo>
                  <a:pt x="113" y="232"/>
                  <a:pt x="115" y="232"/>
                  <a:pt x="120" y="232"/>
                </a:cubicBezTo>
                <a:cubicBezTo>
                  <a:pt x="126" y="232"/>
                  <a:pt x="129" y="233"/>
                  <a:pt x="129" y="236"/>
                </a:cubicBezTo>
                <a:cubicBezTo>
                  <a:pt x="129" y="239"/>
                  <a:pt x="127" y="243"/>
                  <a:pt x="125" y="250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8" y="282"/>
                  <a:pt x="102" y="289"/>
                  <a:pt x="93" y="296"/>
                </a:cubicBezTo>
                <a:cubicBezTo>
                  <a:pt x="84" y="303"/>
                  <a:pt x="75" y="306"/>
                  <a:pt x="65" y="306"/>
                </a:cubicBezTo>
                <a:cubicBezTo>
                  <a:pt x="54" y="306"/>
                  <a:pt x="45" y="303"/>
                  <a:pt x="37" y="296"/>
                </a:cubicBezTo>
                <a:cubicBezTo>
                  <a:pt x="29" y="290"/>
                  <a:pt x="25" y="280"/>
                  <a:pt x="24" y="267"/>
                </a:cubicBezTo>
                <a:cubicBezTo>
                  <a:pt x="24" y="262"/>
                  <a:pt x="25" y="257"/>
                  <a:pt x="27" y="253"/>
                </a:cubicBezTo>
                <a:cubicBezTo>
                  <a:pt x="28" y="248"/>
                  <a:pt x="35" y="231"/>
                  <a:pt x="46" y="201"/>
                </a:cubicBezTo>
                <a:cubicBezTo>
                  <a:pt x="58" y="171"/>
                  <a:pt x="65" y="152"/>
                  <a:pt x="67" y="146"/>
                </a:cubicBezTo>
                <a:cubicBezTo>
                  <a:pt x="69" y="140"/>
                  <a:pt x="70" y="134"/>
                  <a:pt x="70" y="129"/>
                </a:cubicBezTo>
                <a:cubicBezTo>
                  <a:pt x="70" y="121"/>
                  <a:pt x="68" y="118"/>
                  <a:pt x="61" y="118"/>
                </a:cubicBezTo>
                <a:cubicBezTo>
                  <a:pt x="51" y="118"/>
                  <a:pt x="43" y="123"/>
                  <a:pt x="36" y="133"/>
                </a:cubicBezTo>
                <a:cubicBezTo>
                  <a:pt x="28" y="143"/>
                  <a:pt x="22" y="155"/>
                  <a:pt x="18" y="171"/>
                </a:cubicBezTo>
                <a:cubicBezTo>
                  <a:pt x="18" y="171"/>
                  <a:pt x="18" y="172"/>
                  <a:pt x="17" y="172"/>
                </a:cubicBezTo>
                <a:cubicBezTo>
                  <a:pt x="17" y="173"/>
                  <a:pt x="17" y="173"/>
                  <a:pt x="17" y="174"/>
                </a:cubicBezTo>
                <a:lnTo>
                  <a:pt x="16" y="174"/>
                </a:lnTo>
                <a:cubicBezTo>
                  <a:pt x="16" y="175"/>
                  <a:pt x="15" y="175"/>
                  <a:pt x="15" y="175"/>
                </a:cubicBezTo>
                <a:cubicBezTo>
                  <a:pt x="14" y="175"/>
                  <a:pt x="14" y="175"/>
                  <a:pt x="13" y="175"/>
                </a:cubicBezTo>
                <a:cubicBezTo>
                  <a:pt x="12" y="175"/>
                  <a:pt x="11" y="175"/>
                  <a:pt x="9" y="175"/>
                </a:cubicBezTo>
                <a:lnTo>
                  <a:pt x="3" y="175"/>
                </a:lnTo>
                <a:cubicBezTo>
                  <a:pt x="1" y="173"/>
                  <a:pt x="0" y="172"/>
                  <a:pt x="0" y="1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7378200" y="4768200"/>
            <a:ext cx="109080" cy="38520"/>
          </a:xfrm>
          <a:custGeom>
            <a:avLst/>
            <a:gdLst/>
            <a:ahLst/>
            <a:rect l="0" t="0" r="r" b="b"/>
            <a:pathLst>
              <a:path w="303" h="107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6" y="0"/>
                </a:lnTo>
                <a:cubicBezTo>
                  <a:pt x="300" y="2"/>
                  <a:pt x="303" y="5"/>
                  <a:pt x="303" y="9"/>
                </a:cubicBezTo>
                <a:cubicBezTo>
                  <a:pt x="303" y="12"/>
                  <a:pt x="301" y="15"/>
                  <a:pt x="296" y="17"/>
                </a:cubicBezTo>
                <a:lnTo>
                  <a:pt x="151" y="18"/>
                </a:lnTo>
                <a:lnTo>
                  <a:pt x="7" y="18"/>
                </a:lnTo>
                <a:cubicBezTo>
                  <a:pt x="2" y="16"/>
                  <a:pt x="0" y="13"/>
                  <a:pt x="0" y="9"/>
                </a:cubicBezTo>
                <a:moveTo>
                  <a:pt x="0" y="98"/>
                </a:moveTo>
                <a:cubicBezTo>
                  <a:pt x="0" y="93"/>
                  <a:pt x="2" y="90"/>
                  <a:pt x="7" y="89"/>
                </a:cubicBezTo>
                <a:lnTo>
                  <a:pt x="296" y="89"/>
                </a:lnTo>
                <a:cubicBezTo>
                  <a:pt x="301" y="92"/>
                  <a:pt x="303" y="95"/>
                  <a:pt x="303" y="98"/>
                </a:cubicBezTo>
                <a:cubicBezTo>
                  <a:pt x="303" y="102"/>
                  <a:pt x="300" y="105"/>
                  <a:pt x="296" y="107"/>
                </a:cubicBezTo>
                <a:lnTo>
                  <a:pt x="6" y="107"/>
                </a:lnTo>
                <a:cubicBezTo>
                  <a:pt x="2" y="105"/>
                  <a:pt x="0" y="102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7509600" y="471924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1"/>
                </a:moveTo>
                <a:lnTo>
                  <a:pt x="53" y="43"/>
                </a:lnTo>
                <a:cubicBezTo>
                  <a:pt x="49" y="45"/>
                  <a:pt x="43" y="46"/>
                  <a:pt x="35" y="48"/>
                </a:cubicBezTo>
                <a:cubicBezTo>
                  <a:pt x="27" y="49"/>
                  <a:pt x="18" y="50"/>
                  <a:pt x="8" y="51"/>
                </a:cubicBezTo>
                <a:lnTo>
                  <a:pt x="0" y="51"/>
                </a:lnTo>
                <a:lnTo>
                  <a:pt x="0" y="30"/>
                </a:lnTo>
                <a:lnTo>
                  <a:pt x="8" y="30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8" y="15"/>
                  <a:pt x="73" y="11"/>
                </a:cubicBezTo>
                <a:cubicBezTo>
                  <a:pt x="78" y="8"/>
                  <a:pt x="82" y="5"/>
                  <a:pt x="86" y="1"/>
                </a:cubicBezTo>
                <a:cubicBezTo>
                  <a:pt x="87" y="0"/>
                  <a:pt x="88" y="0"/>
                  <a:pt x="91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9"/>
                </a:lnTo>
                <a:lnTo>
                  <a:pt x="100" y="275"/>
                </a:lnTo>
                <a:cubicBezTo>
                  <a:pt x="102" y="277"/>
                  <a:pt x="103" y="279"/>
                  <a:pt x="105" y="279"/>
                </a:cubicBezTo>
                <a:cubicBezTo>
                  <a:pt x="106" y="280"/>
                  <a:pt x="110" y="281"/>
                  <a:pt x="116" y="281"/>
                </a:cubicBezTo>
                <a:cubicBezTo>
                  <a:pt x="123" y="282"/>
                  <a:pt x="132" y="282"/>
                  <a:pt x="145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5" y="302"/>
                  <a:pt x="120" y="302"/>
                  <a:pt x="79" y="302"/>
                </a:cubicBezTo>
                <a:cubicBezTo>
                  <a:pt x="38" y="302"/>
                  <a:pt x="14" y="302"/>
                  <a:pt x="7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0" y="282"/>
                  <a:pt x="26" y="282"/>
                  <a:pt x="31" y="282"/>
                </a:cubicBezTo>
                <a:cubicBezTo>
                  <a:pt x="36" y="282"/>
                  <a:pt x="40" y="282"/>
                  <a:pt x="42" y="282"/>
                </a:cubicBezTo>
                <a:cubicBezTo>
                  <a:pt x="45" y="281"/>
                  <a:pt x="48" y="281"/>
                  <a:pt x="50" y="280"/>
                </a:cubicBezTo>
                <a:cubicBezTo>
                  <a:pt x="52" y="280"/>
                  <a:pt x="53" y="279"/>
                  <a:pt x="53" y="279"/>
                </a:cubicBezTo>
                <a:cubicBezTo>
                  <a:pt x="54" y="279"/>
                  <a:pt x="54" y="279"/>
                  <a:pt x="56" y="277"/>
                </a:cubicBezTo>
                <a:cubicBezTo>
                  <a:pt x="57" y="276"/>
                  <a:pt x="58" y="275"/>
                  <a:pt x="59" y="275"/>
                </a:cubicBezTo>
                <a:lnTo>
                  <a:pt x="59" y="4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4" name=""/>
          <p:cNvSpPr/>
          <p:nvPr/>
        </p:nvSpPr>
        <p:spPr>
          <a:xfrm>
            <a:off x="7610760" y="458892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0" y="321"/>
                </a:moveTo>
                <a:cubicBezTo>
                  <a:pt x="0" y="291"/>
                  <a:pt x="3" y="263"/>
                  <a:pt x="7" y="236"/>
                </a:cubicBezTo>
                <a:cubicBezTo>
                  <a:pt x="11" y="210"/>
                  <a:pt x="16" y="187"/>
                  <a:pt x="22" y="168"/>
                </a:cubicBezTo>
                <a:cubicBezTo>
                  <a:pt x="27" y="149"/>
                  <a:pt x="35" y="130"/>
                  <a:pt x="45" y="111"/>
                </a:cubicBezTo>
                <a:cubicBezTo>
                  <a:pt x="57" y="93"/>
                  <a:pt x="65" y="79"/>
                  <a:pt x="71" y="68"/>
                </a:cubicBezTo>
                <a:cubicBezTo>
                  <a:pt x="77" y="58"/>
                  <a:pt x="86" y="47"/>
                  <a:pt x="98" y="35"/>
                </a:cubicBezTo>
                <a:cubicBezTo>
                  <a:pt x="110" y="23"/>
                  <a:pt x="117" y="16"/>
                  <a:pt x="119" y="13"/>
                </a:cubicBezTo>
                <a:cubicBezTo>
                  <a:pt x="121" y="11"/>
                  <a:pt x="126" y="6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1"/>
                  <a:pt x="144" y="19"/>
                </a:cubicBezTo>
                <a:cubicBezTo>
                  <a:pt x="137" y="27"/>
                  <a:pt x="128" y="38"/>
                  <a:pt x="118" y="53"/>
                </a:cubicBezTo>
                <a:cubicBezTo>
                  <a:pt x="107" y="68"/>
                  <a:pt x="97" y="86"/>
                  <a:pt x="86" y="108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2" y="234"/>
                  <a:pt x="47" y="275"/>
                  <a:pt x="47" y="321"/>
                </a:cubicBezTo>
                <a:cubicBezTo>
                  <a:pt x="47" y="366"/>
                  <a:pt x="52" y="408"/>
                  <a:pt x="59" y="445"/>
                </a:cubicBezTo>
                <a:cubicBezTo>
                  <a:pt x="66" y="482"/>
                  <a:pt x="75" y="511"/>
                  <a:pt x="85" y="534"/>
                </a:cubicBezTo>
                <a:cubicBezTo>
                  <a:pt x="96" y="557"/>
                  <a:pt x="106" y="575"/>
                  <a:pt x="117" y="589"/>
                </a:cubicBezTo>
                <a:cubicBezTo>
                  <a:pt x="128" y="603"/>
                  <a:pt x="137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0"/>
                  <a:pt x="152" y="642"/>
                  <a:pt x="145" y="642"/>
                </a:cubicBezTo>
                <a:lnTo>
                  <a:pt x="143" y="642"/>
                </a:lnTo>
                <a:lnTo>
                  <a:pt x="135" y="642"/>
                </a:lnTo>
                <a:lnTo>
                  <a:pt x="117" y="627"/>
                </a:lnTo>
                <a:cubicBezTo>
                  <a:pt x="77" y="591"/>
                  <a:pt x="46" y="545"/>
                  <a:pt x="28" y="491"/>
                </a:cubicBezTo>
                <a:cubicBezTo>
                  <a:pt x="10" y="437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5" name=""/>
          <p:cNvSpPr/>
          <p:nvPr/>
        </p:nvSpPr>
        <p:spPr>
          <a:xfrm>
            <a:off x="7683840" y="465984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100"/>
                </a:moveTo>
                <a:cubicBezTo>
                  <a:pt x="0" y="94"/>
                  <a:pt x="3" y="84"/>
                  <a:pt x="10" y="69"/>
                </a:cubicBezTo>
                <a:cubicBezTo>
                  <a:pt x="16" y="54"/>
                  <a:pt x="26" y="39"/>
                  <a:pt x="41" y="23"/>
                </a:cubicBezTo>
                <a:cubicBezTo>
                  <a:pt x="55" y="8"/>
                  <a:pt x="71" y="0"/>
                  <a:pt x="89" y="0"/>
                </a:cubicBezTo>
                <a:cubicBezTo>
                  <a:pt x="107" y="0"/>
                  <a:pt x="121" y="5"/>
                  <a:pt x="131" y="15"/>
                </a:cubicBezTo>
                <a:cubicBezTo>
                  <a:pt x="142" y="25"/>
                  <a:pt x="148" y="39"/>
                  <a:pt x="148" y="56"/>
                </a:cubicBezTo>
                <a:cubicBezTo>
                  <a:pt x="147" y="64"/>
                  <a:pt x="147" y="69"/>
                  <a:pt x="146" y="70"/>
                </a:cubicBezTo>
                <a:cubicBezTo>
                  <a:pt x="146" y="71"/>
                  <a:pt x="143" y="81"/>
                  <a:pt x="136" y="99"/>
                </a:cubicBezTo>
                <a:cubicBezTo>
                  <a:pt x="129" y="118"/>
                  <a:pt x="122" y="139"/>
                  <a:pt x="115" y="162"/>
                </a:cubicBezTo>
                <a:cubicBezTo>
                  <a:pt x="107" y="185"/>
                  <a:pt x="104" y="204"/>
                  <a:pt x="104" y="218"/>
                </a:cubicBezTo>
                <a:cubicBezTo>
                  <a:pt x="104" y="236"/>
                  <a:pt x="107" y="249"/>
                  <a:pt x="113" y="256"/>
                </a:cubicBezTo>
                <a:cubicBezTo>
                  <a:pt x="119" y="263"/>
                  <a:pt x="128" y="267"/>
                  <a:pt x="140" y="268"/>
                </a:cubicBezTo>
                <a:cubicBezTo>
                  <a:pt x="150" y="268"/>
                  <a:pt x="159" y="265"/>
                  <a:pt x="168" y="261"/>
                </a:cubicBezTo>
                <a:cubicBezTo>
                  <a:pt x="177" y="256"/>
                  <a:pt x="183" y="251"/>
                  <a:pt x="188" y="246"/>
                </a:cubicBezTo>
                <a:cubicBezTo>
                  <a:pt x="193" y="241"/>
                  <a:pt x="198" y="234"/>
                  <a:pt x="205" y="225"/>
                </a:cubicBezTo>
                <a:cubicBezTo>
                  <a:pt x="205" y="224"/>
                  <a:pt x="206" y="220"/>
                  <a:pt x="208" y="212"/>
                </a:cubicBezTo>
                <a:cubicBezTo>
                  <a:pt x="211" y="204"/>
                  <a:pt x="214" y="191"/>
                  <a:pt x="217" y="174"/>
                </a:cubicBezTo>
                <a:cubicBezTo>
                  <a:pt x="221" y="157"/>
                  <a:pt x="225" y="141"/>
                  <a:pt x="230" y="125"/>
                </a:cubicBezTo>
                <a:cubicBezTo>
                  <a:pt x="246" y="61"/>
                  <a:pt x="255" y="28"/>
                  <a:pt x="256" y="25"/>
                </a:cubicBezTo>
                <a:cubicBezTo>
                  <a:pt x="262" y="13"/>
                  <a:pt x="271" y="7"/>
                  <a:pt x="284" y="7"/>
                </a:cubicBezTo>
                <a:cubicBezTo>
                  <a:pt x="290" y="7"/>
                  <a:pt x="294" y="9"/>
                  <a:pt x="298" y="12"/>
                </a:cubicBezTo>
                <a:cubicBezTo>
                  <a:pt x="301" y="15"/>
                  <a:pt x="303" y="17"/>
                  <a:pt x="305" y="20"/>
                </a:cubicBezTo>
                <a:cubicBezTo>
                  <a:pt x="306" y="22"/>
                  <a:pt x="306" y="24"/>
                  <a:pt x="306" y="25"/>
                </a:cubicBezTo>
                <a:cubicBezTo>
                  <a:pt x="306" y="31"/>
                  <a:pt x="295" y="76"/>
                  <a:pt x="274" y="161"/>
                </a:cubicBezTo>
                <a:cubicBezTo>
                  <a:pt x="254" y="245"/>
                  <a:pt x="242" y="292"/>
                  <a:pt x="239" y="300"/>
                </a:cubicBezTo>
                <a:cubicBezTo>
                  <a:pt x="227" y="335"/>
                  <a:pt x="206" y="363"/>
                  <a:pt x="176" y="384"/>
                </a:cubicBezTo>
                <a:cubicBezTo>
                  <a:pt x="147" y="405"/>
                  <a:pt x="117" y="416"/>
                  <a:pt x="87" y="416"/>
                </a:cubicBezTo>
                <a:cubicBezTo>
                  <a:pt x="68" y="416"/>
                  <a:pt x="51" y="412"/>
                  <a:pt x="36" y="402"/>
                </a:cubicBezTo>
                <a:cubicBezTo>
                  <a:pt x="22" y="393"/>
                  <a:pt x="14" y="379"/>
                  <a:pt x="14" y="360"/>
                </a:cubicBezTo>
                <a:cubicBezTo>
                  <a:pt x="14" y="351"/>
                  <a:pt x="16" y="343"/>
                  <a:pt x="19" y="336"/>
                </a:cubicBezTo>
                <a:cubicBezTo>
                  <a:pt x="22" y="330"/>
                  <a:pt x="26" y="325"/>
                  <a:pt x="31" y="322"/>
                </a:cubicBezTo>
                <a:cubicBezTo>
                  <a:pt x="36" y="319"/>
                  <a:pt x="40" y="317"/>
                  <a:pt x="44" y="316"/>
                </a:cubicBezTo>
                <a:cubicBezTo>
                  <a:pt x="47" y="314"/>
                  <a:pt x="51" y="314"/>
                  <a:pt x="55" y="314"/>
                </a:cubicBezTo>
                <a:cubicBezTo>
                  <a:pt x="74" y="314"/>
                  <a:pt x="83" y="323"/>
                  <a:pt x="83" y="341"/>
                </a:cubicBezTo>
                <a:cubicBezTo>
                  <a:pt x="83" y="349"/>
                  <a:pt x="80" y="357"/>
                  <a:pt x="75" y="363"/>
                </a:cubicBezTo>
                <a:cubicBezTo>
                  <a:pt x="70" y="370"/>
                  <a:pt x="65" y="374"/>
                  <a:pt x="60" y="376"/>
                </a:cubicBezTo>
                <a:cubicBezTo>
                  <a:pt x="56" y="378"/>
                  <a:pt x="53" y="379"/>
                  <a:pt x="52" y="379"/>
                </a:cubicBezTo>
                <a:lnTo>
                  <a:pt x="50" y="380"/>
                </a:lnTo>
                <a:cubicBezTo>
                  <a:pt x="51" y="382"/>
                  <a:pt x="55" y="385"/>
                  <a:pt x="62" y="388"/>
                </a:cubicBezTo>
                <a:cubicBezTo>
                  <a:pt x="70" y="391"/>
                  <a:pt x="77" y="392"/>
                  <a:pt x="84" y="392"/>
                </a:cubicBezTo>
                <a:lnTo>
                  <a:pt x="90" y="392"/>
                </a:lnTo>
                <a:cubicBezTo>
                  <a:pt x="98" y="392"/>
                  <a:pt x="103" y="392"/>
                  <a:pt x="107" y="391"/>
                </a:cubicBezTo>
                <a:cubicBezTo>
                  <a:pt x="121" y="387"/>
                  <a:pt x="134" y="379"/>
                  <a:pt x="146" y="366"/>
                </a:cubicBezTo>
                <a:cubicBezTo>
                  <a:pt x="158" y="354"/>
                  <a:pt x="167" y="341"/>
                  <a:pt x="174" y="327"/>
                </a:cubicBezTo>
                <a:cubicBezTo>
                  <a:pt x="180" y="313"/>
                  <a:pt x="185" y="301"/>
                  <a:pt x="188" y="291"/>
                </a:cubicBezTo>
                <a:cubicBezTo>
                  <a:pt x="192" y="281"/>
                  <a:pt x="194" y="274"/>
                  <a:pt x="194" y="271"/>
                </a:cubicBezTo>
                <a:lnTo>
                  <a:pt x="190" y="274"/>
                </a:lnTo>
                <a:cubicBezTo>
                  <a:pt x="187" y="276"/>
                  <a:pt x="183" y="278"/>
                  <a:pt x="178" y="281"/>
                </a:cubicBezTo>
                <a:cubicBezTo>
                  <a:pt x="172" y="284"/>
                  <a:pt x="166" y="287"/>
                  <a:pt x="161" y="289"/>
                </a:cubicBezTo>
                <a:cubicBezTo>
                  <a:pt x="152" y="291"/>
                  <a:pt x="144" y="292"/>
                  <a:pt x="136" y="292"/>
                </a:cubicBezTo>
                <a:cubicBezTo>
                  <a:pt x="116" y="292"/>
                  <a:pt x="99" y="287"/>
                  <a:pt x="83" y="278"/>
                </a:cubicBezTo>
                <a:cubicBezTo>
                  <a:pt x="68" y="268"/>
                  <a:pt x="58" y="253"/>
                  <a:pt x="53" y="232"/>
                </a:cubicBezTo>
                <a:cubicBezTo>
                  <a:pt x="53" y="229"/>
                  <a:pt x="53" y="223"/>
                  <a:pt x="53" y="212"/>
                </a:cubicBezTo>
                <a:cubicBezTo>
                  <a:pt x="53" y="188"/>
                  <a:pt x="60" y="156"/>
                  <a:pt x="75" y="116"/>
                </a:cubicBezTo>
                <a:cubicBezTo>
                  <a:pt x="91" y="76"/>
                  <a:pt x="99" y="51"/>
                  <a:pt x="99" y="41"/>
                </a:cubicBezTo>
                <a:cubicBezTo>
                  <a:pt x="99" y="40"/>
                  <a:pt x="99" y="40"/>
                  <a:pt x="99" y="39"/>
                </a:cubicBezTo>
                <a:cubicBezTo>
                  <a:pt x="99" y="36"/>
                  <a:pt x="99" y="33"/>
                  <a:pt x="99" y="32"/>
                </a:cubicBezTo>
                <a:cubicBezTo>
                  <a:pt x="99" y="31"/>
                  <a:pt x="98" y="29"/>
                  <a:pt x="96" y="27"/>
                </a:cubicBezTo>
                <a:cubicBezTo>
                  <a:pt x="94" y="26"/>
                  <a:pt x="92" y="25"/>
                  <a:pt x="89" y="25"/>
                </a:cubicBezTo>
                <a:lnTo>
                  <a:pt x="85" y="25"/>
                </a:lnTo>
                <a:cubicBezTo>
                  <a:pt x="76" y="25"/>
                  <a:pt x="67" y="29"/>
                  <a:pt x="59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5" y="73"/>
                  <a:pt x="31" y="82"/>
                  <a:pt x="28" y="90"/>
                </a:cubicBezTo>
                <a:cubicBezTo>
                  <a:pt x="26" y="99"/>
                  <a:pt x="24" y="103"/>
                  <a:pt x="23" y="104"/>
                </a:cubicBezTo>
                <a:cubicBezTo>
                  <a:pt x="22" y="105"/>
                  <a:pt x="19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6" name=""/>
          <p:cNvSpPr/>
          <p:nvPr/>
        </p:nvSpPr>
        <p:spPr>
          <a:xfrm>
            <a:off x="7803360" y="468864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4" y="28"/>
                </a:moveTo>
                <a:cubicBezTo>
                  <a:pt x="74" y="21"/>
                  <a:pt x="77" y="14"/>
                  <a:pt x="82" y="9"/>
                </a:cubicBezTo>
                <a:cubicBezTo>
                  <a:pt x="88" y="4"/>
                  <a:pt x="95" y="1"/>
                  <a:pt x="102" y="0"/>
                </a:cubicBezTo>
                <a:cubicBezTo>
                  <a:pt x="109" y="0"/>
                  <a:pt x="113" y="2"/>
                  <a:pt x="117" y="6"/>
                </a:cubicBezTo>
                <a:cubicBezTo>
                  <a:pt x="120" y="9"/>
                  <a:pt x="122" y="14"/>
                  <a:pt x="123" y="19"/>
                </a:cubicBezTo>
                <a:cubicBezTo>
                  <a:pt x="123" y="26"/>
                  <a:pt x="120" y="33"/>
                  <a:pt x="114" y="38"/>
                </a:cubicBezTo>
                <a:cubicBezTo>
                  <a:pt x="108" y="44"/>
                  <a:pt x="100" y="47"/>
                  <a:pt x="93" y="48"/>
                </a:cubicBezTo>
                <a:cubicBezTo>
                  <a:pt x="88" y="48"/>
                  <a:pt x="84" y="46"/>
                  <a:pt x="80" y="43"/>
                </a:cubicBezTo>
                <a:cubicBezTo>
                  <a:pt x="76" y="40"/>
                  <a:pt x="74" y="35"/>
                  <a:pt x="74" y="28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7" y="149"/>
                  <a:pt x="10" y="141"/>
                  <a:pt x="15" y="133"/>
                </a:cubicBezTo>
                <a:cubicBezTo>
                  <a:pt x="19" y="124"/>
                  <a:pt x="26" y="117"/>
                  <a:pt x="35" y="110"/>
                </a:cubicBezTo>
                <a:cubicBezTo>
                  <a:pt x="43" y="103"/>
                  <a:pt x="53" y="99"/>
                  <a:pt x="62" y="100"/>
                </a:cubicBezTo>
                <a:cubicBezTo>
                  <a:pt x="74" y="100"/>
                  <a:pt x="84" y="103"/>
                  <a:pt x="91" y="110"/>
                </a:cubicBezTo>
                <a:cubicBezTo>
                  <a:pt x="99" y="117"/>
                  <a:pt x="103" y="126"/>
                  <a:pt x="104" y="138"/>
                </a:cubicBezTo>
                <a:cubicBezTo>
                  <a:pt x="104" y="143"/>
                  <a:pt x="101" y="152"/>
                  <a:pt x="97" y="164"/>
                </a:cubicBezTo>
                <a:cubicBezTo>
                  <a:pt x="93" y="175"/>
                  <a:pt x="87" y="191"/>
                  <a:pt x="79" y="212"/>
                </a:cubicBezTo>
                <a:cubicBezTo>
                  <a:pt x="71" y="232"/>
                  <a:pt x="65" y="249"/>
                  <a:pt x="60" y="264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6"/>
                  <a:pt x="60" y="289"/>
                  <a:pt x="66" y="289"/>
                </a:cubicBezTo>
                <a:cubicBezTo>
                  <a:pt x="68" y="289"/>
                  <a:pt x="71" y="289"/>
                  <a:pt x="74" y="288"/>
                </a:cubicBezTo>
                <a:cubicBezTo>
                  <a:pt x="77" y="287"/>
                  <a:pt x="81" y="285"/>
                  <a:pt x="85" y="282"/>
                </a:cubicBezTo>
                <a:cubicBezTo>
                  <a:pt x="88" y="278"/>
                  <a:pt x="93" y="273"/>
                  <a:pt x="97" y="266"/>
                </a:cubicBezTo>
                <a:cubicBezTo>
                  <a:pt x="101" y="259"/>
                  <a:pt x="106" y="250"/>
                  <a:pt x="109" y="239"/>
                </a:cubicBezTo>
                <a:cubicBezTo>
                  <a:pt x="110" y="235"/>
                  <a:pt x="111" y="233"/>
                  <a:pt x="111" y="233"/>
                </a:cubicBezTo>
                <a:cubicBezTo>
                  <a:pt x="112" y="232"/>
                  <a:pt x="115" y="232"/>
                  <a:pt x="119" y="232"/>
                </a:cubicBezTo>
                <a:cubicBezTo>
                  <a:pt x="125" y="232"/>
                  <a:pt x="128" y="233"/>
                  <a:pt x="128" y="236"/>
                </a:cubicBezTo>
                <a:cubicBezTo>
                  <a:pt x="128" y="239"/>
                  <a:pt x="127" y="243"/>
                  <a:pt x="124" y="250"/>
                </a:cubicBezTo>
                <a:cubicBezTo>
                  <a:pt x="121" y="257"/>
                  <a:pt x="118" y="265"/>
                  <a:pt x="113" y="273"/>
                </a:cubicBezTo>
                <a:cubicBezTo>
                  <a:pt x="108" y="282"/>
                  <a:pt x="100" y="290"/>
                  <a:pt x="91" y="296"/>
                </a:cubicBezTo>
                <a:cubicBezTo>
                  <a:pt x="83" y="303"/>
                  <a:pt x="73" y="306"/>
                  <a:pt x="63" y="306"/>
                </a:cubicBezTo>
                <a:cubicBezTo>
                  <a:pt x="54" y="306"/>
                  <a:pt x="45" y="303"/>
                  <a:pt x="36" y="297"/>
                </a:cubicBezTo>
                <a:cubicBezTo>
                  <a:pt x="28" y="290"/>
                  <a:pt x="24" y="281"/>
                  <a:pt x="24" y="268"/>
                </a:cubicBezTo>
                <a:cubicBezTo>
                  <a:pt x="24" y="262"/>
                  <a:pt x="25" y="258"/>
                  <a:pt x="26" y="253"/>
                </a:cubicBezTo>
                <a:cubicBezTo>
                  <a:pt x="28" y="249"/>
                  <a:pt x="34" y="231"/>
                  <a:pt x="46" y="201"/>
                </a:cubicBezTo>
                <a:cubicBezTo>
                  <a:pt x="57" y="170"/>
                  <a:pt x="64" y="152"/>
                  <a:pt x="66" y="145"/>
                </a:cubicBezTo>
                <a:cubicBezTo>
                  <a:pt x="67" y="139"/>
                  <a:pt x="68" y="134"/>
                  <a:pt x="69" y="128"/>
                </a:cubicBezTo>
                <a:cubicBezTo>
                  <a:pt x="69" y="121"/>
                  <a:pt x="66" y="117"/>
                  <a:pt x="61" y="117"/>
                </a:cubicBezTo>
                <a:lnTo>
                  <a:pt x="60" y="117"/>
                </a:lnTo>
                <a:cubicBezTo>
                  <a:pt x="51" y="117"/>
                  <a:pt x="43" y="122"/>
                  <a:pt x="35" y="132"/>
                </a:cubicBezTo>
                <a:cubicBezTo>
                  <a:pt x="28" y="142"/>
                  <a:pt x="22" y="155"/>
                  <a:pt x="18" y="170"/>
                </a:cubicBezTo>
                <a:lnTo>
                  <a:pt x="17" y="171"/>
                </a:lnTo>
                <a:cubicBezTo>
                  <a:pt x="17" y="172"/>
                  <a:pt x="17" y="172"/>
                  <a:pt x="17" y="173"/>
                </a:cubicBezTo>
                <a:cubicBezTo>
                  <a:pt x="17" y="173"/>
                  <a:pt x="16" y="173"/>
                  <a:pt x="16" y="174"/>
                </a:cubicBezTo>
                <a:cubicBezTo>
                  <a:pt x="15" y="174"/>
                  <a:pt x="15" y="174"/>
                  <a:pt x="14" y="174"/>
                </a:cubicBezTo>
                <a:cubicBezTo>
                  <a:pt x="14" y="174"/>
                  <a:pt x="13" y="174"/>
                  <a:pt x="12" y="174"/>
                </a:cubicBezTo>
                <a:cubicBezTo>
                  <a:pt x="12" y="174"/>
                  <a:pt x="10" y="174"/>
                  <a:pt x="9" y="174"/>
                </a:cubicBezTo>
                <a:lnTo>
                  <a:pt x="2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7938360" y="4699800"/>
            <a:ext cx="141480" cy="9360"/>
          </a:xfrm>
          <a:custGeom>
            <a:avLst/>
            <a:gdLst/>
            <a:ahLst/>
            <a:rect l="0" t="0" r="r" b="b"/>
            <a:pathLst>
              <a:path w="393" h="26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83" y="0"/>
                </a:lnTo>
                <a:cubicBezTo>
                  <a:pt x="389" y="3"/>
                  <a:pt x="393" y="7"/>
                  <a:pt x="393" y="14"/>
                </a:cubicBezTo>
                <a:cubicBezTo>
                  <a:pt x="393" y="19"/>
                  <a:pt x="389" y="23"/>
                  <a:pt x="383" y="26"/>
                </a:cubicBezTo>
                <a:lnTo>
                  <a:pt x="9" y="26"/>
                </a:lnTo>
                <a:cubicBezTo>
                  <a:pt x="3" y="23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8175600" y="4588920"/>
            <a:ext cx="51840" cy="231120"/>
          </a:xfrm>
          <a:custGeom>
            <a:avLst/>
            <a:gdLst/>
            <a:ahLst/>
            <a:rect l="0" t="0" r="r" b="b"/>
            <a:pathLst>
              <a:path w="144" h="642">
                <a:moveTo>
                  <a:pt x="144" y="631"/>
                </a:moveTo>
                <a:cubicBezTo>
                  <a:pt x="143" y="634"/>
                  <a:pt x="142" y="636"/>
                  <a:pt x="140" y="638"/>
                </a:cubicBezTo>
                <a:cubicBezTo>
                  <a:pt x="138" y="641"/>
                  <a:pt x="135" y="642"/>
                  <a:pt x="131" y="642"/>
                </a:cubicBezTo>
                <a:cubicBezTo>
                  <a:pt x="127" y="642"/>
                  <a:pt x="123" y="640"/>
                  <a:pt x="120" y="636"/>
                </a:cubicBezTo>
                <a:cubicBezTo>
                  <a:pt x="119" y="633"/>
                  <a:pt x="98" y="580"/>
                  <a:pt x="59" y="478"/>
                </a:cubicBezTo>
                <a:cubicBezTo>
                  <a:pt x="20" y="375"/>
                  <a:pt x="0" y="323"/>
                  <a:pt x="0" y="321"/>
                </a:cubicBezTo>
                <a:cubicBezTo>
                  <a:pt x="-1" y="318"/>
                  <a:pt x="19" y="266"/>
                  <a:pt x="58" y="164"/>
                </a:cubicBezTo>
                <a:cubicBezTo>
                  <a:pt x="97" y="62"/>
                  <a:pt x="119" y="9"/>
                  <a:pt x="120" y="6"/>
                </a:cubicBezTo>
                <a:cubicBezTo>
                  <a:pt x="121" y="4"/>
                  <a:pt x="123" y="2"/>
                  <a:pt x="126" y="0"/>
                </a:cubicBezTo>
                <a:lnTo>
                  <a:pt x="128" y="0"/>
                </a:lnTo>
                <a:cubicBezTo>
                  <a:pt x="130" y="0"/>
                  <a:pt x="130" y="0"/>
                  <a:pt x="131" y="0"/>
                </a:cubicBezTo>
                <a:cubicBezTo>
                  <a:pt x="139" y="0"/>
                  <a:pt x="143" y="4"/>
                  <a:pt x="144" y="11"/>
                </a:cubicBezTo>
                <a:cubicBezTo>
                  <a:pt x="144" y="13"/>
                  <a:pt x="124" y="65"/>
                  <a:pt x="85" y="167"/>
                </a:cubicBezTo>
                <a:cubicBezTo>
                  <a:pt x="46" y="269"/>
                  <a:pt x="27" y="320"/>
                  <a:pt x="27" y="321"/>
                </a:cubicBezTo>
                <a:cubicBezTo>
                  <a:pt x="27" y="321"/>
                  <a:pt x="46" y="373"/>
                  <a:pt x="85" y="475"/>
                </a:cubicBezTo>
                <a:cubicBezTo>
                  <a:pt x="124" y="577"/>
                  <a:pt x="144" y="629"/>
                  <a:pt x="144" y="6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8251560" y="460440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7" y="0"/>
                </a:moveTo>
                <a:cubicBezTo>
                  <a:pt x="253" y="0"/>
                  <a:pt x="264" y="0"/>
                  <a:pt x="279" y="0"/>
                </a:cubicBezTo>
                <a:cubicBezTo>
                  <a:pt x="295" y="1"/>
                  <a:pt x="309" y="1"/>
                  <a:pt x="322" y="2"/>
                </a:cubicBezTo>
                <a:cubicBezTo>
                  <a:pt x="344" y="2"/>
                  <a:pt x="362" y="1"/>
                  <a:pt x="377" y="1"/>
                </a:cubicBezTo>
                <a:cubicBezTo>
                  <a:pt x="392" y="1"/>
                  <a:pt x="400" y="0"/>
                  <a:pt x="402" y="0"/>
                </a:cubicBezTo>
                <a:cubicBezTo>
                  <a:pt x="411" y="0"/>
                  <a:pt x="415" y="2"/>
                  <a:pt x="415" y="6"/>
                </a:cubicBezTo>
                <a:cubicBezTo>
                  <a:pt x="415" y="7"/>
                  <a:pt x="414" y="10"/>
                  <a:pt x="413" y="15"/>
                </a:cubicBezTo>
                <a:cubicBezTo>
                  <a:pt x="410" y="23"/>
                  <a:pt x="409" y="27"/>
                  <a:pt x="407" y="28"/>
                </a:cubicBezTo>
                <a:cubicBezTo>
                  <a:pt x="405" y="29"/>
                  <a:pt x="399" y="29"/>
                  <a:pt x="392" y="29"/>
                </a:cubicBezTo>
                <a:cubicBezTo>
                  <a:pt x="381" y="30"/>
                  <a:pt x="372" y="31"/>
                  <a:pt x="366" y="32"/>
                </a:cubicBezTo>
                <a:cubicBezTo>
                  <a:pt x="360" y="34"/>
                  <a:pt x="355" y="36"/>
                  <a:pt x="353" y="38"/>
                </a:cubicBezTo>
                <a:cubicBezTo>
                  <a:pt x="350" y="39"/>
                  <a:pt x="349" y="41"/>
                  <a:pt x="351" y="43"/>
                </a:cubicBezTo>
                <a:cubicBezTo>
                  <a:pt x="351" y="49"/>
                  <a:pt x="354" y="100"/>
                  <a:pt x="361" y="197"/>
                </a:cubicBezTo>
                <a:cubicBezTo>
                  <a:pt x="368" y="294"/>
                  <a:pt x="371" y="345"/>
                  <a:pt x="371" y="350"/>
                </a:cubicBezTo>
                <a:lnTo>
                  <a:pt x="372" y="348"/>
                </a:lnTo>
                <a:cubicBezTo>
                  <a:pt x="373" y="347"/>
                  <a:pt x="375" y="345"/>
                  <a:pt x="376" y="342"/>
                </a:cubicBezTo>
                <a:cubicBezTo>
                  <a:pt x="378" y="339"/>
                  <a:pt x="381" y="335"/>
                  <a:pt x="384" y="330"/>
                </a:cubicBezTo>
                <a:cubicBezTo>
                  <a:pt x="387" y="325"/>
                  <a:pt x="391" y="318"/>
                  <a:pt x="395" y="311"/>
                </a:cubicBezTo>
                <a:cubicBezTo>
                  <a:pt x="399" y="303"/>
                  <a:pt x="405" y="294"/>
                  <a:pt x="411" y="284"/>
                </a:cubicBezTo>
                <a:cubicBezTo>
                  <a:pt x="418" y="274"/>
                  <a:pt x="424" y="263"/>
                  <a:pt x="431" y="250"/>
                </a:cubicBezTo>
                <a:cubicBezTo>
                  <a:pt x="437" y="236"/>
                  <a:pt x="445" y="222"/>
                  <a:pt x="456" y="207"/>
                </a:cubicBezTo>
                <a:cubicBezTo>
                  <a:pt x="500" y="128"/>
                  <a:pt x="525" y="82"/>
                  <a:pt x="531" y="71"/>
                </a:cubicBezTo>
                <a:cubicBezTo>
                  <a:pt x="537" y="60"/>
                  <a:pt x="541" y="53"/>
                  <a:pt x="541" y="50"/>
                </a:cubicBezTo>
                <a:cubicBezTo>
                  <a:pt x="541" y="44"/>
                  <a:pt x="537" y="39"/>
                  <a:pt x="529" y="35"/>
                </a:cubicBezTo>
                <a:cubicBezTo>
                  <a:pt x="521" y="31"/>
                  <a:pt x="512" y="29"/>
                  <a:pt x="502" y="29"/>
                </a:cubicBezTo>
                <a:cubicBezTo>
                  <a:pt x="496" y="29"/>
                  <a:pt x="493" y="27"/>
                  <a:pt x="493" y="23"/>
                </a:cubicBezTo>
                <a:cubicBezTo>
                  <a:pt x="493" y="22"/>
                  <a:pt x="493" y="19"/>
                  <a:pt x="494" y="14"/>
                </a:cubicBezTo>
                <a:cubicBezTo>
                  <a:pt x="496" y="8"/>
                  <a:pt x="497" y="4"/>
                  <a:pt x="498" y="2"/>
                </a:cubicBezTo>
                <a:cubicBezTo>
                  <a:pt x="499" y="1"/>
                  <a:pt x="502" y="0"/>
                  <a:pt x="507" y="0"/>
                </a:cubicBezTo>
                <a:cubicBezTo>
                  <a:pt x="508" y="0"/>
                  <a:pt x="512" y="0"/>
                  <a:pt x="518" y="0"/>
                </a:cubicBezTo>
                <a:cubicBezTo>
                  <a:pt x="524" y="0"/>
                  <a:pt x="532" y="0"/>
                  <a:pt x="543" y="0"/>
                </a:cubicBezTo>
                <a:cubicBezTo>
                  <a:pt x="554" y="0"/>
                  <a:pt x="565" y="1"/>
                  <a:pt x="577" y="1"/>
                </a:cubicBezTo>
                <a:cubicBezTo>
                  <a:pt x="606" y="1"/>
                  <a:pt x="624" y="1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9"/>
                  <a:pt x="640" y="13"/>
                  <a:pt x="639" y="18"/>
                </a:cubicBezTo>
                <a:cubicBezTo>
                  <a:pt x="638" y="22"/>
                  <a:pt x="636" y="26"/>
                  <a:pt x="635" y="27"/>
                </a:cubicBezTo>
                <a:cubicBezTo>
                  <a:pt x="633" y="29"/>
                  <a:pt x="631" y="30"/>
                  <a:pt x="628" y="29"/>
                </a:cubicBezTo>
                <a:cubicBezTo>
                  <a:pt x="619" y="29"/>
                  <a:pt x="610" y="31"/>
                  <a:pt x="603" y="33"/>
                </a:cubicBezTo>
                <a:cubicBezTo>
                  <a:pt x="595" y="36"/>
                  <a:pt x="588" y="39"/>
                  <a:pt x="583" y="42"/>
                </a:cubicBezTo>
                <a:cubicBezTo>
                  <a:pt x="578" y="46"/>
                  <a:pt x="574" y="49"/>
                  <a:pt x="571" y="53"/>
                </a:cubicBezTo>
                <a:cubicBezTo>
                  <a:pt x="568" y="57"/>
                  <a:pt x="566" y="60"/>
                  <a:pt x="563" y="63"/>
                </a:cubicBezTo>
                <a:lnTo>
                  <a:pt x="561" y="67"/>
                </a:lnTo>
                <a:lnTo>
                  <a:pt x="452" y="258"/>
                </a:lnTo>
                <a:cubicBezTo>
                  <a:pt x="380" y="385"/>
                  <a:pt x="343" y="448"/>
                  <a:pt x="343" y="449"/>
                </a:cubicBezTo>
                <a:cubicBezTo>
                  <a:pt x="340" y="452"/>
                  <a:pt x="335" y="453"/>
                  <a:pt x="328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9"/>
                  <a:pt x="310" y="396"/>
                  <a:pt x="303" y="292"/>
                </a:cubicBezTo>
                <a:cubicBezTo>
                  <a:pt x="296" y="188"/>
                  <a:pt x="293" y="134"/>
                  <a:pt x="292" y="131"/>
                </a:cubicBezTo>
                <a:lnTo>
                  <a:pt x="285" y="143"/>
                </a:lnTo>
                <a:cubicBezTo>
                  <a:pt x="275" y="158"/>
                  <a:pt x="248" y="206"/>
                  <a:pt x="202" y="286"/>
                </a:cubicBezTo>
                <a:cubicBezTo>
                  <a:pt x="141" y="393"/>
                  <a:pt x="110" y="448"/>
                  <a:pt x="109" y="449"/>
                </a:cubicBezTo>
                <a:cubicBezTo>
                  <a:pt x="108" y="449"/>
                  <a:pt x="107" y="450"/>
                  <a:pt x="106" y="451"/>
                </a:cubicBezTo>
                <a:cubicBezTo>
                  <a:pt x="103" y="452"/>
                  <a:pt x="100" y="453"/>
                  <a:pt x="94" y="453"/>
                </a:cubicBezTo>
                <a:cubicBezTo>
                  <a:pt x="86" y="453"/>
                  <a:pt x="81" y="452"/>
                  <a:pt x="81" y="449"/>
                </a:cubicBezTo>
                <a:cubicBezTo>
                  <a:pt x="81" y="447"/>
                  <a:pt x="76" y="379"/>
                  <a:pt x="66" y="244"/>
                </a:cubicBezTo>
                <a:cubicBezTo>
                  <a:pt x="57" y="109"/>
                  <a:pt x="52" y="40"/>
                  <a:pt x="52" y="39"/>
                </a:cubicBezTo>
                <a:cubicBezTo>
                  <a:pt x="51" y="35"/>
                  <a:pt x="49" y="33"/>
                  <a:pt x="45" y="32"/>
                </a:cubicBezTo>
                <a:cubicBezTo>
                  <a:pt x="42" y="31"/>
                  <a:pt x="34" y="30"/>
                  <a:pt x="20" y="29"/>
                </a:cubicBezTo>
                <a:lnTo>
                  <a:pt x="5" y="29"/>
                </a:lnTo>
                <a:cubicBezTo>
                  <a:pt x="2" y="26"/>
                  <a:pt x="0" y="24"/>
                  <a:pt x="0" y="22"/>
                </a:cubicBezTo>
                <a:cubicBezTo>
                  <a:pt x="1" y="12"/>
                  <a:pt x="4" y="5"/>
                  <a:pt x="9" y="0"/>
                </a:cubicBezTo>
                <a:lnTo>
                  <a:pt x="16" y="0"/>
                </a:lnTo>
                <a:cubicBezTo>
                  <a:pt x="34" y="1"/>
                  <a:pt x="56" y="2"/>
                  <a:pt x="81" y="2"/>
                </a:cubicBezTo>
                <a:cubicBezTo>
                  <a:pt x="134" y="2"/>
                  <a:pt x="163" y="1"/>
                  <a:pt x="168" y="0"/>
                </a:cubicBezTo>
                <a:lnTo>
                  <a:pt x="175" y="0"/>
                </a:lnTo>
                <a:cubicBezTo>
                  <a:pt x="177" y="2"/>
                  <a:pt x="179" y="4"/>
                  <a:pt x="179" y="6"/>
                </a:cubicBezTo>
                <a:cubicBezTo>
                  <a:pt x="179" y="7"/>
                  <a:pt x="178" y="11"/>
                  <a:pt x="177" y="17"/>
                </a:cubicBezTo>
                <a:cubicBezTo>
                  <a:pt x="175" y="23"/>
                  <a:pt x="173" y="28"/>
                  <a:pt x="172" y="29"/>
                </a:cubicBezTo>
                <a:lnTo>
                  <a:pt x="158" y="29"/>
                </a:lnTo>
                <a:cubicBezTo>
                  <a:pt x="132" y="31"/>
                  <a:pt x="118" y="34"/>
                  <a:pt x="116" y="40"/>
                </a:cubicBezTo>
                <a:cubicBezTo>
                  <a:pt x="129" y="238"/>
                  <a:pt x="137" y="341"/>
                  <a:pt x="138" y="352"/>
                </a:cubicBezTo>
                <a:lnTo>
                  <a:pt x="289" y="85"/>
                </a:lnTo>
                <a:lnTo>
                  <a:pt x="288" y="61"/>
                </a:lnTo>
                <a:cubicBezTo>
                  <a:pt x="287" y="43"/>
                  <a:pt x="284" y="34"/>
                  <a:pt x="281" y="32"/>
                </a:cubicBezTo>
                <a:cubicBezTo>
                  <a:pt x="279" y="31"/>
                  <a:pt x="270" y="30"/>
                  <a:pt x="254" y="29"/>
                </a:cubicBezTo>
                <a:cubicBezTo>
                  <a:pt x="246" y="29"/>
                  <a:pt x="241" y="29"/>
                  <a:pt x="238" y="28"/>
                </a:cubicBezTo>
                <a:cubicBezTo>
                  <a:pt x="236" y="27"/>
                  <a:pt x="235" y="25"/>
                  <a:pt x="235" y="22"/>
                </a:cubicBezTo>
                <a:cubicBezTo>
                  <a:pt x="235" y="21"/>
                  <a:pt x="235" y="19"/>
                  <a:pt x="236" y="14"/>
                </a:cubicBezTo>
                <a:cubicBezTo>
                  <a:pt x="236" y="13"/>
                  <a:pt x="237" y="11"/>
                  <a:pt x="237" y="9"/>
                </a:cubicBezTo>
                <a:cubicBezTo>
                  <a:pt x="238" y="7"/>
                  <a:pt x="238" y="5"/>
                  <a:pt x="238" y="4"/>
                </a:cubicBezTo>
                <a:cubicBezTo>
                  <a:pt x="238" y="3"/>
                  <a:pt x="238" y="3"/>
                  <a:pt x="240" y="2"/>
                </a:cubicBezTo>
                <a:cubicBezTo>
                  <a:pt x="241" y="1"/>
                  <a:pt x="242" y="0"/>
                  <a:pt x="242" y="0"/>
                </a:cubicBezTo>
                <a:cubicBezTo>
                  <a:pt x="243" y="0"/>
                  <a:pt x="244" y="0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0" name=""/>
          <p:cNvSpPr/>
          <p:nvPr/>
        </p:nvSpPr>
        <p:spPr>
          <a:xfrm>
            <a:off x="8499960" y="473400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9"/>
                  <a:pt x="3" y="20"/>
                  <a:pt x="10" y="12"/>
                </a:cubicBezTo>
                <a:cubicBezTo>
                  <a:pt x="17" y="4"/>
                  <a:pt x="26" y="0"/>
                  <a:pt x="39" y="0"/>
                </a:cubicBezTo>
                <a:cubicBezTo>
                  <a:pt x="51" y="0"/>
                  <a:pt x="62" y="6"/>
                  <a:pt x="71" y="16"/>
                </a:cubicBezTo>
                <a:cubicBezTo>
                  <a:pt x="80" y="27"/>
                  <a:pt x="85" y="46"/>
                  <a:pt x="86" y="73"/>
                </a:cubicBezTo>
                <a:cubicBezTo>
                  <a:pt x="86" y="89"/>
                  <a:pt x="84" y="103"/>
                  <a:pt x="80" y="117"/>
                </a:cubicBezTo>
                <a:cubicBezTo>
                  <a:pt x="76" y="132"/>
                  <a:pt x="72" y="144"/>
                  <a:pt x="66" y="154"/>
                </a:cubicBezTo>
                <a:cubicBezTo>
                  <a:pt x="61" y="164"/>
                  <a:pt x="56" y="173"/>
                  <a:pt x="50" y="180"/>
                </a:cubicBezTo>
                <a:cubicBezTo>
                  <a:pt x="44" y="188"/>
                  <a:pt x="39" y="193"/>
                  <a:pt x="33" y="198"/>
                </a:cubicBezTo>
                <a:cubicBezTo>
                  <a:pt x="29" y="202"/>
                  <a:pt x="26" y="204"/>
                  <a:pt x="25" y="203"/>
                </a:cubicBezTo>
                <a:cubicBezTo>
                  <a:pt x="23" y="203"/>
                  <a:pt x="21" y="201"/>
                  <a:pt x="17" y="198"/>
                </a:cubicBezTo>
                <a:cubicBezTo>
                  <a:pt x="13" y="194"/>
                  <a:pt x="11" y="191"/>
                  <a:pt x="11" y="189"/>
                </a:cubicBezTo>
                <a:cubicBezTo>
                  <a:pt x="11" y="188"/>
                  <a:pt x="13" y="184"/>
                  <a:pt x="18" y="179"/>
                </a:cubicBezTo>
                <a:cubicBezTo>
                  <a:pt x="23" y="174"/>
                  <a:pt x="28" y="167"/>
                  <a:pt x="34" y="160"/>
                </a:cubicBezTo>
                <a:cubicBezTo>
                  <a:pt x="41" y="152"/>
                  <a:pt x="47" y="141"/>
                  <a:pt x="52" y="128"/>
                </a:cubicBezTo>
                <a:cubicBezTo>
                  <a:pt x="57" y="114"/>
                  <a:pt x="60" y="98"/>
                  <a:pt x="62" y="80"/>
                </a:cubicBezTo>
                <a:lnTo>
                  <a:pt x="62" y="72"/>
                </a:lnTo>
                <a:lnTo>
                  <a:pt x="61" y="73"/>
                </a:lnTo>
                <a:cubicBezTo>
                  <a:pt x="61" y="73"/>
                  <a:pt x="59" y="74"/>
                  <a:pt x="58" y="74"/>
                </a:cubicBezTo>
                <a:cubicBezTo>
                  <a:pt x="57" y="75"/>
                  <a:pt x="56" y="75"/>
                  <a:pt x="54" y="76"/>
                </a:cubicBezTo>
                <a:cubicBezTo>
                  <a:pt x="53" y="77"/>
                  <a:pt x="51" y="77"/>
                  <a:pt x="49" y="77"/>
                </a:cubicBezTo>
                <a:cubicBezTo>
                  <a:pt x="46" y="77"/>
                  <a:pt x="43" y="78"/>
                  <a:pt x="41" y="78"/>
                </a:cubicBezTo>
                <a:cubicBezTo>
                  <a:pt x="28" y="78"/>
                  <a:pt x="19" y="74"/>
                  <a:pt x="12" y="67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1" name=""/>
          <p:cNvSpPr/>
          <p:nvPr/>
        </p:nvSpPr>
        <p:spPr>
          <a:xfrm>
            <a:off x="8590680" y="460440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0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1" y="427"/>
                  <a:pt x="2" y="422"/>
                </a:cubicBezTo>
                <a:cubicBezTo>
                  <a:pt x="4" y="416"/>
                  <a:pt x="5" y="412"/>
                  <a:pt x="6" y="411"/>
                </a:cubicBezTo>
                <a:cubicBezTo>
                  <a:pt x="8" y="410"/>
                  <a:pt x="12" y="410"/>
                  <a:pt x="19" y="409"/>
                </a:cubicBezTo>
                <a:cubicBezTo>
                  <a:pt x="55" y="408"/>
                  <a:pt x="84" y="397"/>
                  <a:pt x="105" y="376"/>
                </a:cubicBezTo>
                <a:cubicBezTo>
                  <a:pt x="109" y="372"/>
                  <a:pt x="134" y="345"/>
                  <a:pt x="180" y="295"/>
                </a:cubicBezTo>
                <a:cubicBezTo>
                  <a:pt x="226" y="246"/>
                  <a:pt x="248" y="220"/>
                  <a:pt x="248" y="220"/>
                </a:cubicBezTo>
                <a:cubicBezTo>
                  <a:pt x="200" y="100"/>
                  <a:pt x="176" y="39"/>
                  <a:pt x="174" y="37"/>
                </a:cubicBezTo>
                <a:cubicBezTo>
                  <a:pt x="170" y="32"/>
                  <a:pt x="156" y="30"/>
                  <a:pt x="133" y="29"/>
                </a:cubicBezTo>
                <a:lnTo>
                  <a:pt x="115" y="29"/>
                </a:lnTo>
                <a:cubicBezTo>
                  <a:pt x="113" y="27"/>
                  <a:pt x="112" y="25"/>
                  <a:pt x="112" y="24"/>
                </a:cubicBezTo>
                <a:cubicBezTo>
                  <a:pt x="112" y="23"/>
                  <a:pt x="112" y="19"/>
                  <a:pt x="113" y="12"/>
                </a:cubicBezTo>
                <a:cubicBezTo>
                  <a:pt x="115" y="6"/>
                  <a:pt x="117" y="2"/>
                  <a:pt x="119" y="0"/>
                </a:cubicBezTo>
                <a:lnTo>
                  <a:pt x="128" y="0"/>
                </a:lnTo>
                <a:cubicBezTo>
                  <a:pt x="143" y="1"/>
                  <a:pt x="169" y="1"/>
                  <a:pt x="206" y="1"/>
                </a:cubicBezTo>
                <a:cubicBezTo>
                  <a:pt x="221" y="1"/>
                  <a:pt x="234" y="1"/>
                  <a:pt x="246" y="1"/>
                </a:cubicBezTo>
                <a:cubicBezTo>
                  <a:pt x="258" y="1"/>
                  <a:pt x="268" y="1"/>
                  <a:pt x="275" y="0"/>
                </a:cubicBezTo>
                <a:cubicBezTo>
                  <a:pt x="282" y="0"/>
                  <a:pt x="286" y="0"/>
                  <a:pt x="288" y="0"/>
                </a:cubicBezTo>
                <a:cubicBezTo>
                  <a:pt x="295" y="0"/>
                  <a:pt x="299" y="3"/>
                  <a:pt x="299" y="7"/>
                </a:cubicBezTo>
                <a:cubicBezTo>
                  <a:pt x="299" y="8"/>
                  <a:pt x="298" y="11"/>
                  <a:pt x="297" y="16"/>
                </a:cubicBezTo>
                <a:cubicBezTo>
                  <a:pt x="296" y="22"/>
                  <a:pt x="294" y="26"/>
                  <a:pt x="293" y="27"/>
                </a:cubicBezTo>
                <a:cubicBezTo>
                  <a:pt x="292" y="29"/>
                  <a:pt x="288" y="29"/>
                  <a:pt x="283" y="29"/>
                </a:cubicBezTo>
                <a:cubicBezTo>
                  <a:pt x="269" y="31"/>
                  <a:pt x="258" y="34"/>
                  <a:pt x="248" y="40"/>
                </a:cubicBezTo>
                <a:lnTo>
                  <a:pt x="297" y="166"/>
                </a:lnTo>
                <a:lnTo>
                  <a:pt x="331" y="127"/>
                </a:lnTo>
                <a:cubicBezTo>
                  <a:pt x="376" y="78"/>
                  <a:pt x="399" y="52"/>
                  <a:pt x="399" y="47"/>
                </a:cubicBezTo>
                <a:cubicBezTo>
                  <a:pt x="399" y="39"/>
                  <a:pt x="394" y="34"/>
                  <a:pt x="383" y="31"/>
                </a:cubicBezTo>
                <a:cubicBezTo>
                  <a:pt x="381" y="31"/>
                  <a:pt x="378" y="30"/>
                  <a:pt x="375" y="29"/>
                </a:cubicBezTo>
                <a:cubicBezTo>
                  <a:pt x="369" y="29"/>
                  <a:pt x="365" y="27"/>
                  <a:pt x="365" y="22"/>
                </a:cubicBezTo>
                <a:cubicBezTo>
                  <a:pt x="365" y="21"/>
                  <a:pt x="366" y="18"/>
                  <a:pt x="367" y="12"/>
                </a:cubicBezTo>
                <a:cubicBezTo>
                  <a:pt x="368" y="6"/>
                  <a:pt x="370" y="2"/>
                  <a:pt x="373" y="0"/>
                </a:cubicBezTo>
                <a:lnTo>
                  <a:pt x="381" y="0"/>
                </a:lnTo>
                <a:cubicBezTo>
                  <a:pt x="381" y="0"/>
                  <a:pt x="387" y="0"/>
                  <a:pt x="397" y="0"/>
                </a:cubicBezTo>
                <a:cubicBezTo>
                  <a:pt x="407" y="0"/>
                  <a:pt x="419" y="0"/>
                  <a:pt x="431" y="1"/>
                </a:cubicBezTo>
                <a:cubicBezTo>
                  <a:pt x="444" y="2"/>
                  <a:pt x="453" y="2"/>
                  <a:pt x="458" y="2"/>
                </a:cubicBezTo>
                <a:cubicBezTo>
                  <a:pt x="496" y="2"/>
                  <a:pt x="517" y="1"/>
                  <a:pt x="521" y="0"/>
                </a:cubicBezTo>
                <a:lnTo>
                  <a:pt x="526" y="0"/>
                </a:lnTo>
                <a:cubicBezTo>
                  <a:pt x="529" y="3"/>
                  <a:pt x="531" y="5"/>
                  <a:pt x="531" y="7"/>
                </a:cubicBezTo>
                <a:cubicBezTo>
                  <a:pt x="530" y="17"/>
                  <a:pt x="527" y="25"/>
                  <a:pt x="523" y="29"/>
                </a:cubicBezTo>
                <a:lnTo>
                  <a:pt x="513" y="29"/>
                </a:lnTo>
                <a:cubicBezTo>
                  <a:pt x="498" y="30"/>
                  <a:pt x="485" y="32"/>
                  <a:pt x="474" y="35"/>
                </a:cubicBezTo>
                <a:cubicBezTo>
                  <a:pt x="462" y="38"/>
                  <a:pt x="453" y="42"/>
                  <a:pt x="447" y="46"/>
                </a:cubicBezTo>
                <a:cubicBezTo>
                  <a:pt x="441" y="50"/>
                  <a:pt x="436" y="54"/>
                  <a:pt x="432" y="57"/>
                </a:cubicBezTo>
                <a:lnTo>
                  <a:pt x="425" y="63"/>
                </a:lnTo>
                <a:cubicBezTo>
                  <a:pt x="425" y="63"/>
                  <a:pt x="405" y="85"/>
                  <a:pt x="364" y="130"/>
                </a:cubicBezTo>
                <a:lnTo>
                  <a:pt x="308" y="193"/>
                </a:lnTo>
                <a:cubicBezTo>
                  <a:pt x="308" y="193"/>
                  <a:pt x="315" y="210"/>
                  <a:pt x="328" y="244"/>
                </a:cubicBezTo>
                <a:cubicBezTo>
                  <a:pt x="341" y="278"/>
                  <a:pt x="355" y="312"/>
                  <a:pt x="370" y="348"/>
                </a:cubicBezTo>
                <a:cubicBezTo>
                  <a:pt x="384" y="383"/>
                  <a:pt x="392" y="402"/>
                  <a:pt x="394" y="403"/>
                </a:cubicBezTo>
                <a:cubicBezTo>
                  <a:pt x="398" y="407"/>
                  <a:pt x="411" y="409"/>
                  <a:pt x="433" y="409"/>
                </a:cubicBezTo>
                <a:cubicBezTo>
                  <a:pt x="448" y="409"/>
                  <a:pt x="455" y="411"/>
                  <a:pt x="455" y="415"/>
                </a:cubicBezTo>
                <a:cubicBezTo>
                  <a:pt x="455" y="416"/>
                  <a:pt x="455" y="419"/>
                  <a:pt x="454" y="424"/>
                </a:cubicBezTo>
                <a:cubicBezTo>
                  <a:pt x="452" y="431"/>
                  <a:pt x="451" y="435"/>
                  <a:pt x="449" y="436"/>
                </a:cubicBezTo>
                <a:cubicBezTo>
                  <a:pt x="448" y="438"/>
                  <a:pt x="445" y="438"/>
                  <a:pt x="440" y="438"/>
                </a:cubicBezTo>
                <a:cubicBezTo>
                  <a:pt x="439" y="438"/>
                  <a:pt x="432" y="438"/>
                  <a:pt x="419" y="438"/>
                </a:cubicBezTo>
                <a:cubicBezTo>
                  <a:pt x="406" y="438"/>
                  <a:pt x="387" y="438"/>
                  <a:pt x="362" y="438"/>
                </a:cubicBezTo>
                <a:cubicBezTo>
                  <a:pt x="336" y="438"/>
                  <a:pt x="316" y="438"/>
                  <a:pt x="302" y="438"/>
                </a:cubicBezTo>
                <a:cubicBezTo>
                  <a:pt x="289" y="438"/>
                  <a:pt x="281" y="438"/>
                  <a:pt x="280" y="438"/>
                </a:cubicBezTo>
                <a:cubicBezTo>
                  <a:pt x="273" y="438"/>
                  <a:pt x="269" y="436"/>
                  <a:pt x="269" y="433"/>
                </a:cubicBezTo>
                <a:cubicBezTo>
                  <a:pt x="269" y="432"/>
                  <a:pt x="270" y="429"/>
                  <a:pt x="270" y="423"/>
                </a:cubicBezTo>
                <a:cubicBezTo>
                  <a:pt x="271" y="419"/>
                  <a:pt x="272" y="416"/>
                  <a:pt x="273" y="414"/>
                </a:cubicBezTo>
                <a:cubicBezTo>
                  <a:pt x="274" y="412"/>
                  <a:pt x="275" y="411"/>
                  <a:pt x="276" y="411"/>
                </a:cubicBezTo>
                <a:cubicBezTo>
                  <a:pt x="277" y="410"/>
                  <a:pt x="279" y="410"/>
                  <a:pt x="282" y="409"/>
                </a:cubicBezTo>
                <a:cubicBezTo>
                  <a:pt x="285" y="409"/>
                  <a:pt x="288" y="409"/>
                  <a:pt x="292" y="409"/>
                </a:cubicBezTo>
                <a:cubicBezTo>
                  <a:pt x="296" y="409"/>
                  <a:pt x="302" y="407"/>
                  <a:pt x="309" y="404"/>
                </a:cubicBezTo>
                <a:cubicBezTo>
                  <a:pt x="316" y="401"/>
                  <a:pt x="320" y="399"/>
                  <a:pt x="320" y="398"/>
                </a:cubicBezTo>
                <a:cubicBezTo>
                  <a:pt x="319" y="398"/>
                  <a:pt x="309" y="373"/>
                  <a:pt x="290" y="323"/>
                </a:cubicBezTo>
                <a:lnTo>
                  <a:pt x="259" y="247"/>
                </a:lnTo>
                <a:cubicBezTo>
                  <a:pt x="178" y="334"/>
                  <a:pt x="137" y="380"/>
                  <a:pt x="135" y="385"/>
                </a:cubicBezTo>
                <a:cubicBezTo>
                  <a:pt x="133" y="388"/>
                  <a:pt x="132" y="391"/>
                  <a:pt x="132" y="393"/>
                </a:cubicBezTo>
                <a:cubicBezTo>
                  <a:pt x="132" y="401"/>
                  <a:pt x="138" y="406"/>
                  <a:pt x="151" y="409"/>
                </a:cubicBezTo>
                <a:cubicBezTo>
                  <a:pt x="151" y="409"/>
                  <a:pt x="152" y="409"/>
                  <a:pt x="155" y="409"/>
                </a:cubicBezTo>
                <a:cubicBezTo>
                  <a:pt x="157" y="409"/>
                  <a:pt x="158" y="409"/>
                  <a:pt x="158" y="409"/>
                </a:cubicBezTo>
                <a:cubicBezTo>
                  <a:pt x="160" y="409"/>
                  <a:pt x="161" y="409"/>
                  <a:pt x="161" y="409"/>
                </a:cubicBezTo>
                <a:cubicBezTo>
                  <a:pt x="161" y="409"/>
                  <a:pt x="162" y="410"/>
                  <a:pt x="163" y="410"/>
                </a:cubicBezTo>
                <a:cubicBezTo>
                  <a:pt x="164" y="410"/>
                  <a:pt x="164" y="411"/>
                  <a:pt x="165" y="412"/>
                </a:cubicBezTo>
                <a:cubicBezTo>
                  <a:pt x="165" y="413"/>
                  <a:pt x="165" y="414"/>
                  <a:pt x="165" y="416"/>
                </a:cubicBezTo>
                <a:cubicBezTo>
                  <a:pt x="165" y="420"/>
                  <a:pt x="165" y="424"/>
                  <a:pt x="164" y="427"/>
                </a:cubicBezTo>
                <a:cubicBezTo>
                  <a:pt x="163" y="432"/>
                  <a:pt x="162" y="436"/>
                  <a:pt x="160" y="436"/>
                </a:cubicBezTo>
                <a:cubicBezTo>
                  <a:pt x="159" y="437"/>
                  <a:pt x="156" y="438"/>
                  <a:pt x="151" y="438"/>
                </a:cubicBezTo>
                <a:cubicBezTo>
                  <a:pt x="149" y="438"/>
                  <a:pt x="146" y="438"/>
                  <a:pt x="139" y="438"/>
                </a:cubicBezTo>
                <a:cubicBezTo>
                  <a:pt x="133" y="438"/>
                  <a:pt x="124" y="438"/>
                  <a:pt x="112" y="438"/>
                </a:cubicBezTo>
                <a:cubicBezTo>
                  <a:pt x="101" y="437"/>
                  <a:pt x="88" y="437"/>
                  <a:pt x="74" y="438"/>
                </a:cubicBezTo>
                <a:cubicBezTo>
                  <a:pt x="41" y="438"/>
                  <a:pt x="20" y="438"/>
                  <a:pt x="10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2" name=""/>
          <p:cNvSpPr/>
          <p:nvPr/>
        </p:nvSpPr>
        <p:spPr>
          <a:xfrm>
            <a:off x="8786880" y="468864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5" y="28"/>
                </a:moveTo>
                <a:cubicBezTo>
                  <a:pt x="75" y="21"/>
                  <a:pt x="78" y="14"/>
                  <a:pt x="84" y="9"/>
                </a:cubicBezTo>
                <a:cubicBezTo>
                  <a:pt x="89" y="4"/>
                  <a:pt x="96" y="1"/>
                  <a:pt x="104" y="0"/>
                </a:cubicBezTo>
                <a:cubicBezTo>
                  <a:pt x="109" y="0"/>
                  <a:pt x="114" y="2"/>
                  <a:pt x="117" y="6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3"/>
                  <a:pt x="114" y="38"/>
                </a:cubicBezTo>
                <a:cubicBezTo>
                  <a:pt x="108" y="44"/>
                  <a:pt x="101" y="47"/>
                  <a:pt x="94" y="48"/>
                </a:cubicBezTo>
                <a:cubicBezTo>
                  <a:pt x="90" y="48"/>
                  <a:pt x="85" y="46"/>
                  <a:pt x="81" y="43"/>
                </a:cubicBezTo>
                <a:cubicBezTo>
                  <a:pt x="78" y="40"/>
                  <a:pt x="75" y="35"/>
                  <a:pt x="75" y="28"/>
                </a:cubicBezTo>
                <a:moveTo>
                  <a:pt x="0" y="170"/>
                </a:moveTo>
                <a:cubicBezTo>
                  <a:pt x="0" y="168"/>
                  <a:pt x="2" y="163"/>
                  <a:pt x="4" y="156"/>
                </a:cubicBezTo>
                <a:cubicBezTo>
                  <a:pt x="7" y="149"/>
                  <a:pt x="11" y="141"/>
                  <a:pt x="15" y="133"/>
                </a:cubicBezTo>
                <a:cubicBezTo>
                  <a:pt x="20" y="124"/>
                  <a:pt x="26" y="117"/>
                  <a:pt x="35" y="110"/>
                </a:cubicBezTo>
                <a:cubicBezTo>
                  <a:pt x="45" y="103"/>
                  <a:pt x="54" y="99"/>
                  <a:pt x="63" y="100"/>
                </a:cubicBezTo>
                <a:cubicBezTo>
                  <a:pt x="75" y="100"/>
                  <a:pt x="85" y="103"/>
                  <a:pt x="93" y="110"/>
                </a:cubicBezTo>
                <a:cubicBezTo>
                  <a:pt x="101" y="117"/>
                  <a:pt x="105" y="126"/>
                  <a:pt x="105" y="138"/>
                </a:cubicBezTo>
                <a:cubicBezTo>
                  <a:pt x="105" y="143"/>
                  <a:pt x="103" y="152"/>
                  <a:pt x="99" y="164"/>
                </a:cubicBezTo>
                <a:cubicBezTo>
                  <a:pt x="94" y="175"/>
                  <a:pt x="88" y="191"/>
                  <a:pt x="81" y="212"/>
                </a:cubicBezTo>
                <a:cubicBezTo>
                  <a:pt x="73" y="232"/>
                  <a:pt x="66" y="249"/>
                  <a:pt x="61" y="264"/>
                </a:cubicBezTo>
                <a:cubicBezTo>
                  <a:pt x="60" y="270"/>
                  <a:pt x="59" y="275"/>
                  <a:pt x="59" y="278"/>
                </a:cubicBezTo>
                <a:cubicBezTo>
                  <a:pt x="59" y="286"/>
                  <a:pt x="62" y="289"/>
                  <a:pt x="67" y="289"/>
                </a:cubicBezTo>
                <a:cubicBezTo>
                  <a:pt x="70" y="289"/>
                  <a:pt x="73" y="289"/>
                  <a:pt x="76" y="288"/>
                </a:cubicBezTo>
                <a:cubicBezTo>
                  <a:pt x="79" y="287"/>
                  <a:pt x="82" y="285"/>
                  <a:pt x="86" y="282"/>
                </a:cubicBezTo>
                <a:cubicBezTo>
                  <a:pt x="90" y="278"/>
                  <a:pt x="94" y="273"/>
                  <a:pt x="98" y="266"/>
                </a:cubicBezTo>
                <a:cubicBezTo>
                  <a:pt x="102" y="259"/>
                  <a:pt x="106" y="250"/>
                  <a:pt x="110" y="239"/>
                </a:cubicBezTo>
                <a:cubicBezTo>
                  <a:pt x="110" y="235"/>
                  <a:pt x="111" y="233"/>
                  <a:pt x="112" y="233"/>
                </a:cubicBezTo>
                <a:cubicBezTo>
                  <a:pt x="112" y="232"/>
                  <a:pt x="115" y="232"/>
                  <a:pt x="120" y="232"/>
                </a:cubicBezTo>
                <a:cubicBezTo>
                  <a:pt x="126" y="232"/>
                  <a:pt x="129" y="233"/>
                  <a:pt x="129" y="236"/>
                </a:cubicBezTo>
                <a:cubicBezTo>
                  <a:pt x="129" y="239"/>
                  <a:pt x="127" y="243"/>
                  <a:pt x="125" y="250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8" y="282"/>
                  <a:pt x="102" y="290"/>
                  <a:pt x="93" y="296"/>
                </a:cubicBezTo>
                <a:cubicBezTo>
                  <a:pt x="84" y="303"/>
                  <a:pt x="75" y="306"/>
                  <a:pt x="65" y="306"/>
                </a:cubicBezTo>
                <a:cubicBezTo>
                  <a:pt x="55" y="306"/>
                  <a:pt x="46" y="303"/>
                  <a:pt x="37" y="297"/>
                </a:cubicBezTo>
                <a:cubicBezTo>
                  <a:pt x="29" y="290"/>
                  <a:pt x="25" y="281"/>
                  <a:pt x="24" y="268"/>
                </a:cubicBezTo>
                <a:cubicBezTo>
                  <a:pt x="24" y="262"/>
                  <a:pt x="25" y="258"/>
                  <a:pt x="26" y="253"/>
                </a:cubicBezTo>
                <a:cubicBezTo>
                  <a:pt x="28" y="249"/>
                  <a:pt x="34" y="231"/>
                  <a:pt x="47" y="201"/>
                </a:cubicBezTo>
                <a:cubicBezTo>
                  <a:pt x="58" y="170"/>
                  <a:pt x="65" y="152"/>
                  <a:pt x="67" y="145"/>
                </a:cubicBezTo>
                <a:cubicBezTo>
                  <a:pt x="69" y="139"/>
                  <a:pt x="70" y="134"/>
                  <a:pt x="70" y="128"/>
                </a:cubicBezTo>
                <a:cubicBezTo>
                  <a:pt x="70" y="121"/>
                  <a:pt x="68" y="117"/>
                  <a:pt x="62" y="117"/>
                </a:cubicBezTo>
                <a:lnTo>
                  <a:pt x="61" y="117"/>
                </a:lnTo>
                <a:cubicBezTo>
                  <a:pt x="52" y="117"/>
                  <a:pt x="44" y="122"/>
                  <a:pt x="36" y="132"/>
                </a:cubicBezTo>
                <a:cubicBezTo>
                  <a:pt x="28" y="142"/>
                  <a:pt x="22" y="155"/>
                  <a:pt x="18" y="170"/>
                </a:cubicBezTo>
                <a:cubicBezTo>
                  <a:pt x="18" y="170"/>
                  <a:pt x="18" y="171"/>
                  <a:pt x="17" y="171"/>
                </a:cubicBezTo>
                <a:cubicBezTo>
                  <a:pt x="17" y="172"/>
                  <a:pt x="17" y="172"/>
                  <a:pt x="17" y="173"/>
                </a:cubicBezTo>
                <a:lnTo>
                  <a:pt x="16" y="174"/>
                </a:lnTo>
                <a:cubicBezTo>
                  <a:pt x="15" y="174"/>
                  <a:pt x="15" y="174"/>
                  <a:pt x="15" y="174"/>
                </a:cubicBezTo>
                <a:cubicBezTo>
                  <a:pt x="14" y="174"/>
                  <a:pt x="14" y="174"/>
                  <a:pt x="13" y="174"/>
                </a:cubicBezTo>
                <a:cubicBezTo>
                  <a:pt x="12" y="174"/>
                  <a:pt x="11" y="174"/>
                  <a:pt x="9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3" name=""/>
          <p:cNvSpPr/>
          <p:nvPr/>
        </p:nvSpPr>
        <p:spPr>
          <a:xfrm>
            <a:off x="8864280" y="4588920"/>
            <a:ext cx="51840" cy="231120"/>
          </a:xfrm>
          <a:custGeom>
            <a:avLst/>
            <a:gdLst/>
            <a:ahLst/>
            <a:rect l="0" t="0" r="r" b="b"/>
            <a:pathLst>
              <a:path w="144" h="642">
                <a:moveTo>
                  <a:pt x="0" y="11"/>
                </a:moveTo>
                <a:cubicBezTo>
                  <a:pt x="0" y="8"/>
                  <a:pt x="1" y="6"/>
                  <a:pt x="3" y="4"/>
                </a:cubicBezTo>
                <a:cubicBezTo>
                  <a:pt x="6" y="1"/>
                  <a:pt x="9" y="0"/>
                  <a:pt x="12" y="0"/>
                </a:cubicBezTo>
                <a:cubicBezTo>
                  <a:pt x="17" y="0"/>
                  <a:pt x="20" y="2"/>
                  <a:pt x="23" y="6"/>
                </a:cubicBezTo>
                <a:cubicBezTo>
                  <a:pt x="25" y="9"/>
                  <a:pt x="46" y="62"/>
                  <a:pt x="85" y="164"/>
                </a:cubicBezTo>
                <a:cubicBezTo>
                  <a:pt x="124" y="266"/>
                  <a:pt x="143" y="318"/>
                  <a:pt x="144" y="321"/>
                </a:cubicBezTo>
                <a:cubicBezTo>
                  <a:pt x="144" y="323"/>
                  <a:pt x="125" y="375"/>
                  <a:pt x="85" y="478"/>
                </a:cubicBezTo>
                <a:cubicBezTo>
                  <a:pt x="46" y="580"/>
                  <a:pt x="25" y="633"/>
                  <a:pt x="23" y="636"/>
                </a:cubicBezTo>
                <a:cubicBezTo>
                  <a:pt x="20" y="640"/>
                  <a:pt x="17" y="642"/>
                  <a:pt x="12" y="642"/>
                </a:cubicBezTo>
                <a:cubicBezTo>
                  <a:pt x="9" y="642"/>
                  <a:pt x="6" y="641"/>
                  <a:pt x="4" y="639"/>
                </a:cubicBezTo>
                <a:cubicBezTo>
                  <a:pt x="2" y="637"/>
                  <a:pt x="0" y="634"/>
                  <a:pt x="0" y="631"/>
                </a:cubicBezTo>
                <a:cubicBezTo>
                  <a:pt x="0" y="629"/>
                  <a:pt x="19" y="577"/>
                  <a:pt x="58" y="475"/>
                </a:cubicBezTo>
                <a:cubicBezTo>
                  <a:pt x="97" y="373"/>
                  <a:pt x="117" y="321"/>
                  <a:pt x="117" y="321"/>
                </a:cubicBezTo>
                <a:cubicBezTo>
                  <a:pt x="117" y="320"/>
                  <a:pt x="97" y="269"/>
                  <a:pt x="58" y="167"/>
                </a:cubicBezTo>
                <a:cubicBezTo>
                  <a:pt x="19" y="65"/>
                  <a:pt x="0" y="13"/>
                  <a:pt x="0" y="1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4" name=""/>
          <p:cNvSpPr/>
          <p:nvPr/>
        </p:nvSpPr>
        <p:spPr>
          <a:xfrm>
            <a:off x="8953920" y="458892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2"/>
                  <a:pt x="107" y="97"/>
                  <a:pt x="126" y="151"/>
                </a:cubicBezTo>
                <a:cubicBezTo>
                  <a:pt x="145" y="205"/>
                  <a:pt x="154" y="262"/>
                  <a:pt x="154" y="321"/>
                </a:cubicBezTo>
                <a:cubicBezTo>
                  <a:pt x="154" y="350"/>
                  <a:pt x="152" y="378"/>
                  <a:pt x="148" y="406"/>
                </a:cubicBezTo>
                <a:cubicBezTo>
                  <a:pt x="143" y="433"/>
                  <a:pt x="138" y="455"/>
                  <a:pt x="132" y="474"/>
                </a:cubicBezTo>
                <a:cubicBezTo>
                  <a:pt x="127" y="493"/>
                  <a:pt x="119" y="512"/>
                  <a:pt x="109" y="531"/>
                </a:cubicBezTo>
                <a:cubicBezTo>
                  <a:pt x="98" y="550"/>
                  <a:pt x="90" y="564"/>
                  <a:pt x="84" y="574"/>
                </a:cubicBezTo>
                <a:cubicBezTo>
                  <a:pt x="78" y="584"/>
                  <a:pt x="69" y="594"/>
                  <a:pt x="58" y="606"/>
                </a:cubicBezTo>
                <a:cubicBezTo>
                  <a:pt x="46" y="618"/>
                  <a:pt x="39" y="625"/>
                  <a:pt x="37" y="628"/>
                </a:cubicBezTo>
                <a:cubicBezTo>
                  <a:pt x="35" y="630"/>
                  <a:pt x="30" y="634"/>
                  <a:pt x="23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7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1" y="637"/>
                  <a:pt x="0" y="635"/>
                </a:cubicBezTo>
                <a:cubicBezTo>
                  <a:pt x="1" y="634"/>
                  <a:pt x="3" y="631"/>
                  <a:pt x="7" y="626"/>
                </a:cubicBezTo>
                <a:cubicBezTo>
                  <a:pt x="73" y="557"/>
                  <a:pt x="107" y="456"/>
                  <a:pt x="107" y="321"/>
                </a:cubicBezTo>
                <a:cubicBezTo>
                  <a:pt x="107" y="186"/>
                  <a:pt x="73" y="85"/>
                  <a:pt x="7" y="16"/>
                </a:cubicBezTo>
                <a:cubicBezTo>
                  <a:pt x="3" y="11"/>
                  <a:pt x="1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9046800" y="456948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7"/>
                </a:moveTo>
                <a:cubicBezTo>
                  <a:pt x="19" y="107"/>
                  <a:pt x="12" y="105"/>
                  <a:pt x="8" y="99"/>
                </a:cubicBezTo>
                <a:cubicBezTo>
                  <a:pt x="3" y="94"/>
                  <a:pt x="0" y="87"/>
                  <a:pt x="0" y="79"/>
                </a:cubicBezTo>
                <a:cubicBezTo>
                  <a:pt x="0" y="58"/>
                  <a:pt x="8" y="39"/>
                  <a:pt x="24" y="24"/>
                </a:cubicBezTo>
                <a:cubicBezTo>
                  <a:pt x="40" y="8"/>
                  <a:pt x="60" y="0"/>
                  <a:pt x="84" y="0"/>
                </a:cubicBezTo>
                <a:cubicBezTo>
                  <a:pt x="112" y="0"/>
                  <a:pt x="135" y="8"/>
                  <a:pt x="153" y="25"/>
                </a:cubicBezTo>
                <a:cubicBezTo>
                  <a:pt x="173" y="42"/>
                  <a:pt x="182" y="64"/>
                  <a:pt x="182" y="91"/>
                </a:cubicBezTo>
                <a:cubicBezTo>
                  <a:pt x="182" y="104"/>
                  <a:pt x="179" y="117"/>
                  <a:pt x="173" y="128"/>
                </a:cubicBezTo>
                <a:cubicBezTo>
                  <a:pt x="167" y="140"/>
                  <a:pt x="159" y="151"/>
                  <a:pt x="150" y="160"/>
                </a:cubicBezTo>
                <a:cubicBezTo>
                  <a:pt x="142" y="169"/>
                  <a:pt x="130" y="180"/>
                  <a:pt x="114" y="194"/>
                </a:cubicBezTo>
                <a:cubicBezTo>
                  <a:pt x="103" y="203"/>
                  <a:pt x="88" y="217"/>
                  <a:pt x="69" y="235"/>
                </a:cubicBezTo>
                <a:lnTo>
                  <a:pt x="42" y="261"/>
                </a:lnTo>
                <a:lnTo>
                  <a:pt x="76" y="261"/>
                </a:lnTo>
                <a:cubicBezTo>
                  <a:pt x="124" y="261"/>
                  <a:pt x="149" y="261"/>
                  <a:pt x="152" y="259"/>
                </a:cubicBezTo>
                <a:cubicBezTo>
                  <a:pt x="154" y="258"/>
                  <a:pt x="158" y="245"/>
                  <a:pt x="164" y="219"/>
                </a:cubicBezTo>
                <a:lnTo>
                  <a:pt x="164" y="217"/>
                </a:lnTo>
                <a:lnTo>
                  <a:pt x="182" y="217"/>
                </a:lnTo>
                <a:lnTo>
                  <a:pt x="182" y="219"/>
                </a:lnTo>
                <a:cubicBezTo>
                  <a:pt x="182" y="220"/>
                  <a:pt x="180" y="233"/>
                  <a:pt x="176" y="260"/>
                </a:cubicBezTo>
                <a:cubicBezTo>
                  <a:pt x="173" y="287"/>
                  <a:pt x="170" y="300"/>
                  <a:pt x="170" y="302"/>
                </a:cubicBezTo>
                <a:lnTo>
                  <a:pt x="170" y="303"/>
                </a:lnTo>
                <a:lnTo>
                  <a:pt x="0" y="303"/>
                </a:lnTo>
                <a:lnTo>
                  <a:pt x="0" y="294"/>
                </a:lnTo>
                <a:lnTo>
                  <a:pt x="0" y="289"/>
                </a:lnTo>
                <a:cubicBezTo>
                  <a:pt x="0" y="287"/>
                  <a:pt x="1" y="285"/>
                  <a:pt x="3" y="282"/>
                </a:cubicBezTo>
                <a:cubicBezTo>
                  <a:pt x="5" y="280"/>
                  <a:pt x="9" y="274"/>
                  <a:pt x="17" y="266"/>
                </a:cubicBezTo>
                <a:cubicBezTo>
                  <a:pt x="25" y="257"/>
                  <a:pt x="33" y="248"/>
                  <a:pt x="39" y="241"/>
                </a:cubicBezTo>
                <a:cubicBezTo>
                  <a:pt x="42" y="238"/>
                  <a:pt x="47" y="232"/>
                  <a:pt x="55" y="224"/>
                </a:cubicBezTo>
                <a:cubicBezTo>
                  <a:pt x="62" y="216"/>
                  <a:pt x="67" y="210"/>
                  <a:pt x="70" y="207"/>
                </a:cubicBezTo>
                <a:cubicBezTo>
                  <a:pt x="73" y="204"/>
                  <a:pt x="77" y="199"/>
                  <a:pt x="83" y="192"/>
                </a:cubicBezTo>
                <a:cubicBezTo>
                  <a:pt x="89" y="185"/>
                  <a:pt x="94" y="180"/>
                  <a:pt x="96" y="177"/>
                </a:cubicBezTo>
                <a:cubicBezTo>
                  <a:pt x="98" y="174"/>
                  <a:pt x="102" y="169"/>
                  <a:pt x="106" y="163"/>
                </a:cubicBezTo>
                <a:cubicBezTo>
                  <a:pt x="111" y="158"/>
                  <a:pt x="114" y="153"/>
                  <a:pt x="116" y="149"/>
                </a:cubicBezTo>
                <a:cubicBezTo>
                  <a:pt x="118" y="145"/>
                  <a:pt x="120" y="140"/>
                  <a:pt x="123" y="135"/>
                </a:cubicBezTo>
                <a:cubicBezTo>
                  <a:pt x="125" y="130"/>
                  <a:pt x="127" y="125"/>
                  <a:pt x="129" y="120"/>
                </a:cubicBezTo>
                <a:cubicBezTo>
                  <a:pt x="130" y="115"/>
                  <a:pt x="131" y="111"/>
                  <a:pt x="132" y="107"/>
                </a:cubicBezTo>
                <a:cubicBezTo>
                  <a:pt x="133" y="102"/>
                  <a:pt x="133" y="97"/>
                  <a:pt x="133" y="92"/>
                </a:cubicBezTo>
                <a:cubicBezTo>
                  <a:pt x="133" y="73"/>
                  <a:pt x="128" y="56"/>
                  <a:pt x="118" y="42"/>
                </a:cubicBezTo>
                <a:cubicBezTo>
                  <a:pt x="107" y="28"/>
                  <a:pt x="93" y="21"/>
                  <a:pt x="74" y="21"/>
                </a:cubicBezTo>
                <a:cubicBezTo>
                  <a:pt x="64" y="21"/>
                  <a:pt x="55" y="24"/>
                  <a:pt x="47" y="29"/>
                </a:cubicBezTo>
                <a:cubicBezTo>
                  <a:pt x="40" y="34"/>
                  <a:pt x="35" y="39"/>
                  <a:pt x="32" y="44"/>
                </a:cubicBezTo>
                <a:cubicBezTo>
                  <a:pt x="29" y="49"/>
                  <a:pt x="27" y="52"/>
                  <a:pt x="27" y="53"/>
                </a:cubicBezTo>
                <a:cubicBezTo>
                  <a:pt x="27" y="53"/>
                  <a:pt x="28" y="53"/>
                  <a:pt x="29" y="53"/>
                </a:cubicBezTo>
                <a:cubicBezTo>
                  <a:pt x="35" y="53"/>
                  <a:pt x="40" y="55"/>
                  <a:pt x="46" y="59"/>
                </a:cubicBezTo>
                <a:cubicBezTo>
                  <a:pt x="52" y="64"/>
                  <a:pt x="55" y="71"/>
                  <a:pt x="55" y="80"/>
                </a:cubicBezTo>
                <a:cubicBezTo>
                  <a:pt x="55" y="88"/>
                  <a:pt x="52" y="94"/>
                  <a:pt x="47" y="99"/>
                </a:cubicBezTo>
                <a:cubicBezTo>
                  <a:pt x="43" y="104"/>
                  <a:pt x="36" y="107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6" name=""/>
          <p:cNvSpPr/>
          <p:nvPr/>
        </p:nvSpPr>
        <p:spPr>
          <a:xfrm>
            <a:off x="933120" y="500040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1128600" y="4558680"/>
            <a:ext cx="3589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Логарифмическое правдоподобие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8" name=""/>
          <p:cNvSpPr/>
          <p:nvPr/>
        </p:nvSpPr>
        <p:spPr>
          <a:xfrm>
            <a:off x="4368600" y="4946760"/>
            <a:ext cx="55080" cy="160560"/>
          </a:xfrm>
          <a:custGeom>
            <a:avLst/>
            <a:gdLst/>
            <a:ahLst/>
            <a:rect l="0" t="0" r="r" b="b"/>
            <a:pathLst>
              <a:path w="153" h="446">
                <a:moveTo>
                  <a:pt x="10" y="416"/>
                </a:moveTo>
                <a:lnTo>
                  <a:pt x="19" y="416"/>
                </a:lnTo>
                <a:cubicBezTo>
                  <a:pt x="37" y="416"/>
                  <a:pt x="47" y="413"/>
                  <a:pt x="50" y="407"/>
                </a:cubicBezTo>
                <a:lnTo>
                  <a:pt x="50" y="402"/>
                </a:lnTo>
                <a:cubicBezTo>
                  <a:pt x="50" y="398"/>
                  <a:pt x="50" y="393"/>
                  <a:pt x="50" y="387"/>
                </a:cubicBezTo>
                <a:cubicBezTo>
                  <a:pt x="50" y="381"/>
                  <a:pt x="50" y="374"/>
                  <a:pt x="50" y="366"/>
                </a:cubicBezTo>
                <a:cubicBezTo>
                  <a:pt x="50" y="358"/>
                  <a:pt x="50" y="349"/>
                  <a:pt x="51" y="339"/>
                </a:cubicBezTo>
                <a:cubicBezTo>
                  <a:pt x="51" y="328"/>
                  <a:pt x="51" y="318"/>
                  <a:pt x="51" y="307"/>
                </a:cubicBezTo>
                <a:cubicBezTo>
                  <a:pt x="50" y="296"/>
                  <a:pt x="50" y="284"/>
                  <a:pt x="51" y="270"/>
                </a:cubicBezTo>
                <a:cubicBezTo>
                  <a:pt x="51" y="258"/>
                  <a:pt x="51" y="246"/>
                  <a:pt x="51" y="234"/>
                </a:cubicBezTo>
                <a:cubicBezTo>
                  <a:pt x="51" y="218"/>
                  <a:pt x="51" y="201"/>
                  <a:pt x="51" y="184"/>
                </a:cubicBezTo>
                <a:cubicBezTo>
                  <a:pt x="51" y="166"/>
                  <a:pt x="51" y="150"/>
                  <a:pt x="51" y="136"/>
                </a:cubicBezTo>
                <a:cubicBezTo>
                  <a:pt x="51" y="121"/>
                  <a:pt x="51" y="108"/>
                  <a:pt x="51" y="97"/>
                </a:cubicBezTo>
                <a:cubicBezTo>
                  <a:pt x="51" y="86"/>
                  <a:pt x="51" y="77"/>
                  <a:pt x="50" y="69"/>
                </a:cubicBezTo>
                <a:cubicBezTo>
                  <a:pt x="50" y="61"/>
                  <a:pt x="50" y="58"/>
                  <a:pt x="50" y="58"/>
                </a:cubicBezTo>
                <a:cubicBezTo>
                  <a:pt x="49" y="50"/>
                  <a:pt x="46" y="45"/>
                  <a:pt x="41" y="42"/>
                </a:cubicBezTo>
                <a:cubicBezTo>
                  <a:pt x="37" y="40"/>
                  <a:pt x="27" y="38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8" y="6"/>
                </a:lnTo>
                <a:cubicBezTo>
                  <a:pt x="12" y="6"/>
                  <a:pt x="18" y="5"/>
                  <a:pt x="27" y="5"/>
                </a:cubicBezTo>
                <a:cubicBezTo>
                  <a:pt x="35" y="5"/>
                  <a:pt x="43" y="4"/>
                  <a:pt x="51" y="4"/>
                </a:cubicBezTo>
                <a:cubicBezTo>
                  <a:pt x="58" y="3"/>
                  <a:pt x="66" y="3"/>
                  <a:pt x="75" y="2"/>
                </a:cubicBezTo>
                <a:cubicBezTo>
                  <a:pt x="83" y="2"/>
                  <a:pt x="90" y="1"/>
                  <a:pt x="94" y="0"/>
                </a:cubicBezTo>
                <a:cubicBezTo>
                  <a:pt x="98" y="0"/>
                  <a:pt x="100" y="-1"/>
                  <a:pt x="101" y="0"/>
                </a:cubicBezTo>
                <a:lnTo>
                  <a:pt x="103" y="0"/>
                </a:lnTo>
                <a:lnTo>
                  <a:pt x="103" y="202"/>
                </a:lnTo>
                <a:cubicBezTo>
                  <a:pt x="103" y="338"/>
                  <a:pt x="103" y="406"/>
                  <a:pt x="103" y="407"/>
                </a:cubicBezTo>
                <a:cubicBezTo>
                  <a:pt x="105" y="411"/>
                  <a:pt x="108" y="413"/>
                  <a:pt x="111" y="414"/>
                </a:cubicBezTo>
                <a:cubicBezTo>
                  <a:pt x="120" y="416"/>
                  <a:pt x="131" y="416"/>
                  <a:pt x="143" y="416"/>
                </a:cubicBezTo>
                <a:lnTo>
                  <a:pt x="153" y="416"/>
                </a:lnTo>
                <a:lnTo>
                  <a:pt x="153" y="446"/>
                </a:lnTo>
                <a:lnTo>
                  <a:pt x="148" y="446"/>
                </a:lnTo>
                <a:lnTo>
                  <a:pt x="133" y="445"/>
                </a:lnTo>
                <a:cubicBezTo>
                  <a:pt x="123" y="445"/>
                  <a:pt x="113" y="445"/>
                  <a:pt x="102" y="445"/>
                </a:cubicBezTo>
                <a:cubicBezTo>
                  <a:pt x="90" y="445"/>
                  <a:pt x="82" y="444"/>
                  <a:pt x="77" y="444"/>
                </a:cubicBezTo>
                <a:cubicBezTo>
                  <a:pt x="72" y="443"/>
                  <a:pt x="64" y="443"/>
                  <a:pt x="53" y="444"/>
                </a:cubicBezTo>
                <a:cubicBezTo>
                  <a:pt x="42" y="444"/>
                  <a:pt x="31" y="445"/>
                  <a:pt x="20" y="445"/>
                </a:cubicBezTo>
                <a:lnTo>
                  <a:pt x="5" y="446"/>
                </a:lnTo>
                <a:lnTo>
                  <a:pt x="0" y="446"/>
                </a:lnTo>
                <a:lnTo>
                  <a:pt x="0" y="416"/>
                </a:lnTo>
                <a:lnTo>
                  <a:pt x="10" y="41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9" name=""/>
          <p:cNvSpPr/>
          <p:nvPr/>
        </p:nvSpPr>
        <p:spPr>
          <a:xfrm>
            <a:off x="4433040" y="5003640"/>
            <a:ext cx="102600" cy="105840"/>
          </a:xfrm>
          <a:custGeom>
            <a:avLst/>
            <a:gdLst/>
            <a:ahLst/>
            <a:rect l="0" t="0" r="r" b="b"/>
            <a:pathLst>
              <a:path w="285" h="294">
                <a:moveTo>
                  <a:pt x="0" y="151"/>
                </a:moveTo>
                <a:cubicBezTo>
                  <a:pt x="0" y="110"/>
                  <a:pt x="14" y="75"/>
                  <a:pt x="43" y="45"/>
                </a:cubicBezTo>
                <a:cubicBezTo>
                  <a:pt x="71" y="15"/>
                  <a:pt x="104" y="0"/>
                  <a:pt x="144" y="0"/>
                </a:cubicBezTo>
                <a:cubicBezTo>
                  <a:pt x="182" y="0"/>
                  <a:pt x="215" y="14"/>
                  <a:pt x="243" y="44"/>
                </a:cubicBezTo>
                <a:cubicBezTo>
                  <a:pt x="271" y="73"/>
                  <a:pt x="285" y="108"/>
                  <a:pt x="285" y="150"/>
                </a:cubicBezTo>
                <a:cubicBezTo>
                  <a:pt x="285" y="191"/>
                  <a:pt x="272" y="225"/>
                  <a:pt x="244" y="253"/>
                </a:cubicBezTo>
                <a:cubicBezTo>
                  <a:pt x="217" y="280"/>
                  <a:pt x="184" y="294"/>
                  <a:pt x="144" y="294"/>
                </a:cubicBezTo>
                <a:cubicBezTo>
                  <a:pt x="102" y="294"/>
                  <a:pt x="68" y="280"/>
                  <a:pt x="42" y="251"/>
                </a:cubicBezTo>
                <a:cubicBezTo>
                  <a:pt x="14" y="223"/>
                  <a:pt x="1" y="189"/>
                  <a:pt x="0" y="151"/>
                </a:cubicBezTo>
                <a:moveTo>
                  <a:pt x="144" y="269"/>
                </a:moveTo>
                <a:cubicBezTo>
                  <a:pt x="196" y="269"/>
                  <a:pt x="222" y="234"/>
                  <a:pt x="222" y="164"/>
                </a:cubicBezTo>
                <a:lnTo>
                  <a:pt x="222" y="144"/>
                </a:lnTo>
                <a:lnTo>
                  <a:pt x="222" y="128"/>
                </a:lnTo>
                <a:cubicBezTo>
                  <a:pt x="222" y="118"/>
                  <a:pt x="222" y="110"/>
                  <a:pt x="221" y="103"/>
                </a:cubicBezTo>
                <a:cubicBezTo>
                  <a:pt x="221" y="96"/>
                  <a:pt x="219" y="88"/>
                  <a:pt x="217" y="79"/>
                </a:cubicBezTo>
                <a:cubicBezTo>
                  <a:pt x="214" y="69"/>
                  <a:pt x="211" y="62"/>
                  <a:pt x="207" y="56"/>
                </a:cubicBezTo>
                <a:cubicBezTo>
                  <a:pt x="202" y="50"/>
                  <a:pt x="196" y="44"/>
                  <a:pt x="187" y="38"/>
                </a:cubicBezTo>
                <a:cubicBezTo>
                  <a:pt x="178" y="32"/>
                  <a:pt x="167" y="27"/>
                  <a:pt x="155" y="25"/>
                </a:cubicBezTo>
                <a:cubicBezTo>
                  <a:pt x="153" y="24"/>
                  <a:pt x="150" y="24"/>
                  <a:pt x="145" y="24"/>
                </a:cubicBezTo>
                <a:cubicBezTo>
                  <a:pt x="132" y="24"/>
                  <a:pt x="120" y="27"/>
                  <a:pt x="109" y="32"/>
                </a:cubicBezTo>
                <a:cubicBezTo>
                  <a:pt x="90" y="41"/>
                  <a:pt x="78" y="54"/>
                  <a:pt x="73" y="71"/>
                </a:cubicBezTo>
                <a:cubicBezTo>
                  <a:pt x="67" y="88"/>
                  <a:pt x="64" y="107"/>
                  <a:pt x="64" y="130"/>
                </a:cubicBezTo>
                <a:lnTo>
                  <a:pt x="64" y="143"/>
                </a:lnTo>
                <a:cubicBezTo>
                  <a:pt x="64" y="184"/>
                  <a:pt x="68" y="213"/>
                  <a:pt x="76" y="229"/>
                </a:cubicBezTo>
                <a:cubicBezTo>
                  <a:pt x="90" y="256"/>
                  <a:pt x="113" y="269"/>
                  <a:pt x="144" y="2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0" name=""/>
          <p:cNvSpPr/>
          <p:nvPr/>
        </p:nvSpPr>
        <p:spPr>
          <a:xfrm>
            <a:off x="4548960" y="5002200"/>
            <a:ext cx="105480" cy="152640"/>
          </a:xfrm>
          <a:custGeom>
            <a:avLst/>
            <a:gdLst/>
            <a:ahLst/>
            <a:rect l="0" t="0" r="r" b="b"/>
            <a:pathLst>
              <a:path w="293" h="424">
                <a:moveTo>
                  <a:pt x="193" y="29"/>
                </a:moveTo>
                <a:cubicBezTo>
                  <a:pt x="212" y="10"/>
                  <a:pt x="233" y="0"/>
                  <a:pt x="257" y="0"/>
                </a:cubicBezTo>
                <a:cubicBezTo>
                  <a:pt x="270" y="0"/>
                  <a:pt x="279" y="4"/>
                  <a:pt x="285" y="13"/>
                </a:cubicBezTo>
                <a:cubicBezTo>
                  <a:pt x="290" y="21"/>
                  <a:pt x="293" y="29"/>
                  <a:pt x="293" y="37"/>
                </a:cubicBezTo>
                <a:cubicBezTo>
                  <a:pt x="293" y="43"/>
                  <a:pt x="291" y="48"/>
                  <a:pt x="287" y="53"/>
                </a:cubicBezTo>
                <a:cubicBezTo>
                  <a:pt x="283" y="58"/>
                  <a:pt x="278" y="60"/>
                  <a:pt x="270" y="60"/>
                </a:cubicBezTo>
                <a:cubicBezTo>
                  <a:pt x="256" y="60"/>
                  <a:pt x="248" y="54"/>
                  <a:pt x="246" y="41"/>
                </a:cubicBezTo>
                <a:cubicBezTo>
                  <a:pt x="245" y="35"/>
                  <a:pt x="246" y="30"/>
                  <a:pt x="248" y="27"/>
                </a:cubicBezTo>
                <a:cubicBezTo>
                  <a:pt x="248" y="27"/>
                  <a:pt x="248" y="26"/>
                  <a:pt x="249" y="25"/>
                </a:cubicBezTo>
                <a:cubicBezTo>
                  <a:pt x="237" y="26"/>
                  <a:pt x="226" y="31"/>
                  <a:pt x="215" y="39"/>
                </a:cubicBezTo>
                <a:cubicBezTo>
                  <a:pt x="211" y="41"/>
                  <a:pt x="210" y="42"/>
                  <a:pt x="210" y="43"/>
                </a:cubicBezTo>
                <a:cubicBezTo>
                  <a:pt x="210" y="44"/>
                  <a:pt x="211" y="45"/>
                  <a:pt x="212" y="47"/>
                </a:cubicBezTo>
                <a:cubicBezTo>
                  <a:pt x="214" y="48"/>
                  <a:pt x="216" y="51"/>
                  <a:pt x="218" y="54"/>
                </a:cubicBezTo>
                <a:cubicBezTo>
                  <a:pt x="220" y="58"/>
                  <a:pt x="223" y="61"/>
                  <a:pt x="225" y="66"/>
                </a:cubicBezTo>
                <a:cubicBezTo>
                  <a:pt x="228" y="70"/>
                  <a:pt x="230" y="76"/>
                  <a:pt x="231" y="82"/>
                </a:cubicBezTo>
                <a:cubicBezTo>
                  <a:pt x="232" y="89"/>
                  <a:pt x="233" y="96"/>
                  <a:pt x="233" y="104"/>
                </a:cubicBezTo>
                <a:cubicBezTo>
                  <a:pt x="233" y="130"/>
                  <a:pt x="223" y="153"/>
                  <a:pt x="202" y="171"/>
                </a:cubicBezTo>
                <a:cubicBezTo>
                  <a:pt x="181" y="189"/>
                  <a:pt x="155" y="199"/>
                  <a:pt x="124" y="199"/>
                </a:cubicBezTo>
                <a:cubicBezTo>
                  <a:pt x="103" y="199"/>
                  <a:pt x="82" y="193"/>
                  <a:pt x="60" y="181"/>
                </a:cubicBezTo>
                <a:cubicBezTo>
                  <a:pt x="55" y="189"/>
                  <a:pt x="53" y="197"/>
                  <a:pt x="53" y="206"/>
                </a:cubicBezTo>
                <a:cubicBezTo>
                  <a:pt x="53" y="220"/>
                  <a:pt x="58" y="232"/>
                  <a:pt x="71" y="239"/>
                </a:cubicBezTo>
                <a:cubicBezTo>
                  <a:pt x="74" y="241"/>
                  <a:pt x="78" y="244"/>
                  <a:pt x="81" y="244"/>
                </a:cubicBezTo>
                <a:cubicBezTo>
                  <a:pt x="85" y="244"/>
                  <a:pt x="100" y="244"/>
                  <a:pt x="128" y="245"/>
                </a:cubicBezTo>
                <a:cubicBezTo>
                  <a:pt x="164" y="245"/>
                  <a:pt x="187" y="247"/>
                  <a:pt x="197" y="249"/>
                </a:cubicBezTo>
                <a:cubicBezTo>
                  <a:pt x="223" y="253"/>
                  <a:pt x="243" y="261"/>
                  <a:pt x="258" y="275"/>
                </a:cubicBezTo>
                <a:cubicBezTo>
                  <a:pt x="275" y="292"/>
                  <a:pt x="283" y="313"/>
                  <a:pt x="283" y="338"/>
                </a:cubicBezTo>
                <a:cubicBezTo>
                  <a:pt x="283" y="367"/>
                  <a:pt x="267" y="389"/>
                  <a:pt x="233" y="404"/>
                </a:cubicBezTo>
                <a:cubicBezTo>
                  <a:pt x="208" y="417"/>
                  <a:pt x="177" y="424"/>
                  <a:pt x="142" y="424"/>
                </a:cubicBezTo>
                <a:cubicBezTo>
                  <a:pt x="107" y="424"/>
                  <a:pt x="76" y="417"/>
                  <a:pt x="50" y="404"/>
                </a:cubicBezTo>
                <a:cubicBezTo>
                  <a:pt x="16" y="389"/>
                  <a:pt x="0" y="368"/>
                  <a:pt x="0" y="340"/>
                </a:cubicBezTo>
                <a:cubicBezTo>
                  <a:pt x="0" y="325"/>
                  <a:pt x="4" y="312"/>
                  <a:pt x="13" y="301"/>
                </a:cubicBezTo>
                <a:cubicBezTo>
                  <a:pt x="22" y="291"/>
                  <a:pt x="31" y="284"/>
                  <a:pt x="40" y="280"/>
                </a:cubicBezTo>
                <a:lnTo>
                  <a:pt x="47" y="276"/>
                </a:lnTo>
                <a:cubicBezTo>
                  <a:pt x="32" y="263"/>
                  <a:pt x="24" y="245"/>
                  <a:pt x="24" y="222"/>
                </a:cubicBezTo>
                <a:cubicBezTo>
                  <a:pt x="24" y="201"/>
                  <a:pt x="30" y="183"/>
                  <a:pt x="43" y="167"/>
                </a:cubicBezTo>
                <a:cubicBezTo>
                  <a:pt x="24" y="148"/>
                  <a:pt x="14" y="127"/>
                  <a:pt x="14" y="104"/>
                </a:cubicBezTo>
                <a:cubicBezTo>
                  <a:pt x="14" y="77"/>
                  <a:pt x="25" y="54"/>
                  <a:pt x="46" y="36"/>
                </a:cubicBezTo>
                <a:cubicBezTo>
                  <a:pt x="69" y="17"/>
                  <a:pt x="95" y="8"/>
                  <a:pt x="125" y="7"/>
                </a:cubicBezTo>
                <a:cubicBezTo>
                  <a:pt x="147" y="7"/>
                  <a:pt x="167" y="13"/>
                  <a:pt x="186" y="24"/>
                </a:cubicBezTo>
                <a:lnTo>
                  <a:pt x="193" y="29"/>
                </a:lnTo>
                <a:moveTo>
                  <a:pt x="174" y="71"/>
                </a:moveTo>
                <a:cubicBezTo>
                  <a:pt x="172" y="59"/>
                  <a:pt x="166" y="50"/>
                  <a:pt x="157" y="43"/>
                </a:cubicBezTo>
                <a:cubicBezTo>
                  <a:pt x="148" y="36"/>
                  <a:pt x="137" y="32"/>
                  <a:pt x="124" y="32"/>
                </a:cubicBezTo>
                <a:cubicBezTo>
                  <a:pt x="111" y="32"/>
                  <a:pt x="101" y="35"/>
                  <a:pt x="92" y="42"/>
                </a:cubicBezTo>
                <a:cubicBezTo>
                  <a:pt x="83" y="49"/>
                  <a:pt x="77" y="58"/>
                  <a:pt x="75" y="71"/>
                </a:cubicBezTo>
                <a:cubicBezTo>
                  <a:pt x="74" y="78"/>
                  <a:pt x="73" y="89"/>
                  <a:pt x="73" y="104"/>
                </a:cubicBezTo>
                <a:cubicBezTo>
                  <a:pt x="73" y="122"/>
                  <a:pt x="75" y="136"/>
                  <a:pt x="78" y="145"/>
                </a:cubicBezTo>
                <a:cubicBezTo>
                  <a:pt x="81" y="154"/>
                  <a:pt x="87" y="162"/>
                  <a:pt x="97" y="168"/>
                </a:cubicBezTo>
                <a:cubicBezTo>
                  <a:pt x="104" y="172"/>
                  <a:pt x="113" y="174"/>
                  <a:pt x="124" y="174"/>
                </a:cubicBezTo>
                <a:cubicBezTo>
                  <a:pt x="134" y="174"/>
                  <a:pt x="142" y="173"/>
                  <a:pt x="149" y="170"/>
                </a:cubicBezTo>
                <a:cubicBezTo>
                  <a:pt x="156" y="167"/>
                  <a:pt x="161" y="163"/>
                  <a:pt x="164" y="158"/>
                </a:cubicBezTo>
                <a:cubicBezTo>
                  <a:pt x="167" y="153"/>
                  <a:pt x="169" y="149"/>
                  <a:pt x="171" y="145"/>
                </a:cubicBezTo>
                <a:cubicBezTo>
                  <a:pt x="172" y="141"/>
                  <a:pt x="173" y="138"/>
                  <a:pt x="174" y="136"/>
                </a:cubicBezTo>
                <a:cubicBezTo>
                  <a:pt x="175" y="129"/>
                  <a:pt x="176" y="118"/>
                  <a:pt x="176" y="104"/>
                </a:cubicBezTo>
                <a:cubicBezTo>
                  <a:pt x="176" y="89"/>
                  <a:pt x="175" y="78"/>
                  <a:pt x="174" y="71"/>
                </a:cubicBezTo>
                <a:moveTo>
                  <a:pt x="240" y="340"/>
                </a:moveTo>
                <a:cubicBezTo>
                  <a:pt x="240" y="329"/>
                  <a:pt x="237" y="320"/>
                  <a:pt x="232" y="314"/>
                </a:cubicBezTo>
                <a:cubicBezTo>
                  <a:pt x="226" y="307"/>
                  <a:pt x="217" y="302"/>
                  <a:pt x="205" y="299"/>
                </a:cubicBezTo>
                <a:cubicBezTo>
                  <a:pt x="194" y="296"/>
                  <a:pt x="183" y="294"/>
                  <a:pt x="174" y="293"/>
                </a:cubicBezTo>
                <a:cubicBezTo>
                  <a:pt x="164" y="292"/>
                  <a:pt x="153" y="292"/>
                  <a:pt x="139" y="292"/>
                </a:cubicBezTo>
                <a:lnTo>
                  <a:pt x="122" y="292"/>
                </a:lnTo>
                <a:cubicBezTo>
                  <a:pt x="93" y="292"/>
                  <a:pt x="76" y="293"/>
                  <a:pt x="71" y="296"/>
                </a:cubicBezTo>
                <a:cubicBezTo>
                  <a:pt x="61" y="300"/>
                  <a:pt x="54" y="305"/>
                  <a:pt x="50" y="314"/>
                </a:cubicBezTo>
                <a:cubicBezTo>
                  <a:pt x="45" y="322"/>
                  <a:pt x="42" y="330"/>
                  <a:pt x="42" y="339"/>
                </a:cubicBezTo>
                <a:cubicBezTo>
                  <a:pt x="42" y="344"/>
                  <a:pt x="43" y="348"/>
                  <a:pt x="46" y="354"/>
                </a:cubicBezTo>
                <a:cubicBezTo>
                  <a:pt x="48" y="360"/>
                  <a:pt x="53" y="366"/>
                  <a:pt x="59" y="373"/>
                </a:cubicBezTo>
                <a:cubicBezTo>
                  <a:pt x="66" y="381"/>
                  <a:pt x="77" y="387"/>
                  <a:pt x="91" y="391"/>
                </a:cubicBezTo>
                <a:cubicBezTo>
                  <a:pt x="105" y="396"/>
                  <a:pt x="122" y="398"/>
                  <a:pt x="142" y="399"/>
                </a:cubicBezTo>
                <a:cubicBezTo>
                  <a:pt x="172" y="399"/>
                  <a:pt x="196" y="393"/>
                  <a:pt x="214" y="381"/>
                </a:cubicBezTo>
                <a:cubicBezTo>
                  <a:pt x="232" y="369"/>
                  <a:pt x="240" y="355"/>
                  <a:pt x="240" y="3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4703400" y="494928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6" y="29"/>
                </a:moveTo>
                <a:cubicBezTo>
                  <a:pt x="111" y="29"/>
                  <a:pt x="104" y="29"/>
                  <a:pt x="103" y="27"/>
                </a:cubicBezTo>
                <a:cubicBezTo>
                  <a:pt x="102" y="26"/>
                  <a:pt x="102" y="24"/>
                  <a:pt x="102" y="22"/>
                </a:cubicBezTo>
                <a:cubicBezTo>
                  <a:pt x="102" y="11"/>
                  <a:pt x="104" y="4"/>
                  <a:pt x="109" y="1"/>
                </a:cubicBezTo>
                <a:cubicBezTo>
                  <a:pt x="110" y="0"/>
                  <a:pt x="113" y="0"/>
                  <a:pt x="119" y="0"/>
                </a:cubicBezTo>
                <a:cubicBezTo>
                  <a:pt x="143" y="1"/>
                  <a:pt x="170" y="2"/>
                  <a:pt x="201" y="2"/>
                </a:cubicBezTo>
                <a:cubicBezTo>
                  <a:pt x="261" y="2"/>
                  <a:pt x="296" y="1"/>
                  <a:pt x="305" y="0"/>
                </a:cubicBezTo>
                <a:lnTo>
                  <a:pt x="313" y="0"/>
                </a:lnTo>
                <a:cubicBezTo>
                  <a:pt x="315" y="2"/>
                  <a:pt x="317" y="4"/>
                  <a:pt x="317" y="6"/>
                </a:cubicBezTo>
                <a:cubicBezTo>
                  <a:pt x="317" y="7"/>
                  <a:pt x="316" y="11"/>
                  <a:pt x="315" y="17"/>
                </a:cubicBezTo>
                <a:cubicBezTo>
                  <a:pt x="313" y="24"/>
                  <a:pt x="311" y="28"/>
                  <a:pt x="310" y="29"/>
                </a:cubicBezTo>
                <a:lnTo>
                  <a:pt x="285" y="29"/>
                </a:lnTo>
                <a:cubicBezTo>
                  <a:pt x="256" y="30"/>
                  <a:pt x="238" y="32"/>
                  <a:pt x="233" y="35"/>
                </a:cubicBezTo>
                <a:cubicBezTo>
                  <a:pt x="230" y="37"/>
                  <a:pt x="227" y="43"/>
                  <a:pt x="224" y="54"/>
                </a:cubicBezTo>
                <a:cubicBezTo>
                  <a:pt x="221" y="64"/>
                  <a:pt x="207" y="121"/>
                  <a:pt x="181" y="223"/>
                </a:cubicBezTo>
                <a:cubicBezTo>
                  <a:pt x="174" y="251"/>
                  <a:pt x="167" y="281"/>
                  <a:pt x="159" y="312"/>
                </a:cubicBezTo>
                <a:cubicBezTo>
                  <a:pt x="152" y="343"/>
                  <a:pt x="146" y="367"/>
                  <a:pt x="142" y="382"/>
                </a:cubicBezTo>
                <a:lnTo>
                  <a:pt x="136" y="405"/>
                </a:lnTo>
                <a:cubicBezTo>
                  <a:pt x="136" y="407"/>
                  <a:pt x="138" y="408"/>
                  <a:pt x="142" y="408"/>
                </a:cubicBezTo>
                <a:cubicBezTo>
                  <a:pt x="146" y="408"/>
                  <a:pt x="159" y="408"/>
                  <a:pt x="180" y="409"/>
                </a:cubicBezTo>
                <a:lnTo>
                  <a:pt x="191" y="409"/>
                </a:lnTo>
                <a:cubicBezTo>
                  <a:pt x="205" y="409"/>
                  <a:pt x="215" y="409"/>
                  <a:pt x="224" y="409"/>
                </a:cubicBezTo>
                <a:cubicBezTo>
                  <a:pt x="232" y="408"/>
                  <a:pt x="242" y="407"/>
                  <a:pt x="255" y="404"/>
                </a:cubicBezTo>
                <a:cubicBezTo>
                  <a:pt x="268" y="402"/>
                  <a:pt x="279" y="398"/>
                  <a:pt x="287" y="393"/>
                </a:cubicBezTo>
                <a:cubicBezTo>
                  <a:pt x="296" y="388"/>
                  <a:pt x="305" y="380"/>
                  <a:pt x="315" y="371"/>
                </a:cubicBezTo>
                <a:cubicBezTo>
                  <a:pt x="326" y="361"/>
                  <a:pt x="335" y="350"/>
                  <a:pt x="342" y="336"/>
                </a:cubicBezTo>
                <a:cubicBezTo>
                  <a:pt x="349" y="323"/>
                  <a:pt x="355" y="308"/>
                  <a:pt x="361" y="293"/>
                </a:cubicBezTo>
                <a:cubicBezTo>
                  <a:pt x="367" y="277"/>
                  <a:pt x="371" y="268"/>
                  <a:pt x="372" y="266"/>
                </a:cubicBezTo>
                <a:cubicBezTo>
                  <a:pt x="374" y="264"/>
                  <a:pt x="378" y="264"/>
                  <a:pt x="383" y="264"/>
                </a:cubicBezTo>
                <a:lnTo>
                  <a:pt x="392" y="264"/>
                </a:lnTo>
                <a:cubicBezTo>
                  <a:pt x="394" y="268"/>
                  <a:pt x="395" y="270"/>
                  <a:pt x="395" y="271"/>
                </a:cubicBezTo>
                <a:cubicBezTo>
                  <a:pt x="395" y="272"/>
                  <a:pt x="391" y="284"/>
                  <a:pt x="383" y="309"/>
                </a:cubicBezTo>
                <a:cubicBezTo>
                  <a:pt x="374" y="333"/>
                  <a:pt x="365" y="359"/>
                  <a:pt x="354" y="386"/>
                </a:cubicBezTo>
                <a:cubicBezTo>
                  <a:pt x="344" y="413"/>
                  <a:pt x="339" y="428"/>
                  <a:pt x="338" y="433"/>
                </a:cubicBezTo>
                <a:cubicBezTo>
                  <a:pt x="337" y="435"/>
                  <a:pt x="336" y="436"/>
                  <a:pt x="335" y="437"/>
                </a:cubicBezTo>
                <a:cubicBezTo>
                  <a:pt x="334" y="437"/>
                  <a:pt x="331" y="438"/>
                  <a:pt x="325" y="439"/>
                </a:cubicBezTo>
                <a:cubicBezTo>
                  <a:pt x="319" y="440"/>
                  <a:pt x="310" y="440"/>
                  <a:pt x="297" y="439"/>
                </a:cubicBezTo>
                <a:cubicBezTo>
                  <a:pt x="293" y="439"/>
                  <a:pt x="276" y="439"/>
                  <a:pt x="249" y="439"/>
                </a:cubicBezTo>
                <a:cubicBezTo>
                  <a:pt x="221" y="439"/>
                  <a:pt x="194" y="439"/>
                  <a:pt x="169" y="439"/>
                </a:cubicBezTo>
                <a:lnTo>
                  <a:pt x="54" y="439"/>
                </a:lnTo>
                <a:cubicBezTo>
                  <a:pt x="18" y="439"/>
                  <a:pt x="0" y="437"/>
                  <a:pt x="0" y="432"/>
                </a:cubicBezTo>
                <a:cubicBezTo>
                  <a:pt x="0" y="429"/>
                  <a:pt x="1" y="426"/>
                  <a:pt x="1" y="423"/>
                </a:cubicBezTo>
                <a:cubicBezTo>
                  <a:pt x="4" y="415"/>
                  <a:pt x="6" y="411"/>
                  <a:pt x="8" y="410"/>
                </a:cubicBezTo>
                <a:cubicBezTo>
                  <a:pt x="9" y="410"/>
                  <a:pt x="13" y="409"/>
                  <a:pt x="17" y="409"/>
                </a:cubicBezTo>
                <a:lnTo>
                  <a:pt x="21" y="409"/>
                </a:lnTo>
                <a:cubicBezTo>
                  <a:pt x="33" y="409"/>
                  <a:pt x="46" y="409"/>
                  <a:pt x="60" y="407"/>
                </a:cubicBezTo>
                <a:cubicBezTo>
                  <a:pt x="66" y="406"/>
                  <a:pt x="70" y="404"/>
                  <a:pt x="72" y="400"/>
                </a:cubicBezTo>
                <a:cubicBezTo>
                  <a:pt x="73" y="398"/>
                  <a:pt x="89" y="339"/>
                  <a:pt x="118" y="221"/>
                </a:cubicBezTo>
                <a:cubicBezTo>
                  <a:pt x="149" y="104"/>
                  <a:pt x="163" y="42"/>
                  <a:pt x="163" y="35"/>
                </a:cubicBezTo>
                <a:cubicBezTo>
                  <a:pt x="163" y="32"/>
                  <a:pt x="151" y="30"/>
                  <a:pt x="126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2" name=""/>
          <p:cNvSpPr/>
          <p:nvPr/>
        </p:nvSpPr>
        <p:spPr>
          <a:xfrm>
            <a:off x="4874760" y="493380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0" y="322"/>
                </a:moveTo>
                <a:cubicBezTo>
                  <a:pt x="0" y="292"/>
                  <a:pt x="3" y="264"/>
                  <a:pt x="7" y="238"/>
                </a:cubicBezTo>
                <a:cubicBezTo>
                  <a:pt x="11" y="211"/>
                  <a:pt x="16" y="188"/>
                  <a:pt x="22" y="169"/>
                </a:cubicBezTo>
                <a:cubicBezTo>
                  <a:pt x="27" y="150"/>
                  <a:pt x="35" y="131"/>
                  <a:pt x="45" y="112"/>
                </a:cubicBezTo>
                <a:cubicBezTo>
                  <a:pt x="56" y="94"/>
                  <a:pt x="64" y="80"/>
                  <a:pt x="70" y="69"/>
                </a:cubicBezTo>
                <a:cubicBezTo>
                  <a:pt x="76" y="58"/>
                  <a:pt x="85" y="47"/>
                  <a:pt x="97" y="35"/>
                </a:cubicBezTo>
                <a:cubicBezTo>
                  <a:pt x="109" y="23"/>
                  <a:pt x="116" y="16"/>
                  <a:pt x="118" y="13"/>
                </a:cubicBezTo>
                <a:cubicBezTo>
                  <a:pt x="120" y="11"/>
                  <a:pt x="125" y="6"/>
                  <a:pt x="134" y="0"/>
                </a:cubicBezTo>
                <a:lnTo>
                  <a:pt x="142" y="0"/>
                </a:lnTo>
                <a:lnTo>
                  <a:pt x="145" y="0"/>
                </a:lnTo>
                <a:cubicBezTo>
                  <a:pt x="151" y="0"/>
                  <a:pt x="155" y="2"/>
                  <a:pt x="155" y="6"/>
                </a:cubicBezTo>
                <a:cubicBezTo>
                  <a:pt x="155" y="7"/>
                  <a:pt x="150" y="11"/>
                  <a:pt x="143" y="19"/>
                </a:cubicBezTo>
                <a:cubicBezTo>
                  <a:pt x="136" y="27"/>
                  <a:pt x="127" y="38"/>
                  <a:pt x="117" y="53"/>
                </a:cubicBezTo>
                <a:cubicBezTo>
                  <a:pt x="106" y="68"/>
                  <a:pt x="96" y="87"/>
                  <a:pt x="85" y="109"/>
                </a:cubicBezTo>
                <a:cubicBezTo>
                  <a:pt x="74" y="131"/>
                  <a:pt x="65" y="161"/>
                  <a:pt x="58" y="198"/>
                </a:cubicBezTo>
                <a:cubicBezTo>
                  <a:pt x="51" y="235"/>
                  <a:pt x="47" y="276"/>
                  <a:pt x="47" y="322"/>
                </a:cubicBezTo>
                <a:cubicBezTo>
                  <a:pt x="47" y="367"/>
                  <a:pt x="51" y="408"/>
                  <a:pt x="58" y="445"/>
                </a:cubicBezTo>
                <a:cubicBezTo>
                  <a:pt x="65" y="481"/>
                  <a:pt x="74" y="511"/>
                  <a:pt x="84" y="534"/>
                </a:cubicBezTo>
                <a:cubicBezTo>
                  <a:pt x="95" y="556"/>
                  <a:pt x="105" y="575"/>
                  <a:pt x="116" y="589"/>
                </a:cubicBezTo>
                <a:cubicBezTo>
                  <a:pt x="127" y="603"/>
                  <a:pt x="136" y="614"/>
                  <a:pt x="143" y="623"/>
                </a:cubicBezTo>
                <a:cubicBezTo>
                  <a:pt x="150" y="631"/>
                  <a:pt x="155" y="636"/>
                  <a:pt x="155" y="636"/>
                </a:cubicBezTo>
                <a:cubicBezTo>
                  <a:pt x="155" y="640"/>
                  <a:pt x="151" y="642"/>
                  <a:pt x="144" y="642"/>
                </a:cubicBezTo>
                <a:lnTo>
                  <a:pt x="142" y="642"/>
                </a:lnTo>
                <a:lnTo>
                  <a:pt x="134" y="642"/>
                </a:lnTo>
                <a:lnTo>
                  <a:pt x="116" y="627"/>
                </a:lnTo>
                <a:cubicBezTo>
                  <a:pt x="76" y="590"/>
                  <a:pt x="46" y="545"/>
                  <a:pt x="28" y="491"/>
                </a:cubicBezTo>
                <a:cubicBezTo>
                  <a:pt x="10" y="437"/>
                  <a:pt x="0" y="380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4954680" y="494928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7" y="0"/>
                </a:moveTo>
                <a:cubicBezTo>
                  <a:pt x="253" y="0"/>
                  <a:pt x="264" y="0"/>
                  <a:pt x="279" y="1"/>
                </a:cubicBezTo>
                <a:cubicBezTo>
                  <a:pt x="295" y="1"/>
                  <a:pt x="309" y="1"/>
                  <a:pt x="322" y="2"/>
                </a:cubicBezTo>
                <a:cubicBezTo>
                  <a:pt x="344" y="2"/>
                  <a:pt x="362" y="2"/>
                  <a:pt x="377" y="1"/>
                </a:cubicBezTo>
                <a:cubicBezTo>
                  <a:pt x="391" y="1"/>
                  <a:pt x="400" y="1"/>
                  <a:pt x="402" y="1"/>
                </a:cubicBezTo>
                <a:cubicBezTo>
                  <a:pt x="409" y="1"/>
                  <a:pt x="413" y="2"/>
                  <a:pt x="413" y="6"/>
                </a:cubicBezTo>
                <a:cubicBezTo>
                  <a:pt x="413" y="7"/>
                  <a:pt x="413" y="11"/>
                  <a:pt x="411" y="15"/>
                </a:cubicBezTo>
                <a:cubicBezTo>
                  <a:pt x="409" y="23"/>
                  <a:pt x="407" y="27"/>
                  <a:pt x="406" y="28"/>
                </a:cubicBezTo>
                <a:cubicBezTo>
                  <a:pt x="404" y="29"/>
                  <a:pt x="399" y="29"/>
                  <a:pt x="391" y="29"/>
                </a:cubicBezTo>
                <a:cubicBezTo>
                  <a:pt x="381" y="30"/>
                  <a:pt x="372" y="31"/>
                  <a:pt x="366" y="33"/>
                </a:cubicBezTo>
                <a:cubicBezTo>
                  <a:pt x="359" y="34"/>
                  <a:pt x="355" y="36"/>
                  <a:pt x="352" y="39"/>
                </a:cubicBezTo>
                <a:cubicBezTo>
                  <a:pt x="350" y="40"/>
                  <a:pt x="349" y="42"/>
                  <a:pt x="350" y="44"/>
                </a:cubicBezTo>
                <a:cubicBezTo>
                  <a:pt x="350" y="50"/>
                  <a:pt x="354" y="100"/>
                  <a:pt x="361" y="197"/>
                </a:cubicBezTo>
                <a:cubicBezTo>
                  <a:pt x="368" y="294"/>
                  <a:pt x="371" y="345"/>
                  <a:pt x="371" y="350"/>
                </a:cubicBezTo>
                <a:lnTo>
                  <a:pt x="372" y="348"/>
                </a:lnTo>
                <a:cubicBezTo>
                  <a:pt x="373" y="347"/>
                  <a:pt x="374" y="345"/>
                  <a:pt x="376" y="342"/>
                </a:cubicBezTo>
                <a:cubicBezTo>
                  <a:pt x="378" y="339"/>
                  <a:pt x="380" y="335"/>
                  <a:pt x="384" y="330"/>
                </a:cubicBezTo>
                <a:cubicBezTo>
                  <a:pt x="387" y="325"/>
                  <a:pt x="391" y="318"/>
                  <a:pt x="395" y="311"/>
                </a:cubicBezTo>
                <a:cubicBezTo>
                  <a:pt x="399" y="303"/>
                  <a:pt x="404" y="294"/>
                  <a:pt x="410" y="284"/>
                </a:cubicBezTo>
                <a:cubicBezTo>
                  <a:pt x="416" y="274"/>
                  <a:pt x="423" y="263"/>
                  <a:pt x="429" y="250"/>
                </a:cubicBezTo>
                <a:cubicBezTo>
                  <a:pt x="436" y="236"/>
                  <a:pt x="444" y="222"/>
                  <a:pt x="454" y="207"/>
                </a:cubicBezTo>
                <a:cubicBezTo>
                  <a:pt x="499" y="128"/>
                  <a:pt x="524" y="83"/>
                  <a:pt x="530" y="72"/>
                </a:cubicBezTo>
                <a:cubicBezTo>
                  <a:pt x="536" y="61"/>
                  <a:pt x="539" y="54"/>
                  <a:pt x="540" y="52"/>
                </a:cubicBezTo>
                <a:cubicBezTo>
                  <a:pt x="540" y="45"/>
                  <a:pt x="536" y="40"/>
                  <a:pt x="527" y="35"/>
                </a:cubicBezTo>
                <a:cubicBezTo>
                  <a:pt x="519" y="31"/>
                  <a:pt x="510" y="29"/>
                  <a:pt x="500" y="29"/>
                </a:cubicBezTo>
                <a:cubicBezTo>
                  <a:pt x="495" y="29"/>
                  <a:pt x="492" y="27"/>
                  <a:pt x="492" y="23"/>
                </a:cubicBezTo>
                <a:cubicBezTo>
                  <a:pt x="492" y="22"/>
                  <a:pt x="492" y="19"/>
                  <a:pt x="493" y="15"/>
                </a:cubicBezTo>
                <a:cubicBezTo>
                  <a:pt x="495" y="8"/>
                  <a:pt x="496" y="4"/>
                  <a:pt x="497" y="2"/>
                </a:cubicBezTo>
                <a:cubicBezTo>
                  <a:pt x="497" y="1"/>
                  <a:pt x="500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2" y="1"/>
                  <a:pt x="564" y="1"/>
                  <a:pt x="576" y="1"/>
                </a:cubicBezTo>
                <a:cubicBezTo>
                  <a:pt x="604" y="1"/>
                  <a:pt x="624" y="1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9"/>
                  <a:pt x="640" y="13"/>
                  <a:pt x="639" y="18"/>
                </a:cubicBezTo>
                <a:cubicBezTo>
                  <a:pt x="637" y="23"/>
                  <a:pt x="636" y="26"/>
                  <a:pt x="634" y="27"/>
                </a:cubicBezTo>
                <a:cubicBezTo>
                  <a:pt x="633" y="29"/>
                  <a:pt x="630" y="30"/>
                  <a:pt x="628" y="29"/>
                </a:cubicBezTo>
                <a:cubicBezTo>
                  <a:pt x="618" y="29"/>
                  <a:pt x="609" y="31"/>
                  <a:pt x="601" y="33"/>
                </a:cubicBezTo>
                <a:cubicBezTo>
                  <a:pt x="593" y="36"/>
                  <a:pt x="587" y="40"/>
                  <a:pt x="582" y="43"/>
                </a:cubicBezTo>
                <a:cubicBezTo>
                  <a:pt x="577" y="47"/>
                  <a:pt x="573" y="50"/>
                  <a:pt x="570" y="54"/>
                </a:cubicBezTo>
                <a:cubicBezTo>
                  <a:pt x="567" y="58"/>
                  <a:pt x="564" y="61"/>
                  <a:pt x="562" y="64"/>
                </a:cubicBezTo>
                <a:lnTo>
                  <a:pt x="559" y="68"/>
                </a:lnTo>
                <a:lnTo>
                  <a:pt x="451" y="258"/>
                </a:lnTo>
                <a:cubicBezTo>
                  <a:pt x="379" y="385"/>
                  <a:pt x="343" y="448"/>
                  <a:pt x="343" y="448"/>
                </a:cubicBezTo>
                <a:cubicBezTo>
                  <a:pt x="340" y="451"/>
                  <a:pt x="335" y="453"/>
                  <a:pt x="327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8"/>
                  <a:pt x="310" y="396"/>
                  <a:pt x="303" y="292"/>
                </a:cubicBezTo>
                <a:cubicBezTo>
                  <a:pt x="296" y="188"/>
                  <a:pt x="293" y="134"/>
                  <a:pt x="292" y="131"/>
                </a:cubicBezTo>
                <a:lnTo>
                  <a:pt x="284" y="143"/>
                </a:lnTo>
                <a:cubicBezTo>
                  <a:pt x="275" y="158"/>
                  <a:pt x="248" y="206"/>
                  <a:pt x="202" y="286"/>
                </a:cubicBezTo>
                <a:cubicBezTo>
                  <a:pt x="141" y="393"/>
                  <a:pt x="110" y="448"/>
                  <a:pt x="109" y="448"/>
                </a:cubicBezTo>
                <a:cubicBezTo>
                  <a:pt x="108" y="449"/>
                  <a:pt x="107" y="450"/>
                  <a:pt x="106" y="451"/>
                </a:cubicBezTo>
                <a:cubicBezTo>
                  <a:pt x="103" y="452"/>
                  <a:pt x="100" y="453"/>
                  <a:pt x="94" y="453"/>
                </a:cubicBezTo>
                <a:cubicBezTo>
                  <a:pt x="86" y="453"/>
                  <a:pt x="81" y="451"/>
                  <a:pt x="81" y="448"/>
                </a:cubicBezTo>
                <a:cubicBezTo>
                  <a:pt x="81" y="447"/>
                  <a:pt x="76" y="379"/>
                  <a:pt x="66" y="244"/>
                </a:cubicBezTo>
                <a:cubicBezTo>
                  <a:pt x="57" y="109"/>
                  <a:pt x="52" y="41"/>
                  <a:pt x="52" y="40"/>
                </a:cubicBezTo>
                <a:cubicBezTo>
                  <a:pt x="51" y="35"/>
                  <a:pt x="49" y="33"/>
                  <a:pt x="45" y="32"/>
                </a:cubicBezTo>
                <a:cubicBezTo>
                  <a:pt x="42" y="31"/>
                  <a:pt x="33" y="30"/>
                  <a:pt x="20" y="29"/>
                </a:cubicBezTo>
                <a:lnTo>
                  <a:pt x="5" y="29"/>
                </a:lnTo>
                <a:cubicBezTo>
                  <a:pt x="2" y="26"/>
                  <a:pt x="0" y="24"/>
                  <a:pt x="0" y="22"/>
                </a:cubicBezTo>
                <a:cubicBezTo>
                  <a:pt x="1" y="12"/>
                  <a:pt x="4" y="5"/>
                  <a:pt x="9" y="0"/>
                </a:cubicBezTo>
                <a:lnTo>
                  <a:pt x="16" y="0"/>
                </a:lnTo>
                <a:cubicBezTo>
                  <a:pt x="34" y="1"/>
                  <a:pt x="56" y="2"/>
                  <a:pt x="81" y="2"/>
                </a:cubicBezTo>
                <a:cubicBezTo>
                  <a:pt x="134" y="2"/>
                  <a:pt x="163" y="1"/>
                  <a:pt x="168" y="0"/>
                </a:cubicBezTo>
                <a:lnTo>
                  <a:pt x="175" y="0"/>
                </a:lnTo>
                <a:cubicBezTo>
                  <a:pt x="177" y="2"/>
                  <a:pt x="179" y="4"/>
                  <a:pt x="179" y="6"/>
                </a:cubicBezTo>
                <a:cubicBezTo>
                  <a:pt x="179" y="7"/>
                  <a:pt x="178" y="11"/>
                  <a:pt x="177" y="17"/>
                </a:cubicBezTo>
                <a:cubicBezTo>
                  <a:pt x="175" y="24"/>
                  <a:pt x="173" y="28"/>
                  <a:pt x="172" y="29"/>
                </a:cubicBezTo>
                <a:lnTo>
                  <a:pt x="158" y="29"/>
                </a:lnTo>
                <a:cubicBezTo>
                  <a:pt x="132" y="31"/>
                  <a:pt x="118" y="34"/>
                  <a:pt x="116" y="41"/>
                </a:cubicBezTo>
                <a:cubicBezTo>
                  <a:pt x="129" y="238"/>
                  <a:pt x="137" y="341"/>
                  <a:pt x="138" y="352"/>
                </a:cubicBezTo>
                <a:lnTo>
                  <a:pt x="289" y="86"/>
                </a:lnTo>
                <a:lnTo>
                  <a:pt x="288" y="62"/>
                </a:lnTo>
                <a:cubicBezTo>
                  <a:pt x="286" y="44"/>
                  <a:pt x="284" y="34"/>
                  <a:pt x="281" y="33"/>
                </a:cubicBezTo>
                <a:cubicBezTo>
                  <a:pt x="279" y="31"/>
                  <a:pt x="270" y="30"/>
                  <a:pt x="254" y="29"/>
                </a:cubicBezTo>
                <a:cubicBezTo>
                  <a:pt x="246" y="29"/>
                  <a:pt x="241" y="29"/>
                  <a:pt x="238" y="28"/>
                </a:cubicBezTo>
                <a:cubicBezTo>
                  <a:pt x="236" y="27"/>
                  <a:pt x="234" y="25"/>
                  <a:pt x="234" y="22"/>
                </a:cubicBezTo>
                <a:cubicBezTo>
                  <a:pt x="234" y="21"/>
                  <a:pt x="235" y="19"/>
                  <a:pt x="236" y="15"/>
                </a:cubicBezTo>
                <a:cubicBezTo>
                  <a:pt x="236" y="13"/>
                  <a:pt x="237" y="11"/>
                  <a:pt x="237" y="9"/>
                </a:cubicBezTo>
                <a:cubicBezTo>
                  <a:pt x="237" y="7"/>
                  <a:pt x="238" y="5"/>
                  <a:pt x="238" y="4"/>
                </a:cubicBezTo>
                <a:cubicBezTo>
                  <a:pt x="238" y="4"/>
                  <a:pt x="238" y="3"/>
                  <a:pt x="240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3" y="1"/>
                  <a:pt x="244" y="0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4" name=""/>
          <p:cNvSpPr/>
          <p:nvPr/>
        </p:nvSpPr>
        <p:spPr>
          <a:xfrm>
            <a:off x="5197680" y="493380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5"/>
                </a:lnTo>
                <a:cubicBezTo>
                  <a:pt x="79" y="52"/>
                  <a:pt x="108" y="98"/>
                  <a:pt x="127" y="152"/>
                </a:cubicBezTo>
                <a:cubicBezTo>
                  <a:pt x="145" y="207"/>
                  <a:pt x="154" y="263"/>
                  <a:pt x="154" y="322"/>
                </a:cubicBezTo>
                <a:cubicBezTo>
                  <a:pt x="154" y="351"/>
                  <a:pt x="152" y="379"/>
                  <a:pt x="148" y="406"/>
                </a:cubicBezTo>
                <a:cubicBezTo>
                  <a:pt x="143" y="432"/>
                  <a:pt x="139" y="455"/>
                  <a:pt x="133" y="474"/>
                </a:cubicBezTo>
                <a:cubicBezTo>
                  <a:pt x="127" y="493"/>
                  <a:pt x="120" y="512"/>
                  <a:pt x="109" y="531"/>
                </a:cubicBezTo>
                <a:cubicBezTo>
                  <a:pt x="99" y="549"/>
                  <a:pt x="91" y="564"/>
                  <a:pt x="85" y="574"/>
                </a:cubicBezTo>
                <a:cubicBezTo>
                  <a:pt x="79" y="583"/>
                  <a:pt x="70" y="594"/>
                  <a:pt x="59" y="606"/>
                </a:cubicBezTo>
                <a:cubicBezTo>
                  <a:pt x="47" y="618"/>
                  <a:pt x="40" y="625"/>
                  <a:pt x="38" y="627"/>
                </a:cubicBezTo>
                <a:cubicBezTo>
                  <a:pt x="36" y="630"/>
                  <a:pt x="31" y="634"/>
                  <a:pt x="23" y="640"/>
                </a:cubicBezTo>
                <a:cubicBezTo>
                  <a:pt x="22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6" y="642"/>
                  <a:pt x="5" y="642"/>
                </a:cubicBezTo>
                <a:cubicBezTo>
                  <a:pt x="4" y="642"/>
                  <a:pt x="3" y="641"/>
                  <a:pt x="2" y="640"/>
                </a:cubicBezTo>
                <a:cubicBezTo>
                  <a:pt x="1" y="639"/>
                  <a:pt x="0" y="637"/>
                  <a:pt x="0" y="634"/>
                </a:cubicBezTo>
                <a:cubicBezTo>
                  <a:pt x="0" y="634"/>
                  <a:pt x="3" y="631"/>
                  <a:pt x="7" y="626"/>
                </a:cubicBezTo>
                <a:cubicBezTo>
                  <a:pt x="74" y="557"/>
                  <a:pt x="107" y="456"/>
                  <a:pt x="107" y="322"/>
                </a:cubicBezTo>
                <a:cubicBezTo>
                  <a:pt x="107" y="187"/>
                  <a:pt x="74" y="86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5" name=""/>
          <p:cNvSpPr txBox="1"/>
          <p:nvPr/>
        </p:nvSpPr>
        <p:spPr>
          <a:xfrm>
            <a:off x="1128600" y="4901760"/>
            <a:ext cx="32832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Ключевой вывод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Максимизация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6" name=""/>
          <p:cNvSpPr/>
          <p:nvPr/>
        </p:nvSpPr>
        <p:spPr>
          <a:xfrm>
            <a:off x="8080560" y="4934160"/>
            <a:ext cx="218160" cy="231120"/>
          </a:xfrm>
          <a:custGeom>
            <a:avLst/>
            <a:gdLst/>
            <a:ahLst/>
            <a:rect l="0" t="0" r="r" b="b"/>
            <a:pathLst>
              <a:path w="606" h="642">
                <a:moveTo>
                  <a:pt x="3" y="1"/>
                </a:moveTo>
                <a:cubicBezTo>
                  <a:pt x="5" y="0"/>
                  <a:pt x="96" y="0"/>
                  <a:pt x="279" y="0"/>
                </a:cubicBezTo>
                <a:lnTo>
                  <a:pt x="551" y="0"/>
                </a:lnTo>
                <a:lnTo>
                  <a:pt x="577" y="70"/>
                </a:lnTo>
                <a:cubicBezTo>
                  <a:pt x="582" y="85"/>
                  <a:pt x="587" y="98"/>
                  <a:pt x="591" y="111"/>
                </a:cubicBezTo>
                <a:cubicBezTo>
                  <a:pt x="596" y="123"/>
                  <a:pt x="600" y="133"/>
                  <a:pt x="602" y="140"/>
                </a:cubicBezTo>
                <a:cubicBezTo>
                  <a:pt x="605" y="147"/>
                  <a:pt x="606" y="151"/>
                  <a:pt x="606" y="151"/>
                </a:cubicBezTo>
                <a:lnTo>
                  <a:pt x="593" y="151"/>
                </a:lnTo>
                <a:lnTo>
                  <a:pt x="581" y="150"/>
                </a:lnTo>
                <a:cubicBezTo>
                  <a:pt x="571" y="124"/>
                  <a:pt x="555" y="102"/>
                  <a:pt x="534" y="84"/>
                </a:cubicBezTo>
                <a:cubicBezTo>
                  <a:pt x="512" y="65"/>
                  <a:pt x="489" y="52"/>
                  <a:pt x="464" y="43"/>
                </a:cubicBezTo>
                <a:cubicBezTo>
                  <a:pt x="441" y="36"/>
                  <a:pt x="415" y="31"/>
                  <a:pt x="386" y="29"/>
                </a:cubicBezTo>
                <a:cubicBezTo>
                  <a:pt x="356" y="27"/>
                  <a:pt x="309" y="25"/>
                  <a:pt x="245" y="25"/>
                </a:cubicBezTo>
                <a:lnTo>
                  <a:pt x="169" y="25"/>
                </a:lnTo>
                <a:cubicBezTo>
                  <a:pt x="111" y="25"/>
                  <a:pt x="82" y="26"/>
                  <a:pt x="82" y="26"/>
                </a:cubicBezTo>
                <a:cubicBezTo>
                  <a:pt x="83" y="27"/>
                  <a:pt x="118" y="77"/>
                  <a:pt x="188" y="171"/>
                </a:cubicBezTo>
                <a:cubicBezTo>
                  <a:pt x="258" y="266"/>
                  <a:pt x="293" y="315"/>
                  <a:pt x="293" y="316"/>
                </a:cubicBezTo>
                <a:cubicBezTo>
                  <a:pt x="296" y="320"/>
                  <a:pt x="296" y="323"/>
                  <a:pt x="294" y="325"/>
                </a:cubicBezTo>
                <a:lnTo>
                  <a:pt x="280" y="343"/>
                </a:lnTo>
                <a:cubicBezTo>
                  <a:pt x="269" y="355"/>
                  <a:pt x="254" y="373"/>
                  <a:pt x="235" y="396"/>
                </a:cubicBezTo>
                <a:cubicBezTo>
                  <a:pt x="215" y="419"/>
                  <a:pt x="195" y="442"/>
                  <a:pt x="176" y="465"/>
                </a:cubicBezTo>
                <a:lnTo>
                  <a:pt x="60" y="602"/>
                </a:lnTo>
                <a:cubicBezTo>
                  <a:pt x="60" y="602"/>
                  <a:pt x="105" y="603"/>
                  <a:pt x="197" y="603"/>
                </a:cubicBezTo>
                <a:cubicBezTo>
                  <a:pt x="209" y="603"/>
                  <a:pt x="225" y="603"/>
                  <a:pt x="245" y="603"/>
                </a:cubicBezTo>
                <a:cubicBezTo>
                  <a:pt x="266" y="603"/>
                  <a:pt x="281" y="603"/>
                  <a:pt x="290" y="603"/>
                </a:cubicBezTo>
                <a:cubicBezTo>
                  <a:pt x="364" y="603"/>
                  <a:pt x="422" y="597"/>
                  <a:pt x="464" y="586"/>
                </a:cubicBezTo>
                <a:cubicBezTo>
                  <a:pt x="507" y="574"/>
                  <a:pt x="541" y="549"/>
                  <a:pt x="566" y="510"/>
                </a:cubicBezTo>
                <a:cubicBezTo>
                  <a:pt x="570" y="503"/>
                  <a:pt x="575" y="492"/>
                  <a:pt x="581" y="478"/>
                </a:cubicBezTo>
                <a:lnTo>
                  <a:pt x="606" y="478"/>
                </a:lnTo>
                <a:lnTo>
                  <a:pt x="551" y="642"/>
                </a:lnTo>
                <a:lnTo>
                  <a:pt x="279" y="642"/>
                </a:lnTo>
                <a:cubicBezTo>
                  <a:pt x="97" y="642"/>
                  <a:pt x="5" y="642"/>
                  <a:pt x="4" y="641"/>
                </a:cubicBezTo>
                <a:cubicBezTo>
                  <a:pt x="2" y="640"/>
                  <a:pt x="0" y="638"/>
                  <a:pt x="0" y="635"/>
                </a:cubicBezTo>
                <a:cubicBezTo>
                  <a:pt x="0" y="633"/>
                  <a:pt x="14" y="616"/>
                  <a:pt x="40" y="585"/>
                </a:cubicBezTo>
                <a:cubicBezTo>
                  <a:pt x="69" y="551"/>
                  <a:pt x="96" y="519"/>
                  <a:pt x="122" y="489"/>
                </a:cubicBezTo>
                <a:lnTo>
                  <a:pt x="240" y="350"/>
                </a:lnTo>
                <a:cubicBezTo>
                  <a:pt x="240" y="349"/>
                  <a:pt x="199" y="295"/>
                  <a:pt x="120" y="186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7" name=""/>
          <p:cNvSpPr/>
          <p:nvPr/>
        </p:nvSpPr>
        <p:spPr>
          <a:xfrm>
            <a:off x="8333280" y="493416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2"/>
                </a:moveTo>
                <a:cubicBezTo>
                  <a:pt x="0" y="292"/>
                  <a:pt x="2" y="264"/>
                  <a:pt x="7" y="238"/>
                </a:cubicBezTo>
                <a:cubicBezTo>
                  <a:pt x="11" y="211"/>
                  <a:pt x="16" y="188"/>
                  <a:pt x="21" y="169"/>
                </a:cubicBezTo>
                <a:cubicBezTo>
                  <a:pt x="27" y="150"/>
                  <a:pt x="36" y="131"/>
                  <a:pt x="46" y="112"/>
                </a:cubicBezTo>
                <a:cubicBezTo>
                  <a:pt x="56" y="94"/>
                  <a:pt x="64" y="80"/>
                  <a:pt x="70" y="68"/>
                </a:cubicBezTo>
                <a:cubicBezTo>
                  <a:pt x="76" y="58"/>
                  <a:pt x="85" y="47"/>
                  <a:pt x="97" y="35"/>
                </a:cubicBezTo>
                <a:cubicBezTo>
                  <a:pt x="109" y="23"/>
                  <a:pt x="116" y="16"/>
                  <a:pt x="119" y="13"/>
                </a:cubicBezTo>
                <a:cubicBezTo>
                  <a:pt x="121" y="11"/>
                  <a:pt x="126" y="6"/>
                  <a:pt x="135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1"/>
                  <a:pt x="144" y="19"/>
                </a:cubicBezTo>
                <a:cubicBezTo>
                  <a:pt x="136" y="27"/>
                  <a:pt x="128" y="38"/>
                  <a:pt x="117" y="53"/>
                </a:cubicBezTo>
                <a:cubicBezTo>
                  <a:pt x="107" y="68"/>
                  <a:pt x="96" y="87"/>
                  <a:pt x="86" y="109"/>
                </a:cubicBezTo>
                <a:cubicBezTo>
                  <a:pt x="75" y="131"/>
                  <a:pt x="66" y="161"/>
                  <a:pt x="59" y="198"/>
                </a:cubicBezTo>
                <a:cubicBezTo>
                  <a:pt x="52" y="235"/>
                  <a:pt x="48" y="276"/>
                  <a:pt x="48" y="322"/>
                </a:cubicBezTo>
                <a:cubicBezTo>
                  <a:pt x="48" y="367"/>
                  <a:pt x="52" y="408"/>
                  <a:pt x="59" y="445"/>
                </a:cubicBezTo>
                <a:cubicBezTo>
                  <a:pt x="66" y="482"/>
                  <a:pt x="75" y="511"/>
                  <a:pt x="85" y="534"/>
                </a:cubicBezTo>
                <a:cubicBezTo>
                  <a:pt x="95" y="557"/>
                  <a:pt x="106" y="575"/>
                  <a:pt x="117" y="589"/>
                </a:cubicBezTo>
                <a:cubicBezTo>
                  <a:pt x="127" y="603"/>
                  <a:pt x="136" y="615"/>
                  <a:pt x="144" y="623"/>
                </a:cubicBezTo>
                <a:cubicBezTo>
                  <a:pt x="151" y="632"/>
                  <a:pt x="154" y="636"/>
                  <a:pt x="154" y="637"/>
                </a:cubicBezTo>
                <a:cubicBezTo>
                  <a:pt x="154" y="640"/>
                  <a:pt x="151" y="642"/>
                  <a:pt x="145" y="642"/>
                </a:cubicBezTo>
                <a:lnTo>
                  <a:pt x="143" y="642"/>
                </a:lnTo>
                <a:lnTo>
                  <a:pt x="135" y="642"/>
                </a:lnTo>
                <a:lnTo>
                  <a:pt x="117" y="627"/>
                </a:lnTo>
                <a:cubicBezTo>
                  <a:pt x="76" y="591"/>
                  <a:pt x="47" y="545"/>
                  <a:pt x="28" y="491"/>
                </a:cubicBezTo>
                <a:cubicBezTo>
                  <a:pt x="9" y="437"/>
                  <a:pt x="0" y="380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8" name=""/>
          <p:cNvSpPr/>
          <p:nvPr/>
        </p:nvSpPr>
        <p:spPr>
          <a:xfrm>
            <a:off x="8406360" y="500508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100"/>
                </a:moveTo>
                <a:cubicBezTo>
                  <a:pt x="0" y="94"/>
                  <a:pt x="3" y="84"/>
                  <a:pt x="9" y="69"/>
                </a:cubicBezTo>
                <a:cubicBezTo>
                  <a:pt x="16" y="55"/>
                  <a:pt x="26" y="39"/>
                  <a:pt x="40" y="24"/>
                </a:cubicBezTo>
                <a:cubicBezTo>
                  <a:pt x="54" y="8"/>
                  <a:pt x="70" y="0"/>
                  <a:pt x="88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1" y="25"/>
                  <a:pt x="146" y="39"/>
                  <a:pt x="147" y="56"/>
                </a:cubicBezTo>
                <a:cubicBezTo>
                  <a:pt x="146" y="64"/>
                  <a:pt x="145" y="69"/>
                  <a:pt x="145" y="70"/>
                </a:cubicBezTo>
                <a:cubicBezTo>
                  <a:pt x="145" y="71"/>
                  <a:pt x="141" y="81"/>
                  <a:pt x="135" y="99"/>
                </a:cubicBezTo>
                <a:cubicBezTo>
                  <a:pt x="128" y="118"/>
                  <a:pt x="121" y="138"/>
                  <a:pt x="113" y="161"/>
                </a:cubicBezTo>
                <a:cubicBezTo>
                  <a:pt x="106" y="185"/>
                  <a:pt x="103" y="203"/>
                  <a:pt x="103" y="217"/>
                </a:cubicBezTo>
                <a:cubicBezTo>
                  <a:pt x="103" y="235"/>
                  <a:pt x="106" y="248"/>
                  <a:pt x="112" y="255"/>
                </a:cubicBezTo>
                <a:cubicBezTo>
                  <a:pt x="118" y="262"/>
                  <a:pt x="127" y="266"/>
                  <a:pt x="139" y="267"/>
                </a:cubicBezTo>
                <a:cubicBezTo>
                  <a:pt x="149" y="267"/>
                  <a:pt x="158" y="264"/>
                  <a:pt x="167" y="260"/>
                </a:cubicBezTo>
                <a:cubicBezTo>
                  <a:pt x="175" y="255"/>
                  <a:pt x="182" y="250"/>
                  <a:pt x="187" y="245"/>
                </a:cubicBezTo>
                <a:cubicBezTo>
                  <a:pt x="191" y="240"/>
                  <a:pt x="197" y="233"/>
                  <a:pt x="204" y="224"/>
                </a:cubicBezTo>
                <a:cubicBezTo>
                  <a:pt x="204" y="223"/>
                  <a:pt x="205" y="219"/>
                  <a:pt x="207" y="211"/>
                </a:cubicBezTo>
                <a:cubicBezTo>
                  <a:pt x="210" y="203"/>
                  <a:pt x="213" y="190"/>
                  <a:pt x="217" y="173"/>
                </a:cubicBezTo>
                <a:cubicBezTo>
                  <a:pt x="221" y="156"/>
                  <a:pt x="225" y="140"/>
                  <a:pt x="229" y="126"/>
                </a:cubicBezTo>
                <a:cubicBezTo>
                  <a:pt x="245" y="61"/>
                  <a:pt x="254" y="28"/>
                  <a:pt x="256" y="25"/>
                </a:cubicBezTo>
                <a:cubicBezTo>
                  <a:pt x="262" y="13"/>
                  <a:pt x="271" y="7"/>
                  <a:pt x="284" y="7"/>
                </a:cubicBezTo>
                <a:cubicBezTo>
                  <a:pt x="289" y="7"/>
                  <a:pt x="294" y="9"/>
                  <a:pt x="297" y="12"/>
                </a:cubicBezTo>
                <a:cubicBezTo>
                  <a:pt x="301" y="15"/>
                  <a:pt x="303" y="18"/>
                  <a:pt x="304" y="20"/>
                </a:cubicBezTo>
                <a:cubicBezTo>
                  <a:pt x="306" y="22"/>
                  <a:pt x="306" y="24"/>
                  <a:pt x="306" y="25"/>
                </a:cubicBezTo>
                <a:cubicBezTo>
                  <a:pt x="306" y="31"/>
                  <a:pt x="295" y="76"/>
                  <a:pt x="274" y="160"/>
                </a:cubicBezTo>
                <a:cubicBezTo>
                  <a:pt x="253" y="244"/>
                  <a:pt x="241" y="291"/>
                  <a:pt x="238" y="299"/>
                </a:cubicBezTo>
                <a:cubicBezTo>
                  <a:pt x="226" y="334"/>
                  <a:pt x="204" y="362"/>
                  <a:pt x="175" y="383"/>
                </a:cubicBezTo>
                <a:cubicBezTo>
                  <a:pt x="145" y="404"/>
                  <a:pt x="116" y="416"/>
                  <a:pt x="86" y="416"/>
                </a:cubicBezTo>
                <a:cubicBezTo>
                  <a:pt x="67" y="416"/>
                  <a:pt x="50" y="411"/>
                  <a:pt x="36" y="401"/>
                </a:cubicBezTo>
                <a:cubicBezTo>
                  <a:pt x="21" y="392"/>
                  <a:pt x="14" y="378"/>
                  <a:pt x="14" y="359"/>
                </a:cubicBezTo>
                <a:cubicBezTo>
                  <a:pt x="14" y="350"/>
                  <a:pt x="15" y="342"/>
                  <a:pt x="18" y="335"/>
                </a:cubicBezTo>
                <a:cubicBezTo>
                  <a:pt x="21" y="329"/>
                  <a:pt x="26" y="324"/>
                  <a:pt x="31" y="321"/>
                </a:cubicBezTo>
                <a:cubicBezTo>
                  <a:pt x="36" y="318"/>
                  <a:pt x="40" y="316"/>
                  <a:pt x="43" y="315"/>
                </a:cubicBezTo>
                <a:cubicBezTo>
                  <a:pt x="47" y="313"/>
                  <a:pt x="51" y="313"/>
                  <a:pt x="54" y="313"/>
                </a:cubicBezTo>
                <a:cubicBezTo>
                  <a:pt x="73" y="313"/>
                  <a:pt x="83" y="322"/>
                  <a:pt x="83" y="340"/>
                </a:cubicBezTo>
                <a:cubicBezTo>
                  <a:pt x="83" y="348"/>
                  <a:pt x="80" y="356"/>
                  <a:pt x="75" y="362"/>
                </a:cubicBezTo>
                <a:cubicBezTo>
                  <a:pt x="70" y="369"/>
                  <a:pt x="65" y="373"/>
                  <a:pt x="60" y="375"/>
                </a:cubicBezTo>
                <a:cubicBezTo>
                  <a:pt x="55" y="377"/>
                  <a:pt x="53" y="378"/>
                  <a:pt x="52" y="378"/>
                </a:cubicBezTo>
                <a:lnTo>
                  <a:pt x="50" y="379"/>
                </a:lnTo>
                <a:cubicBezTo>
                  <a:pt x="51" y="381"/>
                  <a:pt x="55" y="384"/>
                  <a:pt x="62" y="387"/>
                </a:cubicBezTo>
                <a:cubicBezTo>
                  <a:pt x="69" y="390"/>
                  <a:pt x="77" y="391"/>
                  <a:pt x="84" y="391"/>
                </a:cubicBezTo>
                <a:lnTo>
                  <a:pt x="89" y="391"/>
                </a:lnTo>
                <a:cubicBezTo>
                  <a:pt x="96" y="391"/>
                  <a:pt x="102" y="391"/>
                  <a:pt x="106" y="390"/>
                </a:cubicBezTo>
                <a:cubicBezTo>
                  <a:pt x="120" y="386"/>
                  <a:pt x="133" y="378"/>
                  <a:pt x="145" y="365"/>
                </a:cubicBezTo>
                <a:cubicBezTo>
                  <a:pt x="157" y="353"/>
                  <a:pt x="166" y="340"/>
                  <a:pt x="172" y="326"/>
                </a:cubicBezTo>
                <a:cubicBezTo>
                  <a:pt x="179" y="312"/>
                  <a:pt x="184" y="300"/>
                  <a:pt x="187" y="290"/>
                </a:cubicBezTo>
                <a:cubicBezTo>
                  <a:pt x="191" y="280"/>
                  <a:pt x="192" y="273"/>
                  <a:pt x="192" y="271"/>
                </a:cubicBezTo>
                <a:lnTo>
                  <a:pt x="188" y="273"/>
                </a:lnTo>
                <a:cubicBezTo>
                  <a:pt x="186" y="275"/>
                  <a:pt x="182" y="277"/>
                  <a:pt x="176" y="280"/>
                </a:cubicBezTo>
                <a:cubicBezTo>
                  <a:pt x="171" y="283"/>
                  <a:pt x="165" y="286"/>
                  <a:pt x="160" y="288"/>
                </a:cubicBezTo>
                <a:cubicBezTo>
                  <a:pt x="151" y="290"/>
                  <a:pt x="143" y="291"/>
                  <a:pt x="135" y="291"/>
                </a:cubicBezTo>
                <a:cubicBezTo>
                  <a:pt x="115" y="291"/>
                  <a:pt x="98" y="286"/>
                  <a:pt x="83" y="277"/>
                </a:cubicBezTo>
                <a:cubicBezTo>
                  <a:pt x="68" y="268"/>
                  <a:pt x="58" y="252"/>
                  <a:pt x="53" y="231"/>
                </a:cubicBezTo>
                <a:cubicBezTo>
                  <a:pt x="53" y="228"/>
                  <a:pt x="52" y="222"/>
                  <a:pt x="52" y="211"/>
                </a:cubicBezTo>
                <a:cubicBezTo>
                  <a:pt x="52" y="187"/>
                  <a:pt x="60" y="155"/>
                  <a:pt x="75" y="116"/>
                </a:cubicBezTo>
                <a:cubicBezTo>
                  <a:pt x="90" y="77"/>
                  <a:pt x="97" y="52"/>
                  <a:pt x="97" y="41"/>
                </a:cubicBezTo>
                <a:cubicBezTo>
                  <a:pt x="97" y="40"/>
                  <a:pt x="97" y="40"/>
                  <a:pt x="97" y="40"/>
                </a:cubicBez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7" y="29"/>
                  <a:pt x="95" y="27"/>
                </a:cubicBezTo>
                <a:cubicBezTo>
                  <a:pt x="93" y="26"/>
                  <a:pt x="91" y="25"/>
                  <a:pt x="88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3"/>
                  <a:pt x="31" y="82"/>
                  <a:pt x="28" y="90"/>
                </a:cubicBezTo>
                <a:cubicBezTo>
                  <a:pt x="26" y="99"/>
                  <a:pt x="24" y="103"/>
                  <a:pt x="23" y="104"/>
                </a:cubicBezTo>
                <a:cubicBezTo>
                  <a:pt x="22" y="105"/>
                  <a:pt x="19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9" name=""/>
          <p:cNvSpPr/>
          <p:nvPr/>
        </p:nvSpPr>
        <p:spPr>
          <a:xfrm>
            <a:off x="8525520" y="503388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5" y="28"/>
                </a:moveTo>
                <a:cubicBezTo>
                  <a:pt x="75" y="21"/>
                  <a:pt x="78" y="14"/>
                  <a:pt x="84" y="9"/>
                </a:cubicBezTo>
                <a:cubicBezTo>
                  <a:pt x="90" y="4"/>
                  <a:pt x="96" y="1"/>
                  <a:pt x="104" y="0"/>
                </a:cubicBezTo>
                <a:cubicBezTo>
                  <a:pt x="109" y="0"/>
                  <a:pt x="114" y="2"/>
                  <a:pt x="118" y="6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3"/>
                  <a:pt x="114" y="38"/>
                </a:cubicBezTo>
                <a:cubicBezTo>
                  <a:pt x="108" y="44"/>
                  <a:pt x="102" y="47"/>
                  <a:pt x="94" y="48"/>
                </a:cubicBezTo>
                <a:cubicBezTo>
                  <a:pt x="90" y="48"/>
                  <a:pt x="86" y="46"/>
                  <a:pt x="82" y="43"/>
                </a:cubicBezTo>
                <a:cubicBezTo>
                  <a:pt x="78" y="40"/>
                  <a:pt x="76" y="35"/>
                  <a:pt x="75" y="28"/>
                </a:cubicBezTo>
                <a:moveTo>
                  <a:pt x="0" y="171"/>
                </a:moveTo>
                <a:cubicBezTo>
                  <a:pt x="0" y="169"/>
                  <a:pt x="2" y="164"/>
                  <a:pt x="5" y="157"/>
                </a:cubicBezTo>
                <a:cubicBezTo>
                  <a:pt x="8" y="149"/>
                  <a:pt x="12" y="141"/>
                  <a:pt x="16" y="133"/>
                </a:cubicBezTo>
                <a:cubicBezTo>
                  <a:pt x="21" y="124"/>
                  <a:pt x="28" y="117"/>
                  <a:pt x="36" y="110"/>
                </a:cubicBezTo>
                <a:cubicBezTo>
                  <a:pt x="45" y="103"/>
                  <a:pt x="54" y="99"/>
                  <a:pt x="64" y="100"/>
                </a:cubicBezTo>
                <a:cubicBezTo>
                  <a:pt x="75" y="100"/>
                  <a:pt x="85" y="103"/>
                  <a:pt x="93" y="110"/>
                </a:cubicBezTo>
                <a:cubicBezTo>
                  <a:pt x="101" y="117"/>
                  <a:pt x="105" y="126"/>
                  <a:pt x="105" y="138"/>
                </a:cubicBezTo>
                <a:cubicBezTo>
                  <a:pt x="105" y="143"/>
                  <a:pt x="103" y="152"/>
                  <a:pt x="99" y="165"/>
                </a:cubicBezTo>
                <a:cubicBezTo>
                  <a:pt x="95" y="176"/>
                  <a:pt x="89" y="192"/>
                  <a:pt x="81" y="212"/>
                </a:cubicBezTo>
                <a:cubicBezTo>
                  <a:pt x="73" y="232"/>
                  <a:pt x="67" y="249"/>
                  <a:pt x="62" y="264"/>
                </a:cubicBezTo>
                <a:cubicBezTo>
                  <a:pt x="60" y="270"/>
                  <a:pt x="59" y="275"/>
                  <a:pt x="59" y="278"/>
                </a:cubicBezTo>
                <a:cubicBezTo>
                  <a:pt x="59" y="286"/>
                  <a:pt x="62" y="289"/>
                  <a:pt x="67" y="289"/>
                </a:cubicBezTo>
                <a:cubicBezTo>
                  <a:pt x="70" y="289"/>
                  <a:pt x="73" y="289"/>
                  <a:pt x="76" y="288"/>
                </a:cubicBezTo>
                <a:cubicBezTo>
                  <a:pt x="79" y="287"/>
                  <a:pt x="82" y="285"/>
                  <a:pt x="86" y="282"/>
                </a:cubicBezTo>
                <a:cubicBezTo>
                  <a:pt x="90" y="278"/>
                  <a:pt x="94" y="273"/>
                  <a:pt x="98" y="266"/>
                </a:cubicBezTo>
                <a:cubicBezTo>
                  <a:pt x="103" y="259"/>
                  <a:pt x="106" y="250"/>
                  <a:pt x="110" y="239"/>
                </a:cubicBezTo>
                <a:cubicBezTo>
                  <a:pt x="111" y="235"/>
                  <a:pt x="111" y="233"/>
                  <a:pt x="112" y="233"/>
                </a:cubicBezTo>
                <a:cubicBezTo>
                  <a:pt x="113" y="232"/>
                  <a:pt x="115" y="232"/>
                  <a:pt x="120" y="232"/>
                </a:cubicBezTo>
                <a:cubicBezTo>
                  <a:pt x="126" y="232"/>
                  <a:pt x="129" y="233"/>
                  <a:pt x="129" y="236"/>
                </a:cubicBezTo>
                <a:cubicBezTo>
                  <a:pt x="129" y="239"/>
                  <a:pt x="128" y="243"/>
                  <a:pt x="125" y="250"/>
                </a:cubicBezTo>
                <a:cubicBezTo>
                  <a:pt x="122" y="257"/>
                  <a:pt x="118" y="265"/>
                  <a:pt x="113" y="274"/>
                </a:cubicBezTo>
                <a:cubicBezTo>
                  <a:pt x="109" y="282"/>
                  <a:pt x="102" y="290"/>
                  <a:pt x="93" y="296"/>
                </a:cubicBezTo>
                <a:cubicBezTo>
                  <a:pt x="84" y="303"/>
                  <a:pt x="75" y="306"/>
                  <a:pt x="65" y="306"/>
                </a:cubicBezTo>
                <a:cubicBezTo>
                  <a:pt x="55" y="306"/>
                  <a:pt x="46" y="303"/>
                  <a:pt x="38" y="297"/>
                </a:cubicBezTo>
                <a:cubicBezTo>
                  <a:pt x="30" y="290"/>
                  <a:pt x="26" y="281"/>
                  <a:pt x="25" y="268"/>
                </a:cubicBezTo>
                <a:cubicBezTo>
                  <a:pt x="25" y="263"/>
                  <a:pt x="26" y="258"/>
                  <a:pt x="28" y="253"/>
                </a:cubicBezTo>
                <a:cubicBezTo>
                  <a:pt x="29" y="249"/>
                  <a:pt x="36" y="231"/>
                  <a:pt x="47" y="201"/>
                </a:cubicBezTo>
                <a:cubicBezTo>
                  <a:pt x="59" y="171"/>
                  <a:pt x="65" y="152"/>
                  <a:pt x="67" y="146"/>
                </a:cubicBezTo>
                <a:cubicBezTo>
                  <a:pt x="69" y="139"/>
                  <a:pt x="70" y="134"/>
                  <a:pt x="70" y="128"/>
                </a:cubicBezTo>
                <a:cubicBezTo>
                  <a:pt x="70" y="121"/>
                  <a:pt x="68" y="117"/>
                  <a:pt x="63" y="117"/>
                </a:cubicBezTo>
                <a:lnTo>
                  <a:pt x="62" y="117"/>
                </a:lnTo>
                <a:cubicBezTo>
                  <a:pt x="53" y="117"/>
                  <a:pt x="44" y="122"/>
                  <a:pt x="37" y="132"/>
                </a:cubicBezTo>
                <a:cubicBezTo>
                  <a:pt x="29" y="142"/>
                  <a:pt x="23" y="156"/>
                  <a:pt x="20" y="171"/>
                </a:cubicBezTo>
                <a:cubicBezTo>
                  <a:pt x="19" y="171"/>
                  <a:pt x="19" y="172"/>
                  <a:pt x="19" y="172"/>
                </a:cubicBezTo>
                <a:cubicBezTo>
                  <a:pt x="18" y="173"/>
                  <a:pt x="18" y="173"/>
                  <a:pt x="18" y="174"/>
                </a:cubicBezTo>
                <a:lnTo>
                  <a:pt x="17" y="175"/>
                </a:lnTo>
                <a:lnTo>
                  <a:pt x="16" y="175"/>
                </a:lnTo>
                <a:cubicBezTo>
                  <a:pt x="16" y="175"/>
                  <a:pt x="15" y="175"/>
                  <a:pt x="14" y="175"/>
                </a:cubicBezTo>
                <a:cubicBezTo>
                  <a:pt x="13" y="175"/>
                  <a:pt x="12" y="175"/>
                  <a:pt x="10" y="175"/>
                </a:cubicBezTo>
                <a:lnTo>
                  <a:pt x="3" y="175"/>
                </a:lnTo>
                <a:cubicBezTo>
                  <a:pt x="1" y="173"/>
                  <a:pt x="0" y="172"/>
                  <a:pt x="0" y="1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0" name=""/>
          <p:cNvSpPr/>
          <p:nvPr/>
        </p:nvSpPr>
        <p:spPr>
          <a:xfrm>
            <a:off x="8660880" y="5045040"/>
            <a:ext cx="141120" cy="9360"/>
          </a:xfrm>
          <a:custGeom>
            <a:avLst/>
            <a:gdLst/>
            <a:ahLst/>
            <a:rect l="0" t="0" r="r" b="b"/>
            <a:pathLst>
              <a:path w="392" h="26">
                <a:moveTo>
                  <a:pt x="0" y="21"/>
                </a:moveTo>
                <a:cubicBezTo>
                  <a:pt x="0" y="21"/>
                  <a:pt x="0" y="18"/>
                  <a:pt x="0" y="13"/>
                </a:cubicBezTo>
                <a:cubicBezTo>
                  <a:pt x="0" y="7"/>
                  <a:pt x="3" y="3"/>
                  <a:pt x="9" y="0"/>
                </a:cubicBezTo>
                <a:lnTo>
                  <a:pt x="383" y="0"/>
                </a:lnTo>
                <a:cubicBezTo>
                  <a:pt x="389" y="3"/>
                  <a:pt x="392" y="7"/>
                  <a:pt x="392" y="13"/>
                </a:cubicBezTo>
                <a:cubicBezTo>
                  <a:pt x="392" y="18"/>
                  <a:pt x="389" y="22"/>
                  <a:pt x="383" y="26"/>
                </a:cubicBezTo>
                <a:lnTo>
                  <a:pt x="9" y="26"/>
                </a:lnTo>
                <a:cubicBezTo>
                  <a:pt x="3" y="22"/>
                  <a:pt x="0" y="18"/>
                  <a:pt x="0" y="13"/>
                </a:cubicBezTo>
                <a:lnTo>
                  <a:pt x="0" y="2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1" name=""/>
          <p:cNvSpPr/>
          <p:nvPr/>
        </p:nvSpPr>
        <p:spPr>
          <a:xfrm>
            <a:off x="8877240" y="500508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100"/>
                </a:moveTo>
                <a:cubicBezTo>
                  <a:pt x="0" y="94"/>
                  <a:pt x="3" y="84"/>
                  <a:pt x="10" y="69"/>
                </a:cubicBezTo>
                <a:cubicBezTo>
                  <a:pt x="16" y="55"/>
                  <a:pt x="26" y="39"/>
                  <a:pt x="41" y="24"/>
                </a:cubicBezTo>
                <a:cubicBezTo>
                  <a:pt x="55" y="8"/>
                  <a:pt x="71" y="0"/>
                  <a:pt x="88" y="0"/>
                </a:cubicBezTo>
                <a:cubicBezTo>
                  <a:pt x="106" y="0"/>
                  <a:pt x="121" y="5"/>
                  <a:pt x="131" y="15"/>
                </a:cubicBezTo>
                <a:cubicBezTo>
                  <a:pt x="142" y="25"/>
                  <a:pt x="148" y="39"/>
                  <a:pt x="148" y="56"/>
                </a:cubicBezTo>
                <a:cubicBezTo>
                  <a:pt x="147" y="64"/>
                  <a:pt x="147" y="69"/>
                  <a:pt x="146" y="70"/>
                </a:cubicBezTo>
                <a:cubicBezTo>
                  <a:pt x="146" y="71"/>
                  <a:pt x="143" y="81"/>
                  <a:pt x="136" y="99"/>
                </a:cubicBezTo>
                <a:cubicBezTo>
                  <a:pt x="129" y="118"/>
                  <a:pt x="122" y="138"/>
                  <a:pt x="114" y="161"/>
                </a:cubicBezTo>
                <a:cubicBezTo>
                  <a:pt x="106" y="185"/>
                  <a:pt x="103" y="203"/>
                  <a:pt x="103" y="217"/>
                </a:cubicBezTo>
                <a:cubicBezTo>
                  <a:pt x="103" y="235"/>
                  <a:pt x="106" y="248"/>
                  <a:pt x="112" y="255"/>
                </a:cubicBezTo>
                <a:cubicBezTo>
                  <a:pt x="119" y="262"/>
                  <a:pt x="128" y="266"/>
                  <a:pt x="140" y="267"/>
                </a:cubicBezTo>
                <a:cubicBezTo>
                  <a:pt x="150" y="267"/>
                  <a:pt x="159" y="264"/>
                  <a:pt x="168" y="260"/>
                </a:cubicBezTo>
                <a:cubicBezTo>
                  <a:pt x="177" y="255"/>
                  <a:pt x="183" y="250"/>
                  <a:pt x="188" y="245"/>
                </a:cubicBezTo>
                <a:cubicBezTo>
                  <a:pt x="193" y="240"/>
                  <a:pt x="198" y="233"/>
                  <a:pt x="205" y="224"/>
                </a:cubicBezTo>
                <a:cubicBezTo>
                  <a:pt x="205" y="223"/>
                  <a:pt x="206" y="219"/>
                  <a:pt x="208" y="211"/>
                </a:cubicBezTo>
                <a:cubicBezTo>
                  <a:pt x="211" y="203"/>
                  <a:pt x="214" y="190"/>
                  <a:pt x="217" y="173"/>
                </a:cubicBezTo>
                <a:cubicBezTo>
                  <a:pt x="221" y="156"/>
                  <a:pt x="225" y="140"/>
                  <a:pt x="230" y="126"/>
                </a:cubicBezTo>
                <a:cubicBezTo>
                  <a:pt x="246" y="61"/>
                  <a:pt x="255" y="28"/>
                  <a:pt x="257" y="25"/>
                </a:cubicBezTo>
                <a:cubicBezTo>
                  <a:pt x="262" y="13"/>
                  <a:pt x="271" y="7"/>
                  <a:pt x="284" y="7"/>
                </a:cubicBezTo>
                <a:cubicBezTo>
                  <a:pt x="290" y="7"/>
                  <a:pt x="294" y="9"/>
                  <a:pt x="298" y="12"/>
                </a:cubicBezTo>
                <a:cubicBezTo>
                  <a:pt x="301" y="15"/>
                  <a:pt x="303" y="18"/>
                  <a:pt x="305" y="20"/>
                </a:cubicBezTo>
                <a:cubicBezTo>
                  <a:pt x="306" y="22"/>
                  <a:pt x="306" y="24"/>
                  <a:pt x="306" y="25"/>
                </a:cubicBezTo>
                <a:cubicBezTo>
                  <a:pt x="306" y="31"/>
                  <a:pt x="295" y="76"/>
                  <a:pt x="274" y="160"/>
                </a:cubicBezTo>
                <a:cubicBezTo>
                  <a:pt x="254" y="244"/>
                  <a:pt x="242" y="291"/>
                  <a:pt x="239" y="299"/>
                </a:cubicBezTo>
                <a:cubicBezTo>
                  <a:pt x="227" y="334"/>
                  <a:pt x="206" y="362"/>
                  <a:pt x="176" y="383"/>
                </a:cubicBezTo>
                <a:cubicBezTo>
                  <a:pt x="147" y="404"/>
                  <a:pt x="116" y="416"/>
                  <a:pt x="87" y="416"/>
                </a:cubicBezTo>
                <a:cubicBezTo>
                  <a:pt x="68" y="416"/>
                  <a:pt x="51" y="411"/>
                  <a:pt x="36" y="401"/>
                </a:cubicBezTo>
                <a:cubicBezTo>
                  <a:pt x="22" y="392"/>
                  <a:pt x="14" y="378"/>
                  <a:pt x="14" y="359"/>
                </a:cubicBezTo>
                <a:cubicBezTo>
                  <a:pt x="14" y="350"/>
                  <a:pt x="16" y="342"/>
                  <a:pt x="19" y="335"/>
                </a:cubicBezTo>
                <a:cubicBezTo>
                  <a:pt x="22" y="329"/>
                  <a:pt x="26" y="324"/>
                  <a:pt x="31" y="321"/>
                </a:cubicBezTo>
                <a:cubicBezTo>
                  <a:pt x="36" y="318"/>
                  <a:pt x="40" y="316"/>
                  <a:pt x="44" y="315"/>
                </a:cubicBezTo>
                <a:cubicBezTo>
                  <a:pt x="47" y="313"/>
                  <a:pt x="51" y="313"/>
                  <a:pt x="55" y="313"/>
                </a:cubicBezTo>
                <a:cubicBezTo>
                  <a:pt x="74" y="313"/>
                  <a:pt x="83" y="322"/>
                  <a:pt x="83" y="340"/>
                </a:cubicBezTo>
                <a:cubicBezTo>
                  <a:pt x="83" y="348"/>
                  <a:pt x="80" y="356"/>
                  <a:pt x="75" y="362"/>
                </a:cubicBezTo>
                <a:cubicBezTo>
                  <a:pt x="70" y="369"/>
                  <a:pt x="65" y="373"/>
                  <a:pt x="60" y="375"/>
                </a:cubicBezTo>
                <a:cubicBezTo>
                  <a:pt x="56" y="377"/>
                  <a:pt x="53" y="378"/>
                  <a:pt x="52" y="378"/>
                </a:cubicBezTo>
                <a:lnTo>
                  <a:pt x="50" y="379"/>
                </a:lnTo>
                <a:cubicBezTo>
                  <a:pt x="51" y="381"/>
                  <a:pt x="55" y="384"/>
                  <a:pt x="62" y="387"/>
                </a:cubicBezTo>
                <a:cubicBezTo>
                  <a:pt x="70" y="390"/>
                  <a:pt x="77" y="391"/>
                  <a:pt x="84" y="391"/>
                </a:cubicBezTo>
                <a:lnTo>
                  <a:pt x="89" y="391"/>
                </a:lnTo>
                <a:cubicBezTo>
                  <a:pt x="97" y="391"/>
                  <a:pt x="102" y="391"/>
                  <a:pt x="106" y="390"/>
                </a:cubicBezTo>
                <a:cubicBezTo>
                  <a:pt x="121" y="386"/>
                  <a:pt x="134" y="378"/>
                  <a:pt x="146" y="365"/>
                </a:cubicBezTo>
                <a:cubicBezTo>
                  <a:pt x="158" y="353"/>
                  <a:pt x="167" y="340"/>
                  <a:pt x="174" y="326"/>
                </a:cubicBezTo>
                <a:cubicBezTo>
                  <a:pt x="180" y="312"/>
                  <a:pt x="185" y="300"/>
                  <a:pt x="189" y="290"/>
                </a:cubicBezTo>
                <a:cubicBezTo>
                  <a:pt x="192" y="280"/>
                  <a:pt x="194" y="273"/>
                  <a:pt x="194" y="271"/>
                </a:cubicBezTo>
                <a:lnTo>
                  <a:pt x="190" y="273"/>
                </a:lnTo>
                <a:cubicBezTo>
                  <a:pt x="187" y="275"/>
                  <a:pt x="183" y="277"/>
                  <a:pt x="178" y="280"/>
                </a:cubicBezTo>
                <a:cubicBezTo>
                  <a:pt x="172" y="283"/>
                  <a:pt x="166" y="286"/>
                  <a:pt x="161" y="288"/>
                </a:cubicBezTo>
                <a:cubicBezTo>
                  <a:pt x="152" y="290"/>
                  <a:pt x="144" y="291"/>
                  <a:pt x="136" y="291"/>
                </a:cubicBezTo>
                <a:cubicBezTo>
                  <a:pt x="115" y="291"/>
                  <a:pt x="98" y="286"/>
                  <a:pt x="83" y="277"/>
                </a:cubicBezTo>
                <a:cubicBezTo>
                  <a:pt x="68" y="268"/>
                  <a:pt x="58" y="252"/>
                  <a:pt x="53" y="231"/>
                </a:cubicBezTo>
                <a:cubicBezTo>
                  <a:pt x="53" y="228"/>
                  <a:pt x="53" y="222"/>
                  <a:pt x="53" y="211"/>
                </a:cubicBezTo>
                <a:cubicBezTo>
                  <a:pt x="53" y="187"/>
                  <a:pt x="60" y="155"/>
                  <a:pt x="75" y="116"/>
                </a:cubicBezTo>
                <a:cubicBezTo>
                  <a:pt x="90" y="77"/>
                  <a:pt x="98" y="52"/>
                  <a:pt x="98" y="41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36"/>
                  <a:pt x="98" y="33"/>
                  <a:pt x="98" y="32"/>
                </a:cubicBezTo>
                <a:cubicBezTo>
                  <a:pt x="98" y="31"/>
                  <a:pt x="97" y="29"/>
                  <a:pt x="95" y="27"/>
                </a:cubicBezTo>
                <a:cubicBezTo>
                  <a:pt x="93" y="26"/>
                  <a:pt x="91" y="25"/>
                  <a:pt x="88" y="25"/>
                </a:cubicBezTo>
                <a:lnTo>
                  <a:pt x="86" y="25"/>
                </a:lnTo>
                <a:cubicBezTo>
                  <a:pt x="76" y="25"/>
                  <a:pt x="67" y="29"/>
                  <a:pt x="59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5" y="73"/>
                  <a:pt x="31" y="82"/>
                  <a:pt x="28" y="90"/>
                </a:cubicBezTo>
                <a:cubicBezTo>
                  <a:pt x="26" y="99"/>
                  <a:pt x="24" y="103"/>
                  <a:pt x="23" y="104"/>
                </a:cubicBezTo>
                <a:cubicBezTo>
                  <a:pt x="22" y="105"/>
                  <a:pt x="19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2" name=""/>
          <p:cNvSpPr/>
          <p:nvPr/>
        </p:nvSpPr>
        <p:spPr>
          <a:xfrm>
            <a:off x="8996760" y="503388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4" y="28"/>
                </a:moveTo>
                <a:cubicBezTo>
                  <a:pt x="74" y="21"/>
                  <a:pt x="77" y="14"/>
                  <a:pt x="82" y="9"/>
                </a:cubicBezTo>
                <a:cubicBezTo>
                  <a:pt x="88" y="4"/>
                  <a:pt x="96" y="1"/>
                  <a:pt x="103" y="0"/>
                </a:cubicBezTo>
                <a:cubicBezTo>
                  <a:pt x="109" y="0"/>
                  <a:pt x="113" y="2"/>
                  <a:pt x="117" y="6"/>
                </a:cubicBezTo>
                <a:cubicBezTo>
                  <a:pt x="121" y="9"/>
                  <a:pt x="122" y="14"/>
                  <a:pt x="123" y="19"/>
                </a:cubicBezTo>
                <a:cubicBezTo>
                  <a:pt x="123" y="26"/>
                  <a:pt x="120" y="33"/>
                  <a:pt x="114" y="38"/>
                </a:cubicBezTo>
                <a:cubicBezTo>
                  <a:pt x="108" y="44"/>
                  <a:pt x="101" y="47"/>
                  <a:pt x="94" y="48"/>
                </a:cubicBezTo>
                <a:cubicBezTo>
                  <a:pt x="88" y="48"/>
                  <a:pt x="84" y="46"/>
                  <a:pt x="80" y="43"/>
                </a:cubicBezTo>
                <a:cubicBezTo>
                  <a:pt x="76" y="40"/>
                  <a:pt x="74" y="35"/>
                  <a:pt x="74" y="28"/>
                </a:cubicBezTo>
                <a:moveTo>
                  <a:pt x="0" y="171"/>
                </a:moveTo>
                <a:cubicBezTo>
                  <a:pt x="0" y="169"/>
                  <a:pt x="1" y="164"/>
                  <a:pt x="4" y="157"/>
                </a:cubicBezTo>
                <a:cubicBezTo>
                  <a:pt x="7" y="149"/>
                  <a:pt x="10" y="141"/>
                  <a:pt x="15" y="133"/>
                </a:cubicBezTo>
                <a:cubicBezTo>
                  <a:pt x="19" y="124"/>
                  <a:pt x="26" y="117"/>
                  <a:pt x="35" y="110"/>
                </a:cubicBezTo>
                <a:cubicBezTo>
                  <a:pt x="43" y="103"/>
                  <a:pt x="53" y="99"/>
                  <a:pt x="62" y="100"/>
                </a:cubicBezTo>
                <a:cubicBezTo>
                  <a:pt x="74" y="100"/>
                  <a:pt x="84" y="103"/>
                  <a:pt x="91" y="110"/>
                </a:cubicBezTo>
                <a:cubicBezTo>
                  <a:pt x="100" y="117"/>
                  <a:pt x="104" y="126"/>
                  <a:pt x="105" y="138"/>
                </a:cubicBezTo>
                <a:cubicBezTo>
                  <a:pt x="105" y="143"/>
                  <a:pt x="103" y="152"/>
                  <a:pt x="98" y="165"/>
                </a:cubicBezTo>
                <a:cubicBezTo>
                  <a:pt x="94" y="176"/>
                  <a:pt x="87" y="192"/>
                  <a:pt x="79" y="212"/>
                </a:cubicBezTo>
                <a:cubicBezTo>
                  <a:pt x="71" y="232"/>
                  <a:pt x="65" y="249"/>
                  <a:pt x="60" y="264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6"/>
                  <a:pt x="60" y="289"/>
                  <a:pt x="66" y="289"/>
                </a:cubicBezTo>
                <a:cubicBezTo>
                  <a:pt x="68" y="289"/>
                  <a:pt x="71" y="289"/>
                  <a:pt x="74" y="288"/>
                </a:cubicBezTo>
                <a:cubicBezTo>
                  <a:pt x="77" y="287"/>
                  <a:pt x="81" y="285"/>
                  <a:pt x="85" y="282"/>
                </a:cubicBezTo>
                <a:cubicBezTo>
                  <a:pt x="89" y="278"/>
                  <a:pt x="94" y="273"/>
                  <a:pt x="98" y="266"/>
                </a:cubicBezTo>
                <a:cubicBezTo>
                  <a:pt x="102" y="259"/>
                  <a:pt x="106" y="250"/>
                  <a:pt x="109" y="239"/>
                </a:cubicBezTo>
                <a:cubicBezTo>
                  <a:pt x="110" y="235"/>
                  <a:pt x="111" y="233"/>
                  <a:pt x="111" y="233"/>
                </a:cubicBezTo>
                <a:cubicBezTo>
                  <a:pt x="112" y="232"/>
                  <a:pt x="115" y="232"/>
                  <a:pt x="119" y="232"/>
                </a:cubicBezTo>
                <a:cubicBezTo>
                  <a:pt x="125" y="232"/>
                  <a:pt x="128" y="233"/>
                  <a:pt x="128" y="236"/>
                </a:cubicBezTo>
                <a:cubicBezTo>
                  <a:pt x="128" y="239"/>
                  <a:pt x="127" y="243"/>
                  <a:pt x="124" y="250"/>
                </a:cubicBezTo>
                <a:cubicBezTo>
                  <a:pt x="121" y="257"/>
                  <a:pt x="118" y="265"/>
                  <a:pt x="113" y="274"/>
                </a:cubicBezTo>
                <a:cubicBezTo>
                  <a:pt x="108" y="282"/>
                  <a:pt x="101" y="290"/>
                  <a:pt x="91" y="296"/>
                </a:cubicBezTo>
                <a:cubicBezTo>
                  <a:pt x="83" y="303"/>
                  <a:pt x="73" y="306"/>
                  <a:pt x="63" y="306"/>
                </a:cubicBezTo>
                <a:cubicBezTo>
                  <a:pt x="54" y="306"/>
                  <a:pt x="45" y="303"/>
                  <a:pt x="36" y="297"/>
                </a:cubicBezTo>
                <a:cubicBezTo>
                  <a:pt x="28" y="290"/>
                  <a:pt x="24" y="281"/>
                  <a:pt x="24" y="268"/>
                </a:cubicBezTo>
                <a:cubicBezTo>
                  <a:pt x="24" y="263"/>
                  <a:pt x="25" y="258"/>
                  <a:pt x="26" y="253"/>
                </a:cubicBezTo>
                <a:cubicBezTo>
                  <a:pt x="28" y="249"/>
                  <a:pt x="34" y="231"/>
                  <a:pt x="46" y="201"/>
                </a:cubicBezTo>
                <a:cubicBezTo>
                  <a:pt x="57" y="171"/>
                  <a:pt x="64" y="152"/>
                  <a:pt x="66" y="146"/>
                </a:cubicBezTo>
                <a:cubicBezTo>
                  <a:pt x="67" y="139"/>
                  <a:pt x="68" y="134"/>
                  <a:pt x="69" y="128"/>
                </a:cubicBezTo>
                <a:cubicBezTo>
                  <a:pt x="69" y="121"/>
                  <a:pt x="66" y="117"/>
                  <a:pt x="61" y="117"/>
                </a:cubicBezTo>
                <a:lnTo>
                  <a:pt x="60" y="117"/>
                </a:lnTo>
                <a:cubicBezTo>
                  <a:pt x="51" y="117"/>
                  <a:pt x="43" y="122"/>
                  <a:pt x="35" y="132"/>
                </a:cubicBezTo>
                <a:cubicBezTo>
                  <a:pt x="28" y="142"/>
                  <a:pt x="22" y="156"/>
                  <a:pt x="18" y="171"/>
                </a:cubicBezTo>
                <a:lnTo>
                  <a:pt x="17" y="172"/>
                </a:lnTo>
                <a:cubicBezTo>
                  <a:pt x="17" y="173"/>
                  <a:pt x="17" y="173"/>
                  <a:pt x="17" y="174"/>
                </a:cubicBezTo>
                <a:cubicBezTo>
                  <a:pt x="17" y="174"/>
                  <a:pt x="16" y="174"/>
                  <a:pt x="16" y="175"/>
                </a:cubicBezTo>
                <a:cubicBezTo>
                  <a:pt x="15" y="175"/>
                  <a:pt x="15" y="175"/>
                  <a:pt x="14" y="175"/>
                </a:cubicBezTo>
                <a:cubicBezTo>
                  <a:pt x="14" y="175"/>
                  <a:pt x="13" y="175"/>
                  <a:pt x="12" y="175"/>
                </a:cubicBezTo>
                <a:cubicBezTo>
                  <a:pt x="12" y="175"/>
                  <a:pt x="10" y="175"/>
                  <a:pt x="9" y="175"/>
                </a:cubicBezTo>
                <a:lnTo>
                  <a:pt x="2" y="175"/>
                </a:lnTo>
                <a:cubicBezTo>
                  <a:pt x="1" y="173"/>
                  <a:pt x="0" y="172"/>
                  <a:pt x="0" y="1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3" name=""/>
          <p:cNvSpPr/>
          <p:nvPr/>
        </p:nvSpPr>
        <p:spPr>
          <a:xfrm>
            <a:off x="8934840" y="4943160"/>
            <a:ext cx="64080" cy="38160"/>
          </a:xfrm>
          <a:custGeom>
            <a:avLst/>
            <a:gdLst/>
            <a:ahLst/>
            <a:rect l="0" t="0" r="r" b="b"/>
            <a:pathLst>
              <a:path w="178" h="106">
                <a:moveTo>
                  <a:pt x="0" y="87"/>
                </a:moveTo>
                <a:lnTo>
                  <a:pt x="89" y="0"/>
                </a:lnTo>
                <a:lnTo>
                  <a:pt x="94" y="6"/>
                </a:lnTo>
                <a:cubicBezTo>
                  <a:pt x="150" y="60"/>
                  <a:pt x="178" y="87"/>
                  <a:pt x="178" y="87"/>
                </a:cubicBezTo>
                <a:lnTo>
                  <a:pt x="161" y="106"/>
                </a:lnTo>
                <a:cubicBezTo>
                  <a:pt x="160" y="106"/>
                  <a:pt x="148" y="95"/>
                  <a:pt x="124" y="74"/>
                </a:cubicBezTo>
                <a:lnTo>
                  <a:pt x="90" y="43"/>
                </a:lnTo>
                <a:lnTo>
                  <a:pt x="53" y="75"/>
                </a:lnTo>
                <a:cubicBezTo>
                  <a:pt x="48" y="79"/>
                  <a:pt x="42" y="84"/>
                  <a:pt x="37" y="89"/>
                </a:cubicBezTo>
                <a:cubicBezTo>
                  <a:pt x="31" y="95"/>
                  <a:pt x="27" y="99"/>
                  <a:pt x="23" y="102"/>
                </a:cubicBezTo>
                <a:lnTo>
                  <a:pt x="18" y="105"/>
                </a:lnTo>
                <a:cubicBezTo>
                  <a:pt x="17" y="106"/>
                  <a:pt x="14" y="103"/>
                  <a:pt x="9" y="96"/>
                </a:cubicBezTo>
                <a:lnTo>
                  <a:pt x="0" y="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4" name=""/>
          <p:cNvSpPr/>
          <p:nvPr/>
        </p:nvSpPr>
        <p:spPr>
          <a:xfrm>
            <a:off x="9073800" y="493416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2"/>
                  <a:pt x="107" y="98"/>
                  <a:pt x="127" y="152"/>
                </a:cubicBezTo>
                <a:cubicBezTo>
                  <a:pt x="145" y="207"/>
                  <a:pt x="154" y="263"/>
                  <a:pt x="154" y="322"/>
                </a:cubicBezTo>
                <a:cubicBezTo>
                  <a:pt x="154" y="351"/>
                  <a:pt x="152" y="379"/>
                  <a:pt x="148" y="406"/>
                </a:cubicBezTo>
                <a:cubicBezTo>
                  <a:pt x="144" y="433"/>
                  <a:pt x="139" y="455"/>
                  <a:pt x="133" y="474"/>
                </a:cubicBezTo>
                <a:cubicBezTo>
                  <a:pt x="128" y="493"/>
                  <a:pt x="120" y="512"/>
                  <a:pt x="108" y="531"/>
                </a:cubicBezTo>
                <a:cubicBezTo>
                  <a:pt x="98" y="550"/>
                  <a:pt x="90" y="564"/>
                  <a:pt x="84" y="574"/>
                </a:cubicBezTo>
                <a:cubicBezTo>
                  <a:pt x="78" y="584"/>
                  <a:pt x="69" y="594"/>
                  <a:pt x="58" y="606"/>
                </a:cubicBezTo>
                <a:cubicBezTo>
                  <a:pt x="46" y="618"/>
                  <a:pt x="39" y="625"/>
                  <a:pt x="37" y="628"/>
                </a:cubicBezTo>
                <a:cubicBezTo>
                  <a:pt x="35" y="630"/>
                  <a:pt x="30" y="634"/>
                  <a:pt x="23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6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1"/>
                  <a:pt x="7" y="626"/>
                </a:cubicBezTo>
                <a:cubicBezTo>
                  <a:pt x="73" y="557"/>
                  <a:pt x="107" y="456"/>
                  <a:pt x="107" y="322"/>
                </a:cubicBezTo>
                <a:cubicBezTo>
                  <a:pt x="107" y="187"/>
                  <a:pt x="73" y="86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5" name=""/>
          <p:cNvSpPr/>
          <p:nvPr/>
        </p:nvSpPr>
        <p:spPr>
          <a:xfrm>
            <a:off x="9166680" y="491472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8" y="109"/>
                </a:moveTo>
                <a:cubicBezTo>
                  <a:pt x="20" y="109"/>
                  <a:pt x="13" y="106"/>
                  <a:pt x="8" y="100"/>
                </a:cubicBezTo>
                <a:cubicBezTo>
                  <a:pt x="3" y="95"/>
                  <a:pt x="0" y="87"/>
                  <a:pt x="0" y="79"/>
                </a:cubicBezTo>
                <a:cubicBezTo>
                  <a:pt x="0" y="58"/>
                  <a:pt x="9" y="39"/>
                  <a:pt x="25" y="24"/>
                </a:cubicBezTo>
                <a:cubicBezTo>
                  <a:pt x="41" y="8"/>
                  <a:pt x="61" y="0"/>
                  <a:pt x="85" y="0"/>
                </a:cubicBezTo>
                <a:cubicBezTo>
                  <a:pt x="113" y="0"/>
                  <a:pt x="136" y="8"/>
                  <a:pt x="154" y="25"/>
                </a:cubicBezTo>
                <a:cubicBezTo>
                  <a:pt x="172" y="42"/>
                  <a:pt x="182" y="64"/>
                  <a:pt x="182" y="92"/>
                </a:cubicBezTo>
                <a:cubicBezTo>
                  <a:pt x="182" y="105"/>
                  <a:pt x="179" y="118"/>
                  <a:pt x="173" y="129"/>
                </a:cubicBezTo>
                <a:cubicBezTo>
                  <a:pt x="167" y="141"/>
                  <a:pt x="160" y="151"/>
                  <a:pt x="151" y="160"/>
                </a:cubicBezTo>
                <a:cubicBezTo>
                  <a:pt x="143" y="169"/>
                  <a:pt x="131" y="180"/>
                  <a:pt x="115" y="194"/>
                </a:cubicBezTo>
                <a:cubicBezTo>
                  <a:pt x="104" y="203"/>
                  <a:pt x="89" y="217"/>
                  <a:pt x="70" y="236"/>
                </a:cubicBezTo>
                <a:lnTo>
                  <a:pt x="43" y="261"/>
                </a:lnTo>
                <a:lnTo>
                  <a:pt x="77" y="261"/>
                </a:lnTo>
                <a:cubicBezTo>
                  <a:pt x="125" y="261"/>
                  <a:pt x="150" y="261"/>
                  <a:pt x="153" y="259"/>
                </a:cubicBezTo>
                <a:cubicBezTo>
                  <a:pt x="155" y="258"/>
                  <a:pt x="159" y="245"/>
                  <a:pt x="164" y="219"/>
                </a:cubicBezTo>
                <a:lnTo>
                  <a:pt x="164" y="217"/>
                </a:lnTo>
                <a:lnTo>
                  <a:pt x="182" y="217"/>
                </a:lnTo>
                <a:lnTo>
                  <a:pt x="182" y="219"/>
                </a:lnTo>
                <a:cubicBezTo>
                  <a:pt x="182" y="220"/>
                  <a:pt x="180" y="233"/>
                  <a:pt x="176" y="260"/>
                </a:cubicBezTo>
                <a:cubicBezTo>
                  <a:pt x="173" y="287"/>
                  <a:pt x="170" y="301"/>
                  <a:pt x="169" y="302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4"/>
                </a:lnTo>
                <a:lnTo>
                  <a:pt x="0" y="289"/>
                </a:lnTo>
                <a:cubicBezTo>
                  <a:pt x="0" y="287"/>
                  <a:pt x="1" y="285"/>
                  <a:pt x="3" y="282"/>
                </a:cubicBezTo>
                <a:cubicBezTo>
                  <a:pt x="5" y="280"/>
                  <a:pt x="10" y="275"/>
                  <a:pt x="18" y="266"/>
                </a:cubicBezTo>
                <a:cubicBezTo>
                  <a:pt x="26" y="257"/>
                  <a:pt x="34" y="248"/>
                  <a:pt x="40" y="241"/>
                </a:cubicBezTo>
                <a:cubicBezTo>
                  <a:pt x="43" y="238"/>
                  <a:pt x="48" y="232"/>
                  <a:pt x="56" y="224"/>
                </a:cubicBezTo>
                <a:cubicBezTo>
                  <a:pt x="63" y="216"/>
                  <a:pt x="68" y="210"/>
                  <a:pt x="71" y="207"/>
                </a:cubicBezTo>
                <a:cubicBezTo>
                  <a:pt x="74" y="204"/>
                  <a:pt x="78" y="199"/>
                  <a:pt x="84" y="192"/>
                </a:cubicBezTo>
                <a:cubicBezTo>
                  <a:pt x="90" y="185"/>
                  <a:pt x="94" y="180"/>
                  <a:pt x="97" y="177"/>
                </a:cubicBezTo>
                <a:cubicBezTo>
                  <a:pt x="99" y="174"/>
                  <a:pt x="103" y="169"/>
                  <a:pt x="107" y="163"/>
                </a:cubicBezTo>
                <a:cubicBezTo>
                  <a:pt x="112" y="158"/>
                  <a:pt x="115" y="153"/>
                  <a:pt x="117" y="149"/>
                </a:cubicBezTo>
                <a:cubicBezTo>
                  <a:pt x="119" y="145"/>
                  <a:pt x="121" y="141"/>
                  <a:pt x="124" y="136"/>
                </a:cubicBezTo>
                <a:cubicBezTo>
                  <a:pt x="126" y="131"/>
                  <a:pt x="128" y="126"/>
                  <a:pt x="130" y="121"/>
                </a:cubicBezTo>
                <a:cubicBezTo>
                  <a:pt x="131" y="116"/>
                  <a:pt x="132" y="112"/>
                  <a:pt x="133" y="108"/>
                </a:cubicBezTo>
                <a:cubicBezTo>
                  <a:pt x="134" y="103"/>
                  <a:pt x="134" y="98"/>
                  <a:pt x="134" y="93"/>
                </a:cubicBezTo>
                <a:cubicBezTo>
                  <a:pt x="134" y="73"/>
                  <a:pt x="129" y="56"/>
                  <a:pt x="119" y="42"/>
                </a:cubicBezTo>
                <a:cubicBezTo>
                  <a:pt x="108" y="28"/>
                  <a:pt x="94" y="21"/>
                  <a:pt x="75" y="21"/>
                </a:cubicBezTo>
                <a:cubicBezTo>
                  <a:pt x="65" y="21"/>
                  <a:pt x="56" y="24"/>
                  <a:pt x="48" y="29"/>
                </a:cubicBezTo>
                <a:cubicBezTo>
                  <a:pt x="41" y="34"/>
                  <a:pt x="36" y="39"/>
                  <a:pt x="32" y="44"/>
                </a:cubicBezTo>
                <a:cubicBezTo>
                  <a:pt x="29" y="49"/>
                  <a:pt x="28" y="52"/>
                  <a:pt x="28" y="53"/>
                </a:cubicBezTo>
                <a:cubicBezTo>
                  <a:pt x="28" y="53"/>
                  <a:pt x="29" y="53"/>
                  <a:pt x="30" y="53"/>
                </a:cubicBezTo>
                <a:cubicBezTo>
                  <a:pt x="36" y="53"/>
                  <a:pt x="41" y="55"/>
                  <a:pt x="47" y="59"/>
                </a:cubicBezTo>
                <a:cubicBezTo>
                  <a:pt x="53" y="64"/>
                  <a:pt x="56" y="71"/>
                  <a:pt x="56" y="80"/>
                </a:cubicBezTo>
                <a:cubicBezTo>
                  <a:pt x="56" y="88"/>
                  <a:pt x="53" y="95"/>
                  <a:pt x="48" y="100"/>
                </a:cubicBezTo>
                <a:cubicBezTo>
                  <a:pt x="44" y="105"/>
                  <a:pt x="37" y="108"/>
                  <a:pt x="28" y="10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6" name=""/>
          <p:cNvSpPr/>
          <p:nvPr/>
        </p:nvSpPr>
        <p:spPr>
          <a:xfrm>
            <a:off x="9329040" y="502272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8" y="0"/>
                </a:lnTo>
                <a:cubicBezTo>
                  <a:pt x="425" y="3"/>
                  <a:pt x="428" y="7"/>
                  <a:pt x="428" y="12"/>
                </a:cubicBezTo>
                <a:cubicBezTo>
                  <a:pt x="428" y="17"/>
                  <a:pt x="425" y="21"/>
                  <a:pt x="419" y="25"/>
                </a:cubicBezTo>
                <a:lnTo>
                  <a:pt x="214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8"/>
                </a:moveTo>
                <a:cubicBezTo>
                  <a:pt x="0" y="131"/>
                  <a:pt x="3" y="127"/>
                  <a:pt x="10" y="125"/>
                </a:cubicBezTo>
                <a:lnTo>
                  <a:pt x="419" y="125"/>
                </a:lnTo>
                <a:cubicBezTo>
                  <a:pt x="425" y="129"/>
                  <a:pt x="428" y="134"/>
                  <a:pt x="428" y="138"/>
                </a:cubicBezTo>
                <a:cubicBezTo>
                  <a:pt x="428" y="143"/>
                  <a:pt x="425" y="148"/>
                  <a:pt x="418" y="151"/>
                </a:cubicBezTo>
                <a:lnTo>
                  <a:pt x="9" y="151"/>
                </a:lnTo>
                <a:cubicBezTo>
                  <a:pt x="3" y="148"/>
                  <a:pt x="0" y="143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9567720" y="4949280"/>
            <a:ext cx="235080" cy="158400"/>
          </a:xfrm>
          <a:custGeom>
            <a:avLst/>
            <a:gdLst/>
            <a:ahLst/>
            <a:rect l="0" t="0" r="r" b="b"/>
            <a:pathLst>
              <a:path w="653" h="440">
                <a:moveTo>
                  <a:pt x="163" y="35"/>
                </a:moveTo>
                <a:cubicBezTo>
                  <a:pt x="163" y="33"/>
                  <a:pt x="151" y="31"/>
                  <a:pt x="127" y="30"/>
                </a:cubicBezTo>
                <a:cubicBezTo>
                  <a:pt x="117" y="30"/>
                  <a:pt x="110" y="30"/>
                  <a:pt x="107" y="30"/>
                </a:cubicBezTo>
                <a:cubicBezTo>
                  <a:pt x="104" y="29"/>
                  <a:pt x="102" y="27"/>
                  <a:pt x="102" y="23"/>
                </a:cubicBezTo>
                <a:cubicBezTo>
                  <a:pt x="102" y="23"/>
                  <a:pt x="103" y="20"/>
                  <a:pt x="104" y="16"/>
                </a:cubicBezTo>
                <a:cubicBezTo>
                  <a:pt x="104" y="15"/>
                  <a:pt x="105" y="13"/>
                  <a:pt x="105" y="12"/>
                </a:cubicBezTo>
                <a:cubicBezTo>
                  <a:pt x="105" y="10"/>
                  <a:pt x="106" y="9"/>
                  <a:pt x="106" y="9"/>
                </a:cubicBezTo>
                <a:cubicBezTo>
                  <a:pt x="106" y="8"/>
                  <a:pt x="106" y="7"/>
                  <a:pt x="107" y="5"/>
                </a:cubicBezTo>
                <a:cubicBezTo>
                  <a:pt x="108" y="4"/>
                  <a:pt x="108" y="3"/>
                  <a:pt x="108" y="3"/>
                </a:cubicBezTo>
                <a:cubicBezTo>
                  <a:pt x="108" y="4"/>
                  <a:pt x="109" y="3"/>
                  <a:pt x="111" y="2"/>
                </a:cubicBezTo>
                <a:cubicBezTo>
                  <a:pt x="112" y="1"/>
                  <a:pt x="114" y="0"/>
                  <a:pt x="114" y="1"/>
                </a:cubicBezTo>
                <a:cubicBezTo>
                  <a:pt x="114" y="1"/>
                  <a:pt x="116" y="1"/>
                  <a:pt x="119" y="1"/>
                </a:cubicBezTo>
                <a:cubicBezTo>
                  <a:pt x="122" y="0"/>
                  <a:pt x="125" y="0"/>
                  <a:pt x="127" y="0"/>
                </a:cubicBezTo>
                <a:cubicBezTo>
                  <a:pt x="129" y="0"/>
                  <a:pt x="136" y="0"/>
                  <a:pt x="146" y="0"/>
                </a:cubicBezTo>
                <a:cubicBezTo>
                  <a:pt x="156" y="0"/>
                  <a:pt x="166" y="0"/>
                  <a:pt x="175" y="1"/>
                </a:cubicBezTo>
                <a:cubicBezTo>
                  <a:pt x="209" y="1"/>
                  <a:pt x="228" y="1"/>
                  <a:pt x="233" y="1"/>
                </a:cubicBezTo>
                <a:cubicBezTo>
                  <a:pt x="238" y="1"/>
                  <a:pt x="242" y="2"/>
                  <a:pt x="244" y="4"/>
                </a:cubicBezTo>
                <a:cubicBezTo>
                  <a:pt x="244" y="6"/>
                  <a:pt x="252" y="67"/>
                  <a:pt x="267" y="186"/>
                </a:cubicBezTo>
                <a:lnTo>
                  <a:pt x="290" y="365"/>
                </a:lnTo>
                <a:lnTo>
                  <a:pt x="305" y="341"/>
                </a:lnTo>
                <a:cubicBezTo>
                  <a:pt x="315" y="326"/>
                  <a:pt x="329" y="304"/>
                  <a:pt x="346" y="277"/>
                </a:cubicBezTo>
                <a:cubicBezTo>
                  <a:pt x="363" y="250"/>
                  <a:pt x="382" y="220"/>
                  <a:pt x="403" y="187"/>
                </a:cubicBezTo>
                <a:cubicBezTo>
                  <a:pt x="479" y="68"/>
                  <a:pt x="516" y="7"/>
                  <a:pt x="517" y="6"/>
                </a:cubicBezTo>
                <a:cubicBezTo>
                  <a:pt x="518" y="6"/>
                  <a:pt x="518" y="5"/>
                  <a:pt x="519" y="4"/>
                </a:cubicBezTo>
                <a:cubicBezTo>
                  <a:pt x="520" y="3"/>
                  <a:pt x="521" y="3"/>
                  <a:pt x="522" y="2"/>
                </a:cubicBezTo>
                <a:lnTo>
                  <a:pt x="526" y="1"/>
                </a:lnTo>
                <a:lnTo>
                  <a:pt x="587" y="1"/>
                </a:lnTo>
                <a:cubicBezTo>
                  <a:pt x="594" y="1"/>
                  <a:pt x="603" y="1"/>
                  <a:pt x="613" y="1"/>
                </a:cubicBezTo>
                <a:cubicBezTo>
                  <a:pt x="623" y="1"/>
                  <a:pt x="629" y="1"/>
                  <a:pt x="631" y="0"/>
                </a:cubicBezTo>
                <a:cubicBezTo>
                  <a:pt x="646" y="0"/>
                  <a:pt x="653" y="3"/>
                  <a:pt x="653" y="7"/>
                </a:cubicBezTo>
                <a:cubicBezTo>
                  <a:pt x="653" y="9"/>
                  <a:pt x="653" y="13"/>
                  <a:pt x="651" y="18"/>
                </a:cubicBezTo>
                <a:cubicBezTo>
                  <a:pt x="650" y="23"/>
                  <a:pt x="649" y="26"/>
                  <a:pt x="649" y="26"/>
                </a:cubicBezTo>
                <a:cubicBezTo>
                  <a:pt x="648" y="29"/>
                  <a:pt x="640" y="30"/>
                  <a:pt x="626" y="30"/>
                </a:cubicBezTo>
                <a:cubicBezTo>
                  <a:pt x="609" y="31"/>
                  <a:pt x="598" y="31"/>
                  <a:pt x="593" y="32"/>
                </a:cubicBezTo>
                <a:cubicBezTo>
                  <a:pt x="588" y="33"/>
                  <a:pt x="584" y="35"/>
                  <a:pt x="581" y="39"/>
                </a:cubicBezTo>
                <a:cubicBezTo>
                  <a:pt x="580" y="41"/>
                  <a:pt x="565" y="103"/>
                  <a:pt x="535" y="222"/>
                </a:cubicBezTo>
                <a:cubicBezTo>
                  <a:pt x="506" y="341"/>
                  <a:pt x="491" y="401"/>
                  <a:pt x="490" y="402"/>
                </a:cubicBezTo>
                <a:cubicBezTo>
                  <a:pt x="490" y="404"/>
                  <a:pt x="490" y="405"/>
                  <a:pt x="491" y="405"/>
                </a:cubicBezTo>
                <a:cubicBezTo>
                  <a:pt x="491" y="406"/>
                  <a:pt x="493" y="407"/>
                  <a:pt x="495" y="408"/>
                </a:cubicBezTo>
                <a:cubicBezTo>
                  <a:pt x="498" y="409"/>
                  <a:pt x="502" y="410"/>
                  <a:pt x="506" y="409"/>
                </a:cubicBezTo>
                <a:cubicBezTo>
                  <a:pt x="511" y="409"/>
                  <a:pt x="518" y="409"/>
                  <a:pt x="527" y="410"/>
                </a:cubicBezTo>
                <a:lnTo>
                  <a:pt x="547" y="410"/>
                </a:lnTo>
                <a:cubicBezTo>
                  <a:pt x="550" y="414"/>
                  <a:pt x="551" y="417"/>
                  <a:pt x="551" y="418"/>
                </a:cubicBezTo>
                <a:cubicBezTo>
                  <a:pt x="551" y="424"/>
                  <a:pt x="550" y="431"/>
                  <a:pt x="547" y="437"/>
                </a:cubicBezTo>
                <a:cubicBezTo>
                  <a:pt x="545" y="439"/>
                  <a:pt x="541" y="440"/>
                  <a:pt x="536" y="440"/>
                </a:cubicBezTo>
                <a:cubicBezTo>
                  <a:pt x="534" y="440"/>
                  <a:pt x="526" y="440"/>
                  <a:pt x="510" y="439"/>
                </a:cubicBezTo>
                <a:cubicBezTo>
                  <a:pt x="495" y="439"/>
                  <a:pt x="475" y="439"/>
                  <a:pt x="451" y="439"/>
                </a:cubicBezTo>
                <a:cubicBezTo>
                  <a:pt x="424" y="439"/>
                  <a:pt x="404" y="439"/>
                  <a:pt x="391" y="439"/>
                </a:cubicBezTo>
                <a:cubicBezTo>
                  <a:pt x="378" y="439"/>
                  <a:pt x="370" y="439"/>
                  <a:pt x="369" y="439"/>
                </a:cubicBezTo>
                <a:cubicBezTo>
                  <a:pt x="361" y="439"/>
                  <a:pt x="358" y="437"/>
                  <a:pt x="358" y="433"/>
                </a:cubicBezTo>
                <a:cubicBezTo>
                  <a:pt x="358" y="432"/>
                  <a:pt x="358" y="429"/>
                  <a:pt x="359" y="424"/>
                </a:cubicBezTo>
                <a:cubicBezTo>
                  <a:pt x="361" y="417"/>
                  <a:pt x="362" y="413"/>
                  <a:pt x="364" y="412"/>
                </a:cubicBezTo>
                <a:cubicBezTo>
                  <a:pt x="366" y="412"/>
                  <a:pt x="371" y="411"/>
                  <a:pt x="379" y="410"/>
                </a:cubicBezTo>
                <a:cubicBezTo>
                  <a:pt x="390" y="410"/>
                  <a:pt x="403" y="410"/>
                  <a:pt x="417" y="409"/>
                </a:cubicBezTo>
                <a:cubicBezTo>
                  <a:pt x="423" y="407"/>
                  <a:pt x="427" y="405"/>
                  <a:pt x="430" y="401"/>
                </a:cubicBezTo>
                <a:cubicBezTo>
                  <a:pt x="430" y="399"/>
                  <a:pt x="439" y="368"/>
                  <a:pt x="455" y="307"/>
                </a:cubicBezTo>
                <a:cubicBezTo>
                  <a:pt x="470" y="246"/>
                  <a:pt x="486" y="186"/>
                  <a:pt x="501" y="126"/>
                </a:cubicBezTo>
                <a:cubicBezTo>
                  <a:pt x="516" y="65"/>
                  <a:pt x="523" y="34"/>
                  <a:pt x="523" y="34"/>
                </a:cubicBezTo>
                <a:lnTo>
                  <a:pt x="398" y="233"/>
                </a:lnTo>
                <a:cubicBezTo>
                  <a:pt x="314" y="367"/>
                  <a:pt x="271" y="435"/>
                  <a:pt x="269" y="437"/>
                </a:cubicBezTo>
                <a:cubicBezTo>
                  <a:pt x="268" y="437"/>
                  <a:pt x="267" y="438"/>
                  <a:pt x="266" y="438"/>
                </a:cubicBezTo>
                <a:cubicBezTo>
                  <a:pt x="264" y="439"/>
                  <a:pt x="260" y="440"/>
                  <a:pt x="256" y="440"/>
                </a:cubicBezTo>
                <a:cubicBezTo>
                  <a:pt x="249" y="440"/>
                  <a:pt x="246" y="438"/>
                  <a:pt x="244" y="435"/>
                </a:cubicBezTo>
                <a:cubicBezTo>
                  <a:pt x="243" y="434"/>
                  <a:pt x="235" y="367"/>
                  <a:pt x="218" y="237"/>
                </a:cubicBezTo>
                <a:lnTo>
                  <a:pt x="193" y="39"/>
                </a:lnTo>
                <a:lnTo>
                  <a:pt x="149" y="213"/>
                </a:lnTo>
                <a:cubicBezTo>
                  <a:pt x="121" y="327"/>
                  <a:pt x="106" y="385"/>
                  <a:pt x="106" y="389"/>
                </a:cubicBezTo>
                <a:cubicBezTo>
                  <a:pt x="109" y="403"/>
                  <a:pt x="124" y="410"/>
                  <a:pt x="152" y="410"/>
                </a:cubicBezTo>
                <a:lnTo>
                  <a:pt x="159" y="410"/>
                </a:lnTo>
                <a:cubicBezTo>
                  <a:pt x="161" y="413"/>
                  <a:pt x="163" y="415"/>
                  <a:pt x="163" y="416"/>
                </a:cubicBezTo>
                <a:cubicBezTo>
                  <a:pt x="164" y="418"/>
                  <a:pt x="163" y="422"/>
                  <a:pt x="161" y="428"/>
                </a:cubicBezTo>
                <a:cubicBezTo>
                  <a:pt x="160" y="435"/>
                  <a:pt x="158" y="438"/>
                  <a:pt x="156" y="439"/>
                </a:cubicBezTo>
                <a:cubicBezTo>
                  <a:pt x="155" y="440"/>
                  <a:pt x="152" y="440"/>
                  <a:pt x="149" y="440"/>
                </a:cubicBezTo>
                <a:cubicBezTo>
                  <a:pt x="148" y="440"/>
                  <a:pt x="146" y="440"/>
                  <a:pt x="142" y="440"/>
                </a:cubicBezTo>
                <a:cubicBezTo>
                  <a:pt x="137" y="440"/>
                  <a:pt x="130" y="440"/>
                  <a:pt x="120" y="439"/>
                </a:cubicBezTo>
                <a:cubicBezTo>
                  <a:pt x="109" y="439"/>
                  <a:pt x="96" y="439"/>
                  <a:pt x="79" y="439"/>
                </a:cubicBezTo>
                <a:cubicBezTo>
                  <a:pt x="66" y="439"/>
                  <a:pt x="53" y="439"/>
                  <a:pt x="39" y="439"/>
                </a:cubicBezTo>
                <a:cubicBezTo>
                  <a:pt x="25" y="440"/>
                  <a:pt x="17" y="440"/>
                  <a:pt x="15" y="440"/>
                </a:cubicBezTo>
                <a:cubicBezTo>
                  <a:pt x="9" y="440"/>
                  <a:pt x="5" y="440"/>
                  <a:pt x="3" y="439"/>
                </a:cubicBezTo>
                <a:cubicBezTo>
                  <a:pt x="1" y="438"/>
                  <a:pt x="0" y="436"/>
                  <a:pt x="0" y="433"/>
                </a:cubicBezTo>
                <a:cubicBezTo>
                  <a:pt x="0" y="432"/>
                  <a:pt x="1" y="429"/>
                  <a:pt x="2" y="424"/>
                </a:cubicBezTo>
                <a:cubicBezTo>
                  <a:pt x="4" y="419"/>
                  <a:pt x="5" y="416"/>
                  <a:pt x="6" y="414"/>
                </a:cubicBezTo>
                <a:cubicBezTo>
                  <a:pt x="6" y="412"/>
                  <a:pt x="11" y="410"/>
                  <a:pt x="20" y="410"/>
                </a:cubicBezTo>
                <a:cubicBezTo>
                  <a:pt x="50" y="410"/>
                  <a:pt x="69" y="402"/>
                  <a:pt x="77" y="385"/>
                </a:cubicBezTo>
                <a:cubicBezTo>
                  <a:pt x="78" y="382"/>
                  <a:pt x="93" y="325"/>
                  <a:pt x="121" y="213"/>
                </a:cubicBezTo>
                <a:cubicBezTo>
                  <a:pt x="149" y="101"/>
                  <a:pt x="163" y="41"/>
                  <a:pt x="163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8" name=""/>
          <p:cNvSpPr/>
          <p:nvPr/>
        </p:nvSpPr>
        <p:spPr>
          <a:xfrm>
            <a:off x="9814680" y="4944600"/>
            <a:ext cx="137160" cy="168120"/>
          </a:xfrm>
          <a:custGeom>
            <a:avLst/>
            <a:gdLst/>
            <a:ahLst/>
            <a:rect l="0" t="0" r="r" b="b"/>
            <a:pathLst>
              <a:path w="381" h="467">
                <a:moveTo>
                  <a:pt x="164" y="438"/>
                </a:moveTo>
                <a:cubicBezTo>
                  <a:pt x="189" y="438"/>
                  <a:pt x="212" y="426"/>
                  <a:pt x="233" y="404"/>
                </a:cubicBezTo>
                <a:cubicBezTo>
                  <a:pt x="254" y="382"/>
                  <a:pt x="265" y="356"/>
                  <a:pt x="265" y="327"/>
                </a:cubicBezTo>
                <a:cubicBezTo>
                  <a:pt x="265" y="300"/>
                  <a:pt x="254" y="281"/>
                  <a:pt x="232" y="271"/>
                </a:cubicBezTo>
                <a:cubicBezTo>
                  <a:pt x="186" y="259"/>
                  <a:pt x="157" y="251"/>
                  <a:pt x="145" y="247"/>
                </a:cubicBezTo>
                <a:cubicBezTo>
                  <a:pt x="132" y="243"/>
                  <a:pt x="123" y="238"/>
                  <a:pt x="118" y="234"/>
                </a:cubicBezTo>
                <a:cubicBezTo>
                  <a:pt x="92" y="216"/>
                  <a:pt x="79" y="190"/>
                  <a:pt x="79" y="157"/>
                </a:cubicBezTo>
                <a:cubicBezTo>
                  <a:pt x="79" y="130"/>
                  <a:pt x="86" y="107"/>
                  <a:pt x="100" y="85"/>
                </a:cubicBezTo>
                <a:cubicBezTo>
                  <a:pt x="113" y="64"/>
                  <a:pt x="127" y="48"/>
                  <a:pt x="141" y="37"/>
                </a:cubicBezTo>
                <a:cubicBezTo>
                  <a:pt x="154" y="27"/>
                  <a:pt x="169" y="18"/>
                  <a:pt x="186" y="11"/>
                </a:cubicBezTo>
                <a:cubicBezTo>
                  <a:pt x="204" y="4"/>
                  <a:pt x="218" y="1"/>
                  <a:pt x="227" y="0"/>
                </a:cubicBezTo>
                <a:lnTo>
                  <a:pt x="234" y="0"/>
                </a:lnTo>
                <a:lnTo>
                  <a:pt x="239" y="0"/>
                </a:lnTo>
                <a:cubicBezTo>
                  <a:pt x="280" y="0"/>
                  <a:pt x="311" y="15"/>
                  <a:pt x="329" y="42"/>
                </a:cubicBezTo>
                <a:cubicBezTo>
                  <a:pt x="329" y="42"/>
                  <a:pt x="332" y="40"/>
                  <a:pt x="337" y="34"/>
                </a:cubicBezTo>
                <a:cubicBezTo>
                  <a:pt x="343" y="28"/>
                  <a:pt x="348" y="22"/>
                  <a:pt x="354" y="15"/>
                </a:cubicBezTo>
                <a:cubicBezTo>
                  <a:pt x="360" y="8"/>
                  <a:pt x="364" y="3"/>
                  <a:pt x="367" y="0"/>
                </a:cubicBezTo>
                <a:cubicBezTo>
                  <a:pt x="367" y="0"/>
                  <a:pt x="368" y="0"/>
                  <a:pt x="369" y="0"/>
                </a:cubicBezTo>
                <a:cubicBezTo>
                  <a:pt x="371" y="0"/>
                  <a:pt x="372" y="0"/>
                  <a:pt x="373" y="0"/>
                </a:cubicBezTo>
                <a:cubicBezTo>
                  <a:pt x="378" y="0"/>
                  <a:pt x="381" y="1"/>
                  <a:pt x="381" y="4"/>
                </a:cubicBezTo>
                <a:cubicBezTo>
                  <a:pt x="381" y="7"/>
                  <a:pt x="375" y="34"/>
                  <a:pt x="363" y="83"/>
                </a:cubicBezTo>
                <a:cubicBezTo>
                  <a:pt x="351" y="132"/>
                  <a:pt x="344" y="157"/>
                  <a:pt x="343" y="159"/>
                </a:cubicBezTo>
                <a:cubicBezTo>
                  <a:pt x="341" y="160"/>
                  <a:pt x="337" y="161"/>
                  <a:pt x="332" y="160"/>
                </a:cubicBezTo>
                <a:cubicBezTo>
                  <a:pt x="324" y="160"/>
                  <a:pt x="319" y="159"/>
                  <a:pt x="319" y="155"/>
                </a:cubicBezTo>
                <a:cubicBezTo>
                  <a:pt x="319" y="152"/>
                  <a:pt x="320" y="150"/>
                  <a:pt x="320" y="148"/>
                </a:cubicBezTo>
                <a:cubicBezTo>
                  <a:pt x="320" y="147"/>
                  <a:pt x="320" y="143"/>
                  <a:pt x="321" y="136"/>
                </a:cubicBezTo>
                <a:cubicBezTo>
                  <a:pt x="321" y="129"/>
                  <a:pt x="322" y="124"/>
                  <a:pt x="322" y="119"/>
                </a:cubicBezTo>
                <a:cubicBezTo>
                  <a:pt x="322" y="105"/>
                  <a:pt x="320" y="92"/>
                  <a:pt x="316" y="82"/>
                </a:cubicBezTo>
                <a:cubicBezTo>
                  <a:pt x="312" y="71"/>
                  <a:pt x="309" y="63"/>
                  <a:pt x="305" y="58"/>
                </a:cubicBezTo>
                <a:cubicBezTo>
                  <a:pt x="301" y="53"/>
                  <a:pt x="295" y="47"/>
                  <a:pt x="289" y="42"/>
                </a:cubicBezTo>
                <a:cubicBezTo>
                  <a:pt x="272" y="33"/>
                  <a:pt x="255" y="28"/>
                  <a:pt x="235" y="28"/>
                </a:cubicBezTo>
                <a:cubicBezTo>
                  <a:pt x="211" y="28"/>
                  <a:pt x="188" y="38"/>
                  <a:pt x="167" y="58"/>
                </a:cubicBezTo>
                <a:cubicBezTo>
                  <a:pt x="146" y="77"/>
                  <a:pt x="135" y="100"/>
                  <a:pt x="135" y="126"/>
                </a:cubicBezTo>
                <a:cubicBezTo>
                  <a:pt x="135" y="139"/>
                  <a:pt x="138" y="150"/>
                  <a:pt x="145" y="159"/>
                </a:cubicBezTo>
                <a:cubicBezTo>
                  <a:pt x="151" y="169"/>
                  <a:pt x="160" y="175"/>
                  <a:pt x="171" y="179"/>
                </a:cubicBezTo>
                <a:cubicBezTo>
                  <a:pt x="173" y="180"/>
                  <a:pt x="188" y="184"/>
                  <a:pt x="216" y="191"/>
                </a:cubicBezTo>
                <a:cubicBezTo>
                  <a:pt x="244" y="198"/>
                  <a:pt x="258" y="202"/>
                  <a:pt x="259" y="203"/>
                </a:cubicBezTo>
                <a:cubicBezTo>
                  <a:pt x="273" y="207"/>
                  <a:pt x="287" y="218"/>
                  <a:pt x="302" y="234"/>
                </a:cubicBezTo>
                <a:cubicBezTo>
                  <a:pt x="316" y="249"/>
                  <a:pt x="323" y="271"/>
                  <a:pt x="323" y="298"/>
                </a:cubicBezTo>
                <a:cubicBezTo>
                  <a:pt x="323" y="309"/>
                  <a:pt x="321" y="321"/>
                  <a:pt x="318" y="334"/>
                </a:cubicBezTo>
                <a:cubicBezTo>
                  <a:pt x="315" y="343"/>
                  <a:pt x="312" y="354"/>
                  <a:pt x="306" y="365"/>
                </a:cubicBezTo>
                <a:cubicBezTo>
                  <a:pt x="300" y="377"/>
                  <a:pt x="293" y="389"/>
                  <a:pt x="282" y="403"/>
                </a:cubicBezTo>
                <a:cubicBezTo>
                  <a:pt x="272" y="417"/>
                  <a:pt x="258" y="429"/>
                  <a:pt x="240" y="441"/>
                </a:cubicBezTo>
                <a:cubicBezTo>
                  <a:pt x="221" y="453"/>
                  <a:pt x="201" y="462"/>
                  <a:pt x="179" y="466"/>
                </a:cubicBezTo>
                <a:cubicBezTo>
                  <a:pt x="174" y="467"/>
                  <a:pt x="167" y="467"/>
                  <a:pt x="157" y="467"/>
                </a:cubicBezTo>
                <a:cubicBezTo>
                  <a:pt x="115" y="467"/>
                  <a:pt x="82" y="455"/>
                  <a:pt x="59" y="432"/>
                </a:cubicBezTo>
                <a:lnTo>
                  <a:pt x="52" y="425"/>
                </a:lnTo>
                <a:lnTo>
                  <a:pt x="34" y="445"/>
                </a:lnTo>
                <a:cubicBezTo>
                  <a:pt x="24" y="456"/>
                  <a:pt x="18" y="463"/>
                  <a:pt x="16" y="465"/>
                </a:cubicBezTo>
                <a:cubicBezTo>
                  <a:pt x="14" y="466"/>
                  <a:pt x="11" y="467"/>
                  <a:pt x="8" y="467"/>
                </a:cubicBezTo>
                <a:cubicBezTo>
                  <a:pt x="2" y="467"/>
                  <a:pt x="0" y="465"/>
                  <a:pt x="0" y="462"/>
                </a:cubicBezTo>
                <a:cubicBezTo>
                  <a:pt x="0" y="461"/>
                  <a:pt x="12" y="410"/>
                  <a:pt x="37" y="311"/>
                </a:cubicBezTo>
                <a:cubicBezTo>
                  <a:pt x="38" y="309"/>
                  <a:pt x="42" y="307"/>
                  <a:pt x="50" y="307"/>
                </a:cubicBezTo>
                <a:lnTo>
                  <a:pt x="58" y="307"/>
                </a:lnTo>
                <a:cubicBezTo>
                  <a:pt x="61" y="310"/>
                  <a:pt x="62" y="312"/>
                  <a:pt x="62" y="314"/>
                </a:cubicBezTo>
                <a:cubicBezTo>
                  <a:pt x="62" y="315"/>
                  <a:pt x="62" y="317"/>
                  <a:pt x="61" y="320"/>
                </a:cubicBezTo>
                <a:cubicBezTo>
                  <a:pt x="61" y="323"/>
                  <a:pt x="60" y="328"/>
                  <a:pt x="59" y="334"/>
                </a:cubicBezTo>
                <a:cubicBezTo>
                  <a:pt x="57" y="340"/>
                  <a:pt x="57" y="347"/>
                  <a:pt x="57" y="355"/>
                </a:cubicBezTo>
                <a:cubicBezTo>
                  <a:pt x="58" y="371"/>
                  <a:pt x="62" y="386"/>
                  <a:pt x="69" y="397"/>
                </a:cubicBezTo>
                <a:cubicBezTo>
                  <a:pt x="76" y="409"/>
                  <a:pt x="85" y="417"/>
                  <a:pt x="96" y="423"/>
                </a:cubicBezTo>
                <a:cubicBezTo>
                  <a:pt x="108" y="428"/>
                  <a:pt x="119" y="432"/>
                  <a:pt x="130" y="434"/>
                </a:cubicBezTo>
                <a:cubicBezTo>
                  <a:pt x="141" y="437"/>
                  <a:pt x="152" y="438"/>
                  <a:pt x="164" y="4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9" name=""/>
          <p:cNvSpPr/>
          <p:nvPr/>
        </p:nvSpPr>
        <p:spPr>
          <a:xfrm>
            <a:off x="9958680" y="4950360"/>
            <a:ext cx="169560" cy="157320"/>
          </a:xfrm>
          <a:custGeom>
            <a:avLst/>
            <a:gdLst/>
            <a:ahLst/>
            <a:rect l="0" t="0" r="r" b="b"/>
            <a:pathLst>
              <a:path w="471" h="437">
                <a:moveTo>
                  <a:pt x="296" y="299"/>
                </a:moveTo>
                <a:cubicBezTo>
                  <a:pt x="287" y="299"/>
                  <a:pt x="283" y="297"/>
                  <a:pt x="283" y="291"/>
                </a:cubicBezTo>
                <a:cubicBezTo>
                  <a:pt x="283" y="289"/>
                  <a:pt x="284" y="284"/>
                  <a:pt x="286" y="276"/>
                </a:cubicBezTo>
                <a:cubicBezTo>
                  <a:pt x="288" y="267"/>
                  <a:pt x="289" y="260"/>
                  <a:pt x="289" y="253"/>
                </a:cubicBezTo>
                <a:cubicBezTo>
                  <a:pt x="289" y="240"/>
                  <a:pt x="285" y="232"/>
                  <a:pt x="276" y="229"/>
                </a:cubicBezTo>
                <a:cubicBezTo>
                  <a:pt x="267" y="226"/>
                  <a:pt x="246" y="224"/>
                  <a:pt x="214" y="224"/>
                </a:cubicBezTo>
                <a:lnTo>
                  <a:pt x="180" y="224"/>
                </a:lnTo>
                <a:cubicBezTo>
                  <a:pt x="180" y="225"/>
                  <a:pt x="172" y="255"/>
                  <a:pt x="158" y="313"/>
                </a:cubicBezTo>
                <a:cubicBezTo>
                  <a:pt x="143" y="371"/>
                  <a:pt x="136" y="401"/>
                  <a:pt x="136" y="403"/>
                </a:cubicBezTo>
                <a:cubicBezTo>
                  <a:pt x="136" y="404"/>
                  <a:pt x="138" y="405"/>
                  <a:pt x="143" y="405"/>
                </a:cubicBezTo>
                <a:cubicBezTo>
                  <a:pt x="148" y="405"/>
                  <a:pt x="165" y="406"/>
                  <a:pt x="194" y="406"/>
                </a:cubicBezTo>
                <a:cubicBezTo>
                  <a:pt x="234" y="406"/>
                  <a:pt x="261" y="406"/>
                  <a:pt x="274" y="405"/>
                </a:cubicBezTo>
                <a:cubicBezTo>
                  <a:pt x="287" y="404"/>
                  <a:pt x="300" y="402"/>
                  <a:pt x="313" y="397"/>
                </a:cubicBezTo>
                <a:cubicBezTo>
                  <a:pt x="334" y="390"/>
                  <a:pt x="352" y="378"/>
                  <a:pt x="365" y="361"/>
                </a:cubicBezTo>
                <a:cubicBezTo>
                  <a:pt x="379" y="344"/>
                  <a:pt x="394" y="316"/>
                  <a:pt x="411" y="277"/>
                </a:cubicBezTo>
                <a:cubicBezTo>
                  <a:pt x="415" y="267"/>
                  <a:pt x="418" y="262"/>
                  <a:pt x="419" y="261"/>
                </a:cubicBezTo>
                <a:cubicBezTo>
                  <a:pt x="422" y="261"/>
                  <a:pt x="425" y="260"/>
                  <a:pt x="429" y="260"/>
                </a:cubicBezTo>
                <a:cubicBezTo>
                  <a:pt x="437" y="260"/>
                  <a:pt x="442" y="263"/>
                  <a:pt x="442" y="269"/>
                </a:cubicBezTo>
                <a:cubicBezTo>
                  <a:pt x="397" y="377"/>
                  <a:pt x="373" y="434"/>
                  <a:pt x="371" y="436"/>
                </a:cubicBezTo>
                <a:cubicBezTo>
                  <a:pt x="370" y="437"/>
                  <a:pt x="309" y="437"/>
                  <a:pt x="187" y="437"/>
                </a:cubicBezTo>
                <a:lnTo>
                  <a:pt x="65" y="437"/>
                </a:lnTo>
                <a:cubicBezTo>
                  <a:pt x="22" y="437"/>
                  <a:pt x="0" y="435"/>
                  <a:pt x="0" y="430"/>
                </a:cubicBezTo>
                <a:cubicBezTo>
                  <a:pt x="0" y="429"/>
                  <a:pt x="1" y="426"/>
                  <a:pt x="2" y="421"/>
                </a:cubicBezTo>
                <a:cubicBezTo>
                  <a:pt x="4" y="413"/>
                  <a:pt x="5" y="409"/>
                  <a:pt x="7" y="408"/>
                </a:cubicBezTo>
                <a:cubicBezTo>
                  <a:pt x="9" y="408"/>
                  <a:pt x="14" y="407"/>
                  <a:pt x="22" y="406"/>
                </a:cubicBezTo>
                <a:cubicBezTo>
                  <a:pt x="33" y="406"/>
                  <a:pt x="46" y="406"/>
                  <a:pt x="60" y="405"/>
                </a:cubicBezTo>
                <a:cubicBezTo>
                  <a:pt x="66" y="403"/>
                  <a:pt x="70" y="401"/>
                  <a:pt x="72" y="397"/>
                </a:cubicBezTo>
                <a:cubicBezTo>
                  <a:pt x="73" y="395"/>
                  <a:pt x="88" y="335"/>
                  <a:pt x="118" y="217"/>
                </a:cubicBezTo>
                <a:cubicBezTo>
                  <a:pt x="147" y="99"/>
                  <a:pt x="162" y="39"/>
                  <a:pt x="163" y="37"/>
                </a:cubicBezTo>
                <a:cubicBezTo>
                  <a:pt x="163" y="34"/>
                  <a:pt x="162" y="32"/>
                  <a:pt x="160" y="32"/>
                </a:cubicBezTo>
                <a:cubicBezTo>
                  <a:pt x="157" y="31"/>
                  <a:pt x="146" y="30"/>
                  <a:pt x="126" y="29"/>
                </a:cubicBezTo>
                <a:lnTo>
                  <a:pt x="106" y="29"/>
                </a:lnTo>
                <a:cubicBezTo>
                  <a:pt x="104" y="27"/>
                  <a:pt x="103" y="25"/>
                  <a:pt x="103" y="24"/>
                </a:cubicBezTo>
                <a:cubicBezTo>
                  <a:pt x="103" y="23"/>
                  <a:pt x="103" y="20"/>
                  <a:pt x="104" y="13"/>
                </a:cubicBezTo>
                <a:cubicBezTo>
                  <a:pt x="106" y="6"/>
                  <a:pt x="108" y="1"/>
                  <a:pt x="110" y="0"/>
                </a:cubicBezTo>
                <a:lnTo>
                  <a:pt x="467" y="0"/>
                </a:lnTo>
                <a:cubicBezTo>
                  <a:pt x="470" y="1"/>
                  <a:pt x="471" y="4"/>
                  <a:pt x="471" y="7"/>
                </a:cubicBezTo>
                <a:cubicBezTo>
                  <a:pt x="471" y="9"/>
                  <a:pt x="468" y="33"/>
                  <a:pt x="463" y="79"/>
                </a:cubicBezTo>
                <a:cubicBezTo>
                  <a:pt x="457" y="124"/>
                  <a:pt x="454" y="148"/>
                  <a:pt x="454" y="149"/>
                </a:cubicBezTo>
                <a:cubicBezTo>
                  <a:pt x="453" y="152"/>
                  <a:pt x="449" y="154"/>
                  <a:pt x="441" y="154"/>
                </a:cubicBezTo>
                <a:lnTo>
                  <a:pt x="433" y="154"/>
                </a:lnTo>
                <a:cubicBezTo>
                  <a:pt x="430" y="152"/>
                  <a:pt x="429" y="149"/>
                  <a:pt x="429" y="145"/>
                </a:cubicBezTo>
                <a:lnTo>
                  <a:pt x="431" y="131"/>
                </a:lnTo>
                <a:cubicBezTo>
                  <a:pt x="432" y="120"/>
                  <a:pt x="433" y="109"/>
                  <a:pt x="433" y="97"/>
                </a:cubicBezTo>
                <a:cubicBezTo>
                  <a:pt x="433" y="84"/>
                  <a:pt x="431" y="74"/>
                  <a:pt x="428" y="65"/>
                </a:cubicBezTo>
                <a:cubicBezTo>
                  <a:pt x="425" y="57"/>
                  <a:pt x="421" y="50"/>
                  <a:pt x="416" y="45"/>
                </a:cubicBezTo>
                <a:cubicBezTo>
                  <a:pt x="411" y="41"/>
                  <a:pt x="403" y="37"/>
                  <a:pt x="394" y="35"/>
                </a:cubicBezTo>
                <a:cubicBezTo>
                  <a:pt x="384" y="33"/>
                  <a:pt x="374" y="31"/>
                  <a:pt x="363" y="31"/>
                </a:cubicBezTo>
                <a:cubicBezTo>
                  <a:pt x="353" y="30"/>
                  <a:pt x="339" y="29"/>
                  <a:pt x="322" y="29"/>
                </a:cubicBezTo>
                <a:lnTo>
                  <a:pt x="291" y="29"/>
                </a:lnTo>
                <a:cubicBezTo>
                  <a:pt x="254" y="30"/>
                  <a:pt x="234" y="30"/>
                  <a:pt x="232" y="31"/>
                </a:cubicBezTo>
                <a:cubicBezTo>
                  <a:pt x="230" y="32"/>
                  <a:pt x="229" y="34"/>
                  <a:pt x="228" y="37"/>
                </a:cubicBezTo>
                <a:cubicBezTo>
                  <a:pt x="227" y="38"/>
                  <a:pt x="221" y="65"/>
                  <a:pt x="208" y="116"/>
                </a:cubicBezTo>
                <a:cubicBezTo>
                  <a:pt x="195" y="167"/>
                  <a:pt x="188" y="193"/>
                  <a:pt x="188" y="194"/>
                </a:cubicBezTo>
                <a:cubicBezTo>
                  <a:pt x="198" y="195"/>
                  <a:pt x="208" y="195"/>
                  <a:pt x="219" y="195"/>
                </a:cubicBezTo>
                <a:lnTo>
                  <a:pt x="235" y="195"/>
                </a:lnTo>
                <a:cubicBezTo>
                  <a:pt x="264" y="195"/>
                  <a:pt x="283" y="192"/>
                  <a:pt x="294" y="185"/>
                </a:cubicBezTo>
                <a:cubicBezTo>
                  <a:pt x="305" y="179"/>
                  <a:pt x="315" y="161"/>
                  <a:pt x="324" y="133"/>
                </a:cubicBezTo>
                <a:cubicBezTo>
                  <a:pt x="325" y="126"/>
                  <a:pt x="327" y="122"/>
                  <a:pt x="327" y="122"/>
                </a:cubicBezTo>
                <a:cubicBezTo>
                  <a:pt x="328" y="121"/>
                  <a:pt x="332" y="120"/>
                  <a:pt x="338" y="120"/>
                </a:cubicBezTo>
                <a:cubicBezTo>
                  <a:pt x="340" y="120"/>
                  <a:pt x="342" y="120"/>
                  <a:pt x="343" y="120"/>
                </a:cubicBezTo>
                <a:cubicBezTo>
                  <a:pt x="345" y="120"/>
                  <a:pt x="346" y="120"/>
                  <a:pt x="347" y="120"/>
                </a:cubicBezTo>
                <a:cubicBezTo>
                  <a:pt x="348" y="121"/>
                  <a:pt x="348" y="121"/>
                  <a:pt x="348" y="121"/>
                </a:cubicBezTo>
                <a:cubicBezTo>
                  <a:pt x="348" y="121"/>
                  <a:pt x="348" y="122"/>
                  <a:pt x="349" y="124"/>
                </a:cubicBezTo>
                <a:cubicBezTo>
                  <a:pt x="350" y="125"/>
                  <a:pt x="351" y="126"/>
                  <a:pt x="351" y="126"/>
                </a:cubicBezTo>
                <a:lnTo>
                  <a:pt x="330" y="211"/>
                </a:lnTo>
                <a:cubicBezTo>
                  <a:pt x="316" y="268"/>
                  <a:pt x="308" y="297"/>
                  <a:pt x="307" y="297"/>
                </a:cubicBezTo>
                <a:cubicBezTo>
                  <a:pt x="306" y="299"/>
                  <a:pt x="301" y="299"/>
                  <a:pt x="296" y="2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0" name=""/>
          <p:cNvSpPr/>
          <p:nvPr/>
        </p:nvSpPr>
        <p:spPr>
          <a:xfrm>
            <a:off x="933120" y="53337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1" name=""/>
          <p:cNvSpPr txBox="1"/>
          <p:nvPr/>
        </p:nvSpPr>
        <p:spPr>
          <a:xfrm>
            <a:off x="5274000" y="4901760"/>
            <a:ext cx="27878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эквивалентна минимизации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"/>
          <p:cNvSpPr txBox="1"/>
          <p:nvPr/>
        </p:nvSpPr>
        <p:spPr>
          <a:xfrm>
            <a:off x="1128600" y="5235120"/>
            <a:ext cx="93888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Минимизация MSE является оптимальной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при условии нормальности и независимости ошибок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5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9" name=""/>
          <p:cNvSpPr txBox="1"/>
          <p:nvPr/>
        </p:nvSpPr>
        <p:spPr>
          <a:xfrm>
            <a:off x="747720" y="1655280"/>
            <a:ext cx="59198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Проблема 1: Мультиколлинеарность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"/>
          <p:cNvSpPr txBox="1"/>
          <p:nvPr/>
        </p:nvSpPr>
        <p:spPr>
          <a:xfrm>
            <a:off x="747720" y="2364120"/>
            <a:ext cx="444312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Что если признаки коррелируют?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1" name=""/>
          <p:cNvSpPr txBox="1"/>
          <p:nvPr/>
        </p:nvSpPr>
        <p:spPr>
          <a:xfrm>
            <a:off x="747720" y="2920680"/>
            <a:ext cx="72352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Определение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Наличие сильной линейной зависимости между признаками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"/>
          <p:cNvSpPr/>
          <p:nvPr/>
        </p:nvSpPr>
        <p:spPr>
          <a:xfrm>
            <a:off x="933120" y="38955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3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3"/>
                  <a:pt x="151" y="19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69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3" name=""/>
          <p:cNvSpPr txBox="1"/>
          <p:nvPr/>
        </p:nvSpPr>
        <p:spPr>
          <a:xfrm>
            <a:off x="747720" y="3358800"/>
            <a:ext cx="1107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Проблемы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"/>
          <p:cNvSpPr/>
          <p:nvPr/>
        </p:nvSpPr>
        <p:spPr>
          <a:xfrm>
            <a:off x="933120" y="422892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70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3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3"/>
                  <a:pt x="151" y="19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70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5" name=""/>
          <p:cNvSpPr txBox="1"/>
          <p:nvPr/>
        </p:nvSpPr>
        <p:spPr>
          <a:xfrm>
            <a:off x="1128600" y="3796920"/>
            <a:ext cx="2838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Неустойчивость оценок весов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"/>
          <p:cNvSpPr/>
          <p:nvPr/>
        </p:nvSpPr>
        <p:spPr>
          <a:xfrm>
            <a:off x="933120" y="456228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39"/>
                  <a:pt x="168" y="149"/>
                  <a:pt x="160" y="158"/>
                </a:cubicBezTo>
                <a:cubicBezTo>
                  <a:pt x="151" y="167"/>
                  <a:pt x="141" y="174"/>
                  <a:pt x="129" y="178"/>
                </a:cubicBezTo>
                <a:cubicBezTo>
                  <a:pt x="118" y="183"/>
                  <a:pt x="106" y="186"/>
                  <a:pt x="94" y="186"/>
                </a:cubicBezTo>
                <a:cubicBezTo>
                  <a:pt x="81" y="186"/>
                  <a:pt x="69" y="183"/>
                  <a:pt x="58" y="178"/>
                </a:cubicBezTo>
                <a:cubicBezTo>
                  <a:pt x="46" y="174"/>
                  <a:pt x="36" y="167"/>
                  <a:pt x="28" y="158"/>
                </a:cubicBezTo>
                <a:cubicBezTo>
                  <a:pt x="19" y="149"/>
                  <a:pt x="12" y="139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7" name=""/>
          <p:cNvSpPr txBox="1"/>
          <p:nvPr/>
        </p:nvSpPr>
        <p:spPr>
          <a:xfrm>
            <a:off x="1128600" y="4130280"/>
            <a:ext cx="28184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Затрудненная интерпретация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"/>
          <p:cNvSpPr/>
          <p:nvPr/>
        </p:nvSpPr>
        <p:spPr>
          <a:xfrm>
            <a:off x="2025000" y="451332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1" y="439"/>
                </a:moveTo>
                <a:lnTo>
                  <a:pt x="9" y="439"/>
                </a:lnTo>
                <a:cubicBezTo>
                  <a:pt x="3" y="439"/>
                  <a:pt x="0" y="436"/>
                  <a:pt x="0" y="432"/>
                </a:cubicBezTo>
                <a:cubicBezTo>
                  <a:pt x="0" y="430"/>
                  <a:pt x="1" y="427"/>
                  <a:pt x="2" y="422"/>
                </a:cubicBezTo>
                <a:cubicBezTo>
                  <a:pt x="4" y="416"/>
                  <a:pt x="6" y="412"/>
                  <a:pt x="7" y="411"/>
                </a:cubicBezTo>
                <a:cubicBezTo>
                  <a:pt x="8" y="410"/>
                  <a:pt x="12" y="410"/>
                  <a:pt x="19" y="409"/>
                </a:cubicBezTo>
                <a:cubicBezTo>
                  <a:pt x="56" y="408"/>
                  <a:pt x="85" y="397"/>
                  <a:pt x="106" y="375"/>
                </a:cubicBezTo>
                <a:cubicBezTo>
                  <a:pt x="110" y="371"/>
                  <a:pt x="135" y="344"/>
                  <a:pt x="180" y="294"/>
                </a:cubicBezTo>
                <a:cubicBezTo>
                  <a:pt x="225" y="245"/>
                  <a:pt x="248" y="219"/>
                  <a:pt x="247" y="218"/>
                </a:cubicBezTo>
                <a:cubicBezTo>
                  <a:pt x="201" y="100"/>
                  <a:pt x="176" y="39"/>
                  <a:pt x="174" y="37"/>
                </a:cubicBezTo>
                <a:cubicBezTo>
                  <a:pt x="170" y="32"/>
                  <a:pt x="157" y="30"/>
                  <a:pt x="134" y="29"/>
                </a:cubicBezTo>
                <a:lnTo>
                  <a:pt x="116" y="29"/>
                </a:lnTo>
                <a:cubicBezTo>
                  <a:pt x="113" y="27"/>
                  <a:pt x="112" y="25"/>
                  <a:pt x="112" y="24"/>
                </a:cubicBezTo>
                <a:cubicBezTo>
                  <a:pt x="112" y="23"/>
                  <a:pt x="112" y="19"/>
                  <a:pt x="113" y="12"/>
                </a:cubicBezTo>
                <a:cubicBezTo>
                  <a:pt x="115" y="6"/>
                  <a:pt x="117" y="2"/>
                  <a:pt x="120" y="0"/>
                </a:cubicBezTo>
                <a:lnTo>
                  <a:pt x="129" y="0"/>
                </a:lnTo>
                <a:cubicBezTo>
                  <a:pt x="143" y="1"/>
                  <a:pt x="169" y="1"/>
                  <a:pt x="206" y="1"/>
                </a:cubicBezTo>
                <a:cubicBezTo>
                  <a:pt x="220" y="1"/>
                  <a:pt x="233" y="1"/>
                  <a:pt x="245" y="1"/>
                </a:cubicBezTo>
                <a:cubicBezTo>
                  <a:pt x="257" y="1"/>
                  <a:pt x="267" y="1"/>
                  <a:pt x="274" y="0"/>
                </a:cubicBezTo>
                <a:cubicBezTo>
                  <a:pt x="282" y="0"/>
                  <a:pt x="286" y="0"/>
                  <a:pt x="287" y="0"/>
                </a:cubicBezTo>
                <a:cubicBezTo>
                  <a:pt x="294" y="0"/>
                  <a:pt x="298" y="3"/>
                  <a:pt x="298" y="7"/>
                </a:cubicBezTo>
                <a:cubicBezTo>
                  <a:pt x="298" y="8"/>
                  <a:pt x="298" y="11"/>
                  <a:pt x="297" y="16"/>
                </a:cubicBezTo>
                <a:cubicBezTo>
                  <a:pt x="295" y="22"/>
                  <a:pt x="294" y="26"/>
                  <a:pt x="292" y="27"/>
                </a:cubicBezTo>
                <a:cubicBezTo>
                  <a:pt x="291" y="29"/>
                  <a:pt x="288" y="29"/>
                  <a:pt x="282" y="29"/>
                </a:cubicBezTo>
                <a:cubicBezTo>
                  <a:pt x="269" y="31"/>
                  <a:pt x="257" y="34"/>
                  <a:pt x="247" y="40"/>
                </a:cubicBezTo>
                <a:lnTo>
                  <a:pt x="297" y="165"/>
                </a:lnTo>
                <a:lnTo>
                  <a:pt x="331" y="127"/>
                </a:lnTo>
                <a:cubicBezTo>
                  <a:pt x="376" y="78"/>
                  <a:pt x="398" y="52"/>
                  <a:pt x="398" y="47"/>
                </a:cubicBezTo>
                <a:cubicBezTo>
                  <a:pt x="398" y="39"/>
                  <a:pt x="393" y="33"/>
                  <a:pt x="383" y="31"/>
                </a:cubicBezTo>
                <a:cubicBezTo>
                  <a:pt x="381" y="31"/>
                  <a:pt x="378" y="30"/>
                  <a:pt x="374" y="29"/>
                </a:cubicBezTo>
                <a:cubicBezTo>
                  <a:pt x="368" y="29"/>
                  <a:pt x="365" y="27"/>
                  <a:pt x="365" y="22"/>
                </a:cubicBezTo>
                <a:cubicBezTo>
                  <a:pt x="365" y="21"/>
                  <a:pt x="365" y="18"/>
                  <a:pt x="366" y="12"/>
                </a:cubicBezTo>
                <a:cubicBezTo>
                  <a:pt x="368" y="6"/>
                  <a:pt x="370" y="2"/>
                  <a:pt x="372" y="0"/>
                </a:cubicBezTo>
                <a:lnTo>
                  <a:pt x="380" y="0"/>
                </a:lnTo>
                <a:cubicBezTo>
                  <a:pt x="381" y="0"/>
                  <a:pt x="386" y="0"/>
                  <a:pt x="396" y="0"/>
                </a:cubicBezTo>
                <a:cubicBezTo>
                  <a:pt x="406" y="0"/>
                  <a:pt x="418" y="0"/>
                  <a:pt x="431" y="1"/>
                </a:cubicBezTo>
                <a:cubicBezTo>
                  <a:pt x="444" y="2"/>
                  <a:pt x="452" y="2"/>
                  <a:pt x="457" y="2"/>
                </a:cubicBezTo>
                <a:cubicBezTo>
                  <a:pt x="497" y="2"/>
                  <a:pt x="518" y="1"/>
                  <a:pt x="522" y="0"/>
                </a:cubicBezTo>
                <a:lnTo>
                  <a:pt x="527" y="0"/>
                </a:lnTo>
                <a:cubicBezTo>
                  <a:pt x="530" y="3"/>
                  <a:pt x="531" y="5"/>
                  <a:pt x="531" y="7"/>
                </a:cubicBezTo>
                <a:cubicBezTo>
                  <a:pt x="530" y="17"/>
                  <a:pt x="528" y="25"/>
                  <a:pt x="524" y="29"/>
                </a:cubicBezTo>
                <a:lnTo>
                  <a:pt x="513" y="29"/>
                </a:lnTo>
                <a:cubicBezTo>
                  <a:pt x="499" y="30"/>
                  <a:pt x="486" y="32"/>
                  <a:pt x="474" y="35"/>
                </a:cubicBezTo>
                <a:cubicBezTo>
                  <a:pt x="463" y="38"/>
                  <a:pt x="453" y="42"/>
                  <a:pt x="447" y="46"/>
                </a:cubicBezTo>
                <a:cubicBezTo>
                  <a:pt x="441" y="50"/>
                  <a:pt x="436" y="54"/>
                  <a:pt x="431" y="57"/>
                </a:cubicBezTo>
                <a:lnTo>
                  <a:pt x="424" y="63"/>
                </a:lnTo>
                <a:cubicBezTo>
                  <a:pt x="424" y="63"/>
                  <a:pt x="404" y="85"/>
                  <a:pt x="363" y="130"/>
                </a:cubicBezTo>
                <a:lnTo>
                  <a:pt x="308" y="192"/>
                </a:lnTo>
                <a:cubicBezTo>
                  <a:pt x="308" y="192"/>
                  <a:pt x="314" y="209"/>
                  <a:pt x="328" y="243"/>
                </a:cubicBezTo>
                <a:cubicBezTo>
                  <a:pt x="341" y="277"/>
                  <a:pt x="355" y="311"/>
                  <a:pt x="369" y="347"/>
                </a:cubicBezTo>
                <a:cubicBezTo>
                  <a:pt x="384" y="382"/>
                  <a:pt x="392" y="402"/>
                  <a:pt x="393" y="403"/>
                </a:cubicBezTo>
                <a:cubicBezTo>
                  <a:pt x="397" y="407"/>
                  <a:pt x="410" y="409"/>
                  <a:pt x="432" y="409"/>
                </a:cubicBezTo>
                <a:cubicBezTo>
                  <a:pt x="447" y="409"/>
                  <a:pt x="455" y="411"/>
                  <a:pt x="455" y="415"/>
                </a:cubicBezTo>
                <a:cubicBezTo>
                  <a:pt x="455" y="416"/>
                  <a:pt x="454" y="419"/>
                  <a:pt x="453" y="424"/>
                </a:cubicBezTo>
                <a:cubicBezTo>
                  <a:pt x="452" y="431"/>
                  <a:pt x="450" y="435"/>
                  <a:pt x="449" y="436"/>
                </a:cubicBezTo>
                <a:cubicBezTo>
                  <a:pt x="448" y="438"/>
                  <a:pt x="445" y="438"/>
                  <a:pt x="440" y="438"/>
                </a:cubicBezTo>
                <a:cubicBezTo>
                  <a:pt x="439" y="438"/>
                  <a:pt x="431" y="438"/>
                  <a:pt x="419" y="438"/>
                </a:cubicBezTo>
                <a:cubicBezTo>
                  <a:pt x="406" y="438"/>
                  <a:pt x="387" y="438"/>
                  <a:pt x="362" y="438"/>
                </a:cubicBezTo>
                <a:cubicBezTo>
                  <a:pt x="335" y="438"/>
                  <a:pt x="316" y="438"/>
                  <a:pt x="302" y="438"/>
                </a:cubicBezTo>
                <a:cubicBezTo>
                  <a:pt x="288" y="438"/>
                  <a:pt x="281" y="438"/>
                  <a:pt x="279" y="438"/>
                </a:cubicBezTo>
                <a:cubicBezTo>
                  <a:pt x="272" y="438"/>
                  <a:pt x="269" y="436"/>
                  <a:pt x="269" y="432"/>
                </a:cubicBezTo>
                <a:cubicBezTo>
                  <a:pt x="269" y="432"/>
                  <a:pt x="269" y="429"/>
                  <a:pt x="270" y="423"/>
                </a:cubicBezTo>
                <a:cubicBezTo>
                  <a:pt x="271" y="419"/>
                  <a:pt x="272" y="416"/>
                  <a:pt x="272" y="414"/>
                </a:cubicBezTo>
                <a:cubicBezTo>
                  <a:pt x="273" y="412"/>
                  <a:pt x="274" y="411"/>
                  <a:pt x="276" y="411"/>
                </a:cubicBezTo>
                <a:cubicBezTo>
                  <a:pt x="277" y="410"/>
                  <a:pt x="279" y="410"/>
                  <a:pt x="281" y="409"/>
                </a:cubicBezTo>
                <a:cubicBezTo>
                  <a:pt x="284" y="409"/>
                  <a:pt x="287" y="409"/>
                  <a:pt x="292" y="409"/>
                </a:cubicBezTo>
                <a:cubicBezTo>
                  <a:pt x="296" y="409"/>
                  <a:pt x="301" y="407"/>
                  <a:pt x="308" y="404"/>
                </a:cubicBezTo>
                <a:cubicBezTo>
                  <a:pt x="316" y="401"/>
                  <a:pt x="319" y="399"/>
                  <a:pt x="319" y="398"/>
                </a:cubicBezTo>
                <a:cubicBezTo>
                  <a:pt x="319" y="398"/>
                  <a:pt x="309" y="372"/>
                  <a:pt x="289" y="322"/>
                </a:cubicBezTo>
                <a:lnTo>
                  <a:pt x="259" y="246"/>
                </a:lnTo>
                <a:cubicBezTo>
                  <a:pt x="179" y="333"/>
                  <a:pt x="137" y="379"/>
                  <a:pt x="135" y="385"/>
                </a:cubicBezTo>
                <a:cubicBezTo>
                  <a:pt x="133" y="388"/>
                  <a:pt x="133" y="391"/>
                  <a:pt x="133" y="393"/>
                </a:cubicBezTo>
                <a:cubicBezTo>
                  <a:pt x="133" y="401"/>
                  <a:pt x="139" y="406"/>
                  <a:pt x="151" y="409"/>
                </a:cubicBezTo>
                <a:cubicBezTo>
                  <a:pt x="152" y="409"/>
                  <a:pt x="153" y="409"/>
                  <a:pt x="155" y="409"/>
                </a:cubicBezTo>
                <a:cubicBezTo>
                  <a:pt x="157" y="409"/>
                  <a:pt x="158" y="409"/>
                  <a:pt x="159" y="409"/>
                </a:cubicBezTo>
                <a:cubicBezTo>
                  <a:pt x="160" y="409"/>
                  <a:pt x="161" y="409"/>
                  <a:pt x="161" y="409"/>
                </a:cubicBezTo>
                <a:cubicBezTo>
                  <a:pt x="162" y="409"/>
                  <a:pt x="163" y="410"/>
                  <a:pt x="163" y="410"/>
                </a:cubicBezTo>
                <a:cubicBezTo>
                  <a:pt x="164" y="410"/>
                  <a:pt x="165" y="411"/>
                  <a:pt x="165" y="412"/>
                </a:cubicBezTo>
                <a:cubicBezTo>
                  <a:pt x="166" y="413"/>
                  <a:pt x="166" y="414"/>
                  <a:pt x="166" y="416"/>
                </a:cubicBezTo>
                <a:cubicBezTo>
                  <a:pt x="166" y="420"/>
                  <a:pt x="165" y="424"/>
                  <a:pt x="165" y="427"/>
                </a:cubicBezTo>
                <a:cubicBezTo>
                  <a:pt x="163" y="432"/>
                  <a:pt x="162" y="435"/>
                  <a:pt x="161" y="436"/>
                </a:cubicBezTo>
                <a:cubicBezTo>
                  <a:pt x="160" y="437"/>
                  <a:pt x="156" y="438"/>
                  <a:pt x="151" y="438"/>
                </a:cubicBezTo>
                <a:cubicBezTo>
                  <a:pt x="150" y="438"/>
                  <a:pt x="146" y="438"/>
                  <a:pt x="140" y="438"/>
                </a:cubicBezTo>
                <a:cubicBezTo>
                  <a:pt x="133" y="438"/>
                  <a:pt x="124" y="438"/>
                  <a:pt x="113" y="438"/>
                </a:cubicBezTo>
                <a:cubicBezTo>
                  <a:pt x="101" y="437"/>
                  <a:pt x="89" y="437"/>
                  <a:pt x="75" y="438"/>
                </a:cubicBezTo>
                <a:cubicBezTo>
                  <a:pt x="41" y="438"/>
                  <a:pt x="20" y="438"/>
                  <a:pt x="11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9" name=""/>
          <p:cNvSpPr/>
          <p:nvPr/>
        </p:nvSpPr>
        <p:spPr>
          <a:xfrm>
            <a:off x="2238840" y="4476600"/>
            <a:ext cx="111960" cy="110880"/>
          </a:xfrm>
          <a:custGeom>
            <a:avLst/>
            <a:gdLst/>
            <a:ahLst/>
            <a:rect l="0" t="0" r="r" b="b"/>
            <a:pathLst>
              <a:path w="311" h="308">
                <a:moveTo>
                  <a:pt x="8" y="109"/>
                </a:moveTo>
                <a:cubicBezTo>
                  <a:pt x="3" y="109"/>
                  <a:pt x="0" y="108"/>
                  <a:pt x="0" y="105"/>
                </a:cubicBezTo>
                <a:cubicBezTo>
                  <a:pt x="0" y="104"/>
                  <a:pt x="2" y="95"/>
                  <a:pt x="7" y="80"/>
                </a:cubicBezTo>
                <a:cubicBezTo>
                  <a:pt x="12" y="64"/>
                  <a:pt x="17" y="49"/>
                  <a:pt x="22" y="34"/>
                </a:cubicBezTo>
                <a:lnTo>
                  <a:pt x="30" y="12"/>
                </a:lnTo>
                <a:cubicBezTo>
                  <a:pt x="32" y="6"/>
                  <a:pt x="34" y="2"/>
                  <a:pt x="36" y="0"/>
                </a:cubicBezTo>
                <a:lnTo>
                  <a:pt x="249" y="0"/>
                </a:lnTo>
                <a:lnTo>
                  <a:pt x="290" y="0"/>
                </a:lnTo>
                <a:cubicBezTo>
                  <a:pt x="300" y="0"/>
                  <a:pt x="306" y="0"/>
                  <a:pt x="307" y="0"/>
                </a:cubicBezTo>
                <a:cubicBezTo>
                  <a:pt x="309" y="1"/>
                  <a:pt x="310" y="2"/>
                  <a:pt x="311" y="4"/>
                </a:cubicBezTo>
                <a:cubicBezTo>
                  <a:pt x="311" y="6"/>
                  <a:pt x="308" y="24"/>
                  <a:pt x="303" y="56"/>
                </a:cubicBezTo>
                <a:cubicBezTo>
                  <a:pt x="298" y="89"/>
                  <a:pt x="295" y="105"/>
                  <a:pt x="294" y="106"/>
                </a:cubicBezTo>
                <a:cubicBezTo>
                  <a:pt x="294" y="108"/>
                  <a:pt x="291" y="109"/>
                  <a:pt x="286" y="109"/>
                </a:cubicBezTo>
                <a:cubicBezTo>
                  <a:pt x="283" y="109"/>
                  <a:pt x="281" y="109"/>
                  <a:pt x="280" y="109"/>
                </a:cubicBezTo>
                <a:cubicBezTo>
                  <a:pt x="279" y="109"/>
                  <a:pt x="278" y="108"/>
                  <a:pt x="277" y="107"/>
                </a:cubicBezTo>
                <a:lnTo>
                  <a:pt x="277" y="105"/>
                </a:lnTo>
                <a:cubicBezTo>
                  <a:pt x="277" y="103"/>
                  <a:pt x="277" y="97"/>
                  <a:pt x="279" y="85"/>
                </a:cubicBezTo>
                <a:cubicBezTo>
                  <a:pt x="281" y="73"/>
                  <a:pt x="282" y="64"/>
                  <a:pt x="282" y="57"/>
                </a:cubicBezTo>
                <a:cubicBezTo>
                  <a:pt x="282" y="47"/>
                  <a:pt x="280" y="39"/>
                  <a:pt x="276" y="33"/>
                </a:cubicBezTo>
                <a:cubicBezTo>
                  <a:pt x="272" y="28"/>
                  <a:pt x="264" y="24"/>
                  <a:pt x="251" y="22"/>
                </a:cubicBezTo>
                <a:cubicBezTo>
                  <a:pt x="250" y="21"/>
                  <a:pt x="241" y="21"/>
                  <a:pt x="225" y="21"/>
                </a:cubicBezTo>
                <a:cubicBezTo>
                  <a:pt x="211" y="21"/>
                  <a:pt x="202" y="21"/>
                  <a:pt x="199" y="21"/>
                </a:cubicBezTo>
                <a:cubicBezTo>
                  <a:pt x="195" y="22"/>
                  <a:pt x="192" y="23"/>
                  <a:pt x="190" y="25"/>
                </a:cubicBezTo>
                <a:cubicBezTo>
                  <a:pt x="190" y="25"/>
                  <a:pt x="179" y="67"/>
                  <a:pt x="158" y="151"/>
                </a:cubicBezTo>
                <a:cubicBezTo>
                  <a:pt x="137" y="235"/>
                  <a:pt x="126" y="278"/>
                  <a:pt x="126" y="280"/>
                </a:cubicBezTo>
                <a:cubicBezTo>
                  <a:pt x="126" y="283"/>
                  <a:pt x="140" y="286"/>
                  <a:pt x="166" y="286"/>
                </a:cubicBezTo>
                <a:cubicBezTo>
                  <a:pt x="176" y="286"/>
                  <a:pt x="182" y="286"/>
                  <a:pt x="185" y="287"/>
                </a:cubicBezTo>
                <a:cubicBezTo>
                  <a:pt x="188" y="287"/>
                  <a:pt x="189" y="288"/>
                  <a:pt x="189" y="291"/>
                </a:cubicBezTo>
                <a:cubicBezTo>
                  <a:pt x="189" y="292"/>
                  <a:pt x="189" y="294"/>
                  <a:pt x="188" y="297"/>
                </a:cubicBezTo>
                <a:cubicBezTo>
                  <a:pt x="186" y="302"/>
                  <a:pt x="185" y="307"/>
                  <a:pt x="184" y="308"/>
                </a:cubicBezTo>
                <a:lnTo>
                  <a:pt x="183" y="308"/>
                </a:lnTo>
                <a:cubicBezTo>
                  <a:pt x="182" y="308"/>
                  <a:pt x="181" y="308"/>
                  <a:pt x="179" y="308"/>
                </a:cubicBezTo>
                <a:cubicBezTo>
                  <a:pt x="178" y="308"/>
                  <a:pt x="170" y="308"/>
                  <a:pt x="156" y="308"/>
                </a:cubicBezTo>
                <a:cubicBezTo>
                  <a:pt x="142" y="307"/>
                  <a:pt x="121" y="307"/>
                  <a:pt x="94" y="307"/>
                </a:cubicBezTo>
                <a:cubicBezTo>
                  <a:pt x="55" y="307"/>
                  <a:pt x="30" y="307"/>
                  <a:pt x="19" y="308"/>
                </a:cubicBezTo>
                <a:lnTo>
                  <a:pt x="13" y="308"/>
                </a:lnTo>
                <a:cubicBezTo>
                  <a:pt x="11" y="305"/>
                  <a:pt x="10" y="304"/>
                  <a:pt x="10" y="303"/>
                </a:cubicBezTo>
                <a:cubicBezTo>
                  <a:pt x="10" y="302"/>
                  <a:pt x="10" y="299"/>
                  <a:pt x="11" y="295"/>
                </a:cubicBezTo>
                <a:cubicBezTo>
                  <a:pt x="12" y="291"/>
                  <a:pt x="13" y="288"/>
                  <a:pt x="15" y="286"/>
                </a:cubicBezTo>
                <a:lnTo>
                  <a:pt x="28" y="286"/>
                </a:lnTo>
                <a:lnTo>
                  <a:pt x="33" y="286"/>
                </a:lnTo>
                <a:cubicBezTo>
                  <a:pt x="57" y="286"/>
                  <a:pt x="71" y="285"/>
                  <a:pt x="76" y="282"/>
                </a:cubicBezTo>
                <a:lnTo>
                  <a:pt x="77" y="282"/>
                </a:lnTo>
                <a:cubicBezTo>
                  <a:pt x="78" y="281"/>
                  <a:pt x="80" y="278"/>
                  <a:pt x="81" y="273"/>
                </a:cubicBezTo>
                <a:cubicBezTo>
                  <a:pt x="83" y="267"/>
                  <a:pt x="89" y="244"/>
                  <a:pt x="100" y="201"/>
                </a:cubicBezTo>
                <a:cubicBezTo>
                  <a:pt x="105" y="181"/>
                  <a:pt x="109" y="164"/>
                  <a:pt x="112" y="151"/>
                </a:cubicBezTo>
                <a:cubicBezTo>
                  <a:pt x="134" y="68"/>
                  <a:pt x="145" y="25"/>
                  <a:pt x="145" y="24"/>
                </a:cubicBezTo>
                <a:cubicBezTo>
                  <a:pt x="145" y="22"/>
                  <a:pt x="141" y="21"/>
                  <a:pt x="132" y="21"/>
                </a:cubicBezTo>
                <a:lnTo>
                  <a:pt x="118" y="21"/>
                </a:lnTo>
                <a:cubicBezTo>
                  <a:pt x="97" y="21"/>
                  <a:pt x="83" y="22"/>
                  <a:pt x="77" y="24"/>
                </a:cubicBezTo>
                <a:cubicBezTo>
                  <a:pt x="63" y="27"/>
                  <a:pt x="53" y="33"/>
                  <a:pt x="45" y="43"/>
                </a:cubicBezTo>
                <a:cubicBezTo>
                  <a:pt x="38" y="52"/>
                  <a:pt x="29" y="69"/>
                  <a:pt x="21" y="95"/>
                </a:cubicBezTo>
                <a:cubicBezTo>
                  <a:pt x="19" y="102"/>
                  <a:pt x="17" y="106"/>
                  <a:pt x="16" y="107"/>
                </a:cubicBezTo>
                <a:cubicBezTo>
                  <a:pt x="15" y="108"/>
                  <a:pt x="13" y="109"/>
                  <a:pt x="10" y="109"/>
                </a:cubicBezTo>
                <a:lnTo>
                  <a:pt x="8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0" name=""/>
          <p:cNvSpPr/>
          <p:nvPr/>
        </p:nvSpPr>
        <p:spPr>
          <a:xfrm>
            <a:off x="2367720" y="451332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1" y="439"/>
                </a:moveTo>
                <a:lnTo>
                  <a:pt x="9" y="439"/>
                </a:lnTo>
                <a:cubicBezTo>
                  <a:pt x="3" y="439"/>
                  <a:pt x="0" y="436"/>
                  <a:pt x="0" y="432"/>
                </a:cubicBezTo>
                <a:cubicBezTo>
                  <a:pt x="0" y="430"/>
                  <a:pt x="1" y="427"/>
                  <a:pt x="2" y="422"/>
                </a:cubicBezTo>
                <a:cubicBezTo>
                  <a:pt x="4" y="416"/>
                  <a:pt x="5" y="412"/>
                  <a:pt x="7" y="411"/>
                </a:cubicBezTo>
                <a:cubicBezTo>
                  <a:pt x="8" y="410"/>
                  <a:pt x="12" y="410"/>
                  <a:pt x="19" y="409"/>
                </a:cubicBezTo>
                <a:cubicBezTo>
                  <a:pt x="57" y="408"/>
                  <a:pt x="86" y="397"/>
                  <a:pt x="107" y="375"/>
                </a:cubicBezTo>
                <a:cubicBezTo>
                  <a:pt x="111" y="371"/>
                  <a:pt x="136" y="344"/>
                  <a:pt x="181" y="294"/>
                </a:cubicBezTo>
                <a:cubicBezTo>
                  <a:pt x="226" y="245"/>
                  <a:pt x="249" y="219"/>
                  <a:pt x="248" y="218"/>
                </a:cubicBezTo>
                <a:cubicBezTo>
                  <a:pt x="202" y="100"/>
                  <a:pt x="177" y="39"/>
                  <a:pt x="175" y="37"/>
                </a:cubicBezTo>
                <a:cubicBezTo>
                  <a:pt x="171" y="32"/>
                  <a:pt x="158" y="30"/>
                  <a:pt x="135" y="29"/>
                </a:cubicBezTo>
                <a:lnTo>
                  <a:pt x="117" y="29"/>
                </a:lnTo>
                <a:cubicBezTo>
                  <a:pt x="114" y="27"/>
                  <a:pt x="113" y="25"/>
                  <a:pt x="113" y="24"/>
                </a:cubicBezTo>
                <a:cubicBezTo>
                  <a:pt x="113" y="23"/>
                  <a:pt x="113" y="19"/>
                  <a:pt x="114" y="12"/>
                </a:cubicBezTo>
                <a:cubicBezTo>
                  <a:pt x="116" y="6"/>
                  <a:pt x="118" y="2"/>
                  <a:pt x="121" y="0"/>
                </a:cubicBezTo>
                <a:lnTo>
                  <a:pt x="130" y="0"/>
                </a:lnTo>
                <a:cubicBezTo>
                  <a:pt x="144" y="1"/>
                  <a:pt x="170" y="1"/>
                  <a:pt x="207" y="1"/>
                </a:cubicBezTo>
                <a:cubicBezTo>
                  <a:pt x="221" y="1"/>
                  <a:pt x="234" y="1"/>
                  <a:pt x="246" y="1"/>
                </a:cubicBezTo>
                <a:cubicBezTo>
                  <a:pt x="258" y="1"/>
                  <a:pt x="268" y="1"/>
                  <a:pt x="275" y="0"/>
                </a:cubicBezTo>
                <a:cubicBezTo>
                  <a:pt x="283" y="0"/>
                  <a:pt x="287" y="0"/>
                  <a:pt x="288" y="0"/>
                </a:cubicBezTo>
                <a:cubicBezTo>
                  <a:pt x="295" y="0"/>
                  <a:pt x="299" y="3"/>
                  <a:pt x="299" y="7"/>
                </a:cubicBezTo>
                <a:cubicBezTo>
                  <a:pt x="299" y="8"/>
                  <a:pt x="299" y="11"/>
                  <a:pt x="298" y="16"/>
                </a:cubicBezTo>
                <a:cubicBezTo>
                  <a:pt x="296" y="22"/>
                  <a:pt x="294" y="26"/>
                  <a:pt x="293" y="27"/>
                </a:cubicBezTo>
                <a:cubicBezTo>
                  <a:pt x="292" y="29"/>
                  <a:pt x="289" y="29"/>
                  <a:pt x="283" y="29"/>
                </a:cubicBezTo>
                <a:cubicBezTo>
                  <a:pt x="270" y="31"/>
                  <a:pt x="258" y="34"/>
                  <a:pt x="248" y="40"/>
                </a:cubicBezTo>
                <a:lnTo>
                  <a:pt x="298" y="165"/>
                </a:lnTo>
                <a:lnTo>
                  <a:pt x="332" y="127"/>
                </a:lnTo>
                <a:cubicBezTo>
                  <a:pt x="377" y="78"/>
                  <a:pt x="399" y="52"/>
                  <a:pt x="399" y="47"/>
                </a:cubicBezTo>
                <a:cubicBezTo>
                  <a:pt x="399" y="39"/>
                  <a:pt x="394" y="33"/>
                  <a:pt x="384" y="31"/>
                </a:cubicBezTo>
                <a:cubicBezTo>
                  <a:pt x="382" y="31"/>
                  <a:pt x="379" y="30"/>
                  <a:pt x="375" y="29"/>
                </a:cubicBezTo>
                <a:cubicBezTo>
                  <a:pt x="369" y="29"/>
                  <a:pt x="366" y="27"/>
                  <a:pt x="366" y="22"/>
                </a:cubicBezTo>
                <a:cubicBezTo>
                  <a:pt x="366" y="21"/>
                  <a:pt x="366" y="18"/>
                  <a:pt x="367" y="12"/>
                </a:cubicBezTo>
                <a:cubicBezTo>
                  <a:pt x="369" y="6"/>
                  <a:pt x="371" y="2"/>
                  <a:pt x="373" y="0"/>
                </a:cubicBezTo>
                <a:lnTo>
                  <a:pt x="381" y="0"/>
                </a:lnTo>
                <a:cubicBezTo>
                  <a:pt x="382" y="0"/>
                  <a:pt x="387" y="0"/>
                  <a:pt x="397" y="0"/>
                </a:cubicBezTo>
                <a:cubicBezTo>
                  <a:pt x="407" y="0"/>
                  <a:pt x="419" y="0"/>
                  <a:pt x="432" y="1"/>
                </a:cubicBezTo>
                <a:cubicBezTo>
                  <a:pt x="445" y="2"/>
                  <a:pt x="453" y="2"/>
                  <a:pt x="458" y="2"/>
                </a:cubicBezTo>
                <a:cubicBezTo>
                  <a:pt x="497" y="2"/>
                  <a:pt x="518" y="1"/>
                  <a:pt x="522" y="0"/>
                </a:cubicBezTo>
                <a:lnTo>
                  <a:pt x="527" y="0"/>
                </a:lnTo>
                <a:cubicBezTo>
                  <a:pt x="530" y="3"/>
                  <a:pt x="531" y="5"/>
                  <a:pt x="531" y="7"/>
                </a:cubicBezTo>
                <a:cubicBezTo>
                  <a:pt x="530" y="17"/>
                  <a:pt x="528" y="25"/>
                  <a:pt x="524" y="29"/>
                </a:cubicBezTo>
                <a:lnTo>
                  <a:pt x="513" y="29"/>
                </a:lnTo>
                <a:cubicBezTo>
                  <a:pt x="499" y="30"/>
                  <a:pt x="486" y="32"/>
                  <a:pt x="474" y="35"/>
                </a:cubicBezTo>
                <a:cubicBezTo>
                  <a:pt x="463" y="38"/>
                  <a:pt x="454" y="42"/>
                  <a:pt x="448" y="46"/>
                </a:cubicBezTo>
                <a:cubicBezTo>
                  <a:pt x="442" y="50"/>
                  <a:pt x="437" y="54"/>
                  <a:pt x="432" y="57"/>
                </a:cubicBezTo>
                <a:lnTo>
                  <a:pt x="425" y="63"/>
                </a:lnTo>
                <a:cubicBezTo>
                  <a:pt x="425" y="63"/>
                  <a:pt x="405" y="85"/>
                  <a:pt x="364" y="130"/>
                </a:cubicBezTo>
                <a:lnTo>
                  <a:pt x="309" y="192"/>
                </a:lnTo>
                <a:cubicBezTo>
                  <a:pt x="309" y="192"/>
                  <a:pt x="315" y="209"/>
                  <a:pt x="328" y="243"/>
                </a:cubicBezTo>
                <a:cubicBezTo>
                  <a:pt x="342" y="277"/>
                  <a:pt x="356" y="311"/>
                  <a:pt x="370" y="347"/>
                </a:cubicBezTo>
                <a:cubicBezTo>
                  <a:pt x="385" y="382"/>
                  <a:pt x="393" y="402"/>
                  <a:pt x="394" y="403"/>
                </a:cubicBezTo>
                <a:cubicBezTo>
                  <a:pt x="398" y="407"/>
                  <a:pt x="411" y="409"/>
                  <a:pt x="433" y="409"/>
                </a:cubicBezTo>
                <a:cubicBezTo>
                  <a:pt x="448" y="409"/>
                  <a:pt x="456" y="411"/>
                  <a:pt x="456" y="415"/>
                </a:cubicBezTo>
                <a:cubicBezTo>
                  <a:pt x="456" y="416"/>
                  <a:pt x="455" y="419"/>
                  <a:pt x="454" y="424"/>
                </a:cubicBezTo>
                <a:cubicBezTo>
                  <a:pt x="453" y="431"/>
                  <a:pt x="451" y="435"/>
                  <a:pt x="450" y="436"/>
                </a:cubicBezTo>
                <a:cubicBezTo>
                  <a:pt x="448" y="438"/>
                  <a:pt x="445" y="438"/>
                  <a:pt x="441" y="438"/>
                </a:cubicBezTo>
                <a:cubicBezTo>
                  <a:pt x="439" y="438"/>
                  <a:pt x="432" y="438"/>
                  <a:pt x="420" y="438"/>
                </a:cubicBezTo>
                <a:cubicBezTo>
                  <a:pt x="407" y="438"/>
                  <a:pt x="388" y="438"/>
                  <a:pt x="362" y="438"/>
                </a:cubicBezTo>
                <a:cubicBezTo>
                  <a:pt x="336" y="438"/>
                  <a:pt x="317" y="438"/>
                  <a:pt x="303" y="438"/>
                </a:cubicBezTo>
                <a:cubicBezTo>
                  <a:pt x="289" y="438"/>
                  <a:pt x="282" y="438"/>
                  <a:pt x="280" y="438"/>
                </a:cubicBezTo>
                <a:cubicBezTo>
                  <a:pt x="273" y="438"/>
                  <a:pt x="269" y="436"/>
                  <a:pt x="269" y="432"/>
                </a:cubicBezTo>
                <a:cubicBezTo>
                  <a:pt x="269" y="432"/>
                  <a:pt x="270" y="429"/>
                  <a:pt x="271" y="423"/>
                </a:cubicBezTo>
                <a:cubicBezTo>
                  <a:pt x="272" y="419"/>
                  <a:pt x="272" y="416"/>
                  <a:pt x="273" y="414"/>
                </a:cubicBezTo>
                <a:cubicBezTo>
                  <a:pt x="274" y="412"/>
                  <a:pt x="275" y="411"/>
                  <a:pt x="277" y="411"/>
                </a:cubicBezTo>
                <a:cubicBezTo>
                  <a:pt x="278" y="410"/>
                  <a:pt x="280" y="410"/>
                  <a:pt x="282" y="409"/>
                </a:cubicBezTo>
                <a:cubicBezTo>
                  <a:pt x="285" y="409"/>
                  <a:pt x="288" y="409"/>
                  <a:pt x="293" y="409"/>
                </a:cubicBezTo>
                <a:cubicBezTo>
                  <a:pt x="297" y="409"/>
                  <a:pt x="302" y="407"/>
                  <a:pt x="309" y="404"/>
                </a:cubicBezTo>
                <a:cubicBezTo>
                  <a:pt x="317" y="401"/>
                  <a:pt x="320" y="399"/>
                  <a:pt x="320" y="398"/>
                </a:cubicBezTo>
                <a:cubicBezTo>
                  <a:pt x="320" y="398"/>
                  <a:pt x="310" y="372"/>
                  <a:pt x="290" y="322"/>
                </a:cubicBezTo>
                <a:lnTo>
                  <a:pt x="260" y="246"/>
                </a:lnTo>
                <a:cubicBezTo>
                  <a:pt x="179" y="333"/>
                  <a:pt x="138" y="379"/>
                  <a:pt x="136" y="385"/>
                </a:cubicBezTo>
                <a:cubicBezTo>
                  <a:pt x="134" y="388"/>
                  <a:pt x="133" y="391"/>
                  <a:pt x="133" y="393"/>
                </a:cubicBezTo>
                <a:cubicBezTo>
                  <a:pt x="133" y="401"/>
                  <a:pt x="140" y="406"/>
                  <a:pt x="152" y="409"/>
                </a:cubicBezTo>
                <a:cubicBezTo>
                  <a:pt x="153" y="409"/>
                  <a:pt x="154" y="409"/>
                  <a:pt x="156" y="409"/>
                </a:cubicBezTo>
                <a:cubicBezTo>
                  <a:pt x="158" y="409"/>
                  <a:pt x="159" y="409"/>
                  <a:pt x="160" y="409"/>
                </a:cubicBezTo>
                <a:cubicBezTo>
                  <a:pt x="161" y="409"/>
                  <a:pt x="162" y="409"/>
                  <a:pt x="162" y="409"/>
                </a:cubicBezTo>
                <a:cubicBezTo>
                  <a:pt x="163" y="409"/>
                  <a:pt x="163" y="410"/>
                  <a:pt x="164" y="410"/>
                </a:cubicBezTo>
                <a:cubicBezTo>
                  <a:pt x="165" y="410"/>
                  <a:pt x="166" y="411"/>
                  <a:pt x="166" y="412"/>
                </a:cubicBezTo>
                <a:cubicBezTo>
                  <a:pt x="167" y="413"/>
                  <a:pt x="167" y="414"/>
                  <a:pt x="167" y="416"/>
                </a:cubicBezTo>
                <a:cubicBezTo>
                  <a:pt x="167" y="420"/>
                  <a:pt x="166" y="424"/>
                  <a:pt x="166" y="427"/>
                </a:cubicBezTo>
                <a:cubicBezTo>
                  <a:pt x="164" y="432"/>
                  <a:pt x="163" y="435"/>
                  <a:pt x="162" y="436"/>
                </a:cubicBezTo>
                <a:cubicBezTo>
                  <a:pt x="160" y="437"/>
                  <a:pt x="157" y="438"/>
                  <a:pt x="152" y="438"/>
                </a:cubicBezTo>
                <a:cubicBezTo>
                  <a:pt x="151" y="438"/>
                  <a:pt x="147" y="438"/>
                  <a:pt x="141" y="438"/>
                </a:cubicBezTo>
                <a:cubicBezTo>
                  <a:pt x="134" y="438"/>
                  <a:pt x="125" y="438"/>
                  <a:pt x="114" y="438"/>
                </a:cubicBezTo>
                <a:cubicBezTo>
                  <a:pt x="102" y="437"/>
                  <a:pt x="89" y="437"/>
                  <a:pt x="76" y="438"/>
                </a:cubicBezTo>
                <a:cubicBezTo>
                  <a:pt x="42" y="438"/>
                  <a:pt x="20" y="438"/>
                  <a:pt x="11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1" name=""/>
          <p:cNvSpPr txBox="1"/>
          <p:nvPr/>
        </p:nvSpPr>
        <p:spPr>
          <a:xfrm>
            <a:off x="1128600" y="4463640"/>
            <a:ext cx="886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Матрица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"/>
          <p:cNvSpPr txBox="1"/>
          <p:nvPr/>
        </p:nvSpPr>
        <p:spPr>
          <a:xfrm>
            <a:off x="2554920" y="4463640"/>
            <a:ext cx="32054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становится плохо обусловленной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"/>
          <p:cNvSpPr txBox="1"/>
          <p:nvPr/>
        </p:nvSpPr>
        <p:spPr>
          <a:xfrm>
            <a:off x="747720" y="4901760"/>
            <a:ext cx="6663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Диагностика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VIF (Variance Inﬂation Factor), корреляционные матрицы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0" name="" descr=""/>
          <p:cNvPicPr/>
          <p:nvPr/>
        </p:nvPicPr>
        <p:blipFill>
          <a:blip r:embed="rId1"/>
          <a:stretch/>
        </p:blipFill>
        <p:spPr>
          <a:xfrm>
            <a:off x="7372440" y="1895400"/>
            <a:ext cx="4762080" cy="3057120"/>
          </a:xfrm>
          <a:prstGeom prst="rect">
            <a:avLst/>
          </a:prstGeom>
          <a:ln w="0">
            <a:noFill/>
          </a:ln>
        </p:spPr>
      </p:pic>
      <p:sp>
        <p:nvSpPr>
          <p:cNvPr id="911" name=""/>
          <p:cNvSpPr txBox="1"/>
          <p:nvPr/>
        </p:nvSpPr>
        <p:spPr>
          <a:xfrm>
            <a:off x="747720" y="1464840"/>
            <a:ext cx="56775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Проблема 2: Гетероскедастичность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2" name=""/>
          <p:cNvSpPr txBox="1"/>
          <p:nvPr/>
        </p:nvSpPr>
        <p:spPr>
          <a:xfrm>
            <a:off x="747720" y="2163960"/>
            <a:ext cx="440064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Непостоянная дисперсия ошибок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3" name=""/>
          <p:cNvSpPr/>
          <p:nvPr/>
        </p:nvSpPr>
        <p:spPr>
          <a:xfrm>
            <a:off x="1990440" y="2826720"/>
            <a:ext cx="79200" cy="102240"/>
          </a:xfrm>
          <a:custGeom>
            <a:avLst/>
            <a:gdLst/>
            <a:ahLst/>
            <a:rect l="0" t="0" r="r" b="b"/>
            <a:pathLst>
              <a:path w="220" h="284">
                <a:moveTo>
                  <a:pt x="120" y="284"/>
                </a:moveTo>
                <a:cubicBezTo>
                  <a:pt x="87" y="284"/>
                  <a:pt x="59" y="273"/>
                  <a:pt x="35" y="251"/>
                </a:cubicBezTo>
                <a:cubicBezTo>
                  <a:pt x="12" y="229"/>
                  <a:pt x="0" y="199"/>
                  <a:pt x="0" y="165"/>
                </a:cubicBezTo>
                <a:cubicBezTo>
                  <a:pt x="0" y="127"/>
                  <a:pt x="10" y="95"/>
                  <a:pt x="30" y="70"/>
                </a:cubicBezTo>
                <a:cubicBezTo>
                  <a:pt x="44" y="50"/>
                  <a:pt x="64" y="34"/>
                  <a:pt x="86" y="22"/>
                </a:cubicBezTo>
                <a:cubicBezTo>
                  <a:pt x="108" y="10"/>
                  <a:pt x="132" y="2"/>
                  <a:pt x="159" y="0"/>
                </a:cubicBezTo>
                <a:cubicBezTo>
                  <a:pt x="160" y="0"/>
                  <a:pt x="169" y="0"/>
                  <a:pt x="186" y="0"/>
                </a:cubicBezTo>
                <a:lnTo>
                  <a:pt x="210" y="0"/>
                </a:lnTo>
                <a:cubicBezTo>
                  <a:pt x="217" y="2"/>
                  <a:pt x="220" y="6"/>
                  <a:pt x="220" y="12"/>
                </a:cubicBezTo>
                <a:cubicBezTo>
                  <a:pt x="220" y="24"/>
                  <a:pt x="211" y="29"/>
                  <a:pt x="194" y="29"/>
                </a:cubicBezTo>
                <a:lnTo>
                  <a:pt x="183" y="29"/>
                </a:lnTo>
                <a:lnTo>
                  <a:pt x="175" y="29"/>
                </a:lnTo>
                <a:cubicBezTo>
                  <a:pt x="123" y="29"/>
                  <a:pt x="89" y="52"/>
                  <a:pt x="74" y="98"/>
                </a:cubicBezTo>
                <a:lnTo>
                  <a:pt x="71" y="106"/>
                </a:lnTo>
                <a:lnTo>
                  <a:pt x="185" y="106"/>
                </a:lnTo>
                <a:cubicBezTo>
                  <a:pt x="190" y="110"/>
                  <a:pt x="193" y="114"/>
                  <a:pt x="193" y="118"/>
                </a:cubicBezTo>
                <a:cubicBezTo>
                  <a:pt x="193" y="126"/>
                  <a:pt x="189" y="132"/>
                  <a:pt x="180" y="136"/>
                </a:cubicBezTo>
                <a:lnTo>
                  <a:pt x="63" y="136"/>
                </a:lnTo>
                <a:lnTo>
                  <a:pt x="63" y="137"/>
                </a:lnTo>
                <a:cubicBezTo>
                  <a:pt x="59" y="150"/>
                  <a:pt x="57" y="166"/>
                  <a:pt x="57" y="184"/>
                </a:cubicBezTo>
                <a:cubicBezTo>
                  <a:pt x="57" y="213"/>
                  <a:pt x="64" y="233"/>
                  <a:pt x="78" y="244"/>
                </a:cubicBezTo>
                <a:cubicBezTo>
                  <a:pt x="91" y="254"/>
                  <a:pt x="106" y="260"/>
                  <a:pt x="123" y="260"/>
                </a:cubicBezTo>
                <a:cubicBezTo>
                  <a:pt x="135" y="260"/>
                  <a:pt x="146" y="258"/>
                  <a:pt x="157" y="254"/>
                </a:cubicBezTo>
                <a:cubicBezTo>
                  <a:pt x="168" y="250"/>
                  <a:pt x="177" y="245"/>
                  <a:pt x="184" y="241"/>
                </a:cubicBezTo>
                <a:cubicBezTo>
                  <a:pt x="191" y="236"/>
                  <a:pt x="195" y="234"/>
                  <a:pt x="195" y="234"/>
                </a:cubicBezTo>
                <a:cubicBezTo>
                  <a:pt x="198" y="234"/>
                  <a:pt x="200" y="236"/>
                  <a:pt x="202" y="240"/>
                </a:cubicBezTo>
                <a:cubicBezTo>
                  <a:pt x="204" y="244"/>
                  <a:pt x="205" y="248"/>
                  <a:pt x="205" y="252"/>
                </a:cubicBezTo>
                <a:cubicBezTo>
                  <a:pt x="205" y="253"/>
                  <a:pt x="204" y="254"/>
                  <a:pt x="204" y="255"/>
                </a:cubicBezTo>
                <a:cubicBezTo>
                  <a:pt x="203" y="256"/>
                  <a:pt x="198" y="259"/>
                  <a:pt x="191" y="264"/>
                </a:cubicBezTo>
                <a:cubicBezTo>
                  <a:pt x="184" y="268"/>
                  <a:pt x="174" y="272"/>
                  <a:pt x="160" y="277"/>
                </a:cubicBezTo>
                <a:cubicBezTo>
                  <a:pt x="147" y="282"/>
                  <a:pt x="134" y="284"/>
                  <a:pt x="120" y="28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4" name=""/>
          <p:cNvSpPr/>
          <p:nvPr/>
        </p:nvSpPr>
        <p:spPr>
          <a:xfrm>
            <a:off x="2085840" y="2853000"/>
            <a:ext cx="46440" cy="109800"/>
          </a:xfrm>
          <a:custGeom>
            <a:avLst/>
            <a:gdLst/>
            <a:ahLst/>
            <a:rect l="0" t="0" r="r" b="b"/>
            <a:pathLst>
              <a:path w="129" h="305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3" y="0"/>
                </a:cubicBezTo>
                <a:cubicBezTo>
                  <a:pt x="108" y="0"/>
                  <a:pt x="114" y="1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7" y="43"/>
                  <a:pt x="100" y="46"/>
                  <a:pt x="93" y="47"/>
                </a:cubicBezTo>
                <a:cubicBezTo>
                  <a:pt x="89" y="47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7" y="149"/>
                  <a:pt x="10" y="141"/>
                  <a:pt x="15" y="133"/>
                </a:cubicBezTo>
                <a:cubicBezTo>
                  <a:pt x="20" y="124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4" y="102"/>
                  <a:pt x="92" y="109"/>
                </a:cubicBezTo>
                <a:cubicBezTo>
                  <a:pt x="100" y="116"/>
                  <a:pt x="104" y="126"/>
                  <a:pt x="104" y="138"/>
                </a:cubicBezTo>
                <a:cubicBezTo>
                  <a:pt x="104" y="144"/>
                  <a:pt x="102" y="152"/>
                  <a:pt x="98" y="164"/>
                </a:cubicBezTo>
                <a:cubicBezTo>
                  <a:pt x="93" y="176"/>
                  <a:pt x="87" y="192"/>
                  <a:pt x="79" y="211"/>
                </a:cubicBezTo>
                <a:cubicBezTo>
                  <a:pt x="72" y="231"/>
                  <a:pt x="65" y="249"/>
                  <a:pt x="60" y="263"/>
                </a:cubicBezTo>
                <a:cubicBezTo>
                  <a:pt x="59" y="269"/>
                  <a:pt x="58" y="274"/>
                  <a:pt x="58" y="277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9" y="289"/>
                  <a:pt x="71" y="288"/>
                  <a:pt x="74" y="287"/>
                </a:cubicBezTo>
                <a:cubicBezTo>
                  <a:pt x="77" y="286"/>
                  <a:pt x="81" y="284"/>
                  <a:pt x="85" y="281"/>
                </a:cubicBezTo>
                <a:cubicBezTo>
                  <a:pt x="89" y="278"/>
                  <a:pt x="93" y="272"/>
                  <a:pt x="97" y="265"/>
                </a:cubicBezTo>
                <a:cubicBezTo>
                  <a:pt x="101" y="258"/>
                  <a:pt x="105" y="249"/>
                  <a:pt x="108" y="238"/>
                </a:cubicBezTo>
                <a:cubicBezTo>
                  <a:pt x="109" y="235"/>
                  <a:pt x="110" y="233"/>
                  <a:pt x="111" y="232"/>
                </a:cubicBezTo>
                <a:cubicBezTo>
                  <a:pt x="111" y="231"/>
                  <a:pt x="115" y="231"/>
                  <a:pt x="119" y="231"/>
                </a:cubicBezTo>
                <a:cubicBezTo>
                  <a:pt x="126" y="231"/>
                  <a:pt x="129" y="233"/>
                  <a:pt x="129" y="236"/>
                </a:cubicBezTo>
                <a:cubicBezTo>
                  <a:pt x="129" y="238"/>
                  <a:pt x="127" y="243"/>
                  <a:pt x="124" y="250"/>
                </a:cubicBezTo>
                <a:cubicBezTo>
                  <a:pt x="122" y="257"/>
                  <a:pt x="118" y="264"/>
                  <a:pt x="113" y="273"/>
                </a:cubicBezTo>
                <a:cubicBezTo>
                  <a:pt x="107" y="281"/>
                  <a:pt x="100" y="289"/>
                  <a:pt x="92" y="295"/>
                </a:cubicBezTo>
                <a:cubicBezTo>
                  <a:pt x="83" y="302"/>
                  <a:pt x="74" y="305"/>
                  <a:pt x="64" y="305"/>
                </a:cubicBezTo>
                <a:cubicBezTo>
                  <a:pt x="54" y="305"/>
                  <a:pt x="45" y="302"/>
                  <a:pt x="37" y="296"/>
                </a:cubicBezTo>
                <a:cubicBezTo>
                  <a:pt x="29" y="290"/>
                  <a:pt x="24" y="280"/>
                  <a:pt x="24" y="267"/>
                </a:cubicBezTo>
                <a:cubicBezTo>
                  <a:pt x="24" y="262"/>
                  <a:pt x="25" y="257"/>
                  <a:pt x="26" y="252"/>
                </a:cubicBezTo>
                <a:cubicBezTo>
                  <a:pt x="28" y="248"/>
                  <a:pt x="34" y="231"/>
                  <a:pt x="46" y="201"/>
                </a:cubicBezTo>
                <a:cubicBezTo>
                  <a:pt x="57" y="170"/>
                  <a:pt x="64" y="152"/>
                  <a:pt x="66" y="146"/>
                </a:cubicBezTo>
                <a:cubicBezTo>
                  <a:pt x="68" y="140"/>
                  <a:pt x="69" y="134"/>
                  <a:pt x="69" y="127"/>
                </a:cubicBezTo>
                <a:cubicBezTo>
                  <a:pt x="69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5" y="132"/>
                </a:cubicBezTo>
                <a:cubicBezTo>
                  <a:pt x="28" y="142"/>
                  <a:pt x="22" y="155"/>
                  <a:pt x="18" y="170"/>
                </a:cubicBezTo>
                <a:cubicBezTo>
                  <a:pt x="18" y="171"/>
                  <a:pt x="18" y="171"/>
                  <a:pt x="17" y="172"/>
                </a:cubicBezTo>
                <a:lnTo>
                  <a:pt x="17" y="173"/>
                </a:lnTo>
                <a:cubicBezTo>
                  <a:pt x="17" y="173"/>
                  <a:pt x="17" y="174"/>
                  <a:pt x="16" y="174"/>
                </a:cubicBezTo>
                <a:cubicBezTo>
                  <a:pt x="15" y="174"/>
                  <a:pt x="15" y="174"/>
                  <a:pt x="15" y="174"/>
                </a:cubicBezTo>
                <a:cubicBezTo>
                  <a:pt x="14" y="174"/>
                  <a:pt x="14" y="174"/>
                  <a:pt x="13" y="174"/>
                </a:cubicBezTo>
                <a:cubicBezTo>
                  <a:pt x="12" y="174"/>
                  <a:pt x="11" y="174"/>
                  <a:pt x="9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2227320" y="2841480"/>
            <a:ext cx="154440" cy="54360"/>
          </a:xfrm>
          <a:custGeom>
            <a:avLst/>
            <a:gdLst/>
            <a:ahLst/>
            <a:rect l="0" t="0" r="r" b="b"/>
            <a:pathLst>
              <a:path w="429" h="151">
                <a:moveTo>
                  <a:pt x="0" y="129"/>
                </a:moveTo>
                <a:cubicBezTo>
                  <a:pt x="0" y="97"/>
                  <a:pt x="10" y="67"/>
                  <a:pt x="30" y="40"/>
                </a:cubicBezTo>
                <a:cubicBezTo>
                  <a:pt x="50" y="13"/>
                  <a:pt x="76" y="0"/>
                  <a:pt x="108" y="0"/>
                </a:cubicBezTo>
                <a:cubicBezTo>
                  <a:pt x="124" y="0"/>
                  <a:pt x="140" y="4"/>
                  <a:pt x="155" y="11"/>
                </a:cubicBezTo>
                <a:cubicBezTo>
                  <a:pt x="171" y="19"/>
                  <a:pt x="185" y="29"/>
                  <a:pt x="198" y="40"/>
                </a:cubicBezTo>
                <a:cubicBezTo>
                  <a:pt x="211" y="52"/>
                  <a:pt x="223" y="63"/>
                  <a:pt x="236" y="73"/>
                </a:cubicBezTo>
                <a:cubicBezTo>
                  <a:pt x="248" y="84"/>
                  <a:pt x="261" y="94"/>
                  <a:pt x="276" y="102"/>
                </a:cubicBezTo>
                <a:cubicBezTo>
                  <a:pt x="291" y="110"/>
                  <a:pt x="305" y="114"/>
                  <a:pt x="321" y="114"/>
                </a:cubicBezTo>
                <a:cubicBezTo>
                  <a:pt x="347" y="114"/>
                  <a:pt x="369" y="104"/>
                  <a:pt x="386" y="84"/>
                </a:cubicBezTo>
                <a:cubicBezTo>
                  <a:pt x="402" y="64"/>
                  <a:pt x="411" y="42"/>
                  <a:pt x="411" y="18"/>
                </a:cubicBezTo>
                <a:cubicBezTo>
                  <a:pt x="411" y="13"/>
                  <a:pt x="412" y="9"/>
                  <a:pt x="413" y="5"/>
                </a:cubicBezTo>
                <a:cubicBezTo>
                  <a:pt x="415" y="2"/>
                  <a:pt x="417" y="0"/>
                  <a:pt x="420" y="0"/>
                </a:cubicBezTo>
                <a:cubicBezTo>
                  <a:pt x="426" y="0"/>
                  <a:pt x="429" y="7"/>
                  <a:pt x="429" y="21"/>
                </a:cubicBezTo>
                <a:cubicBezTo>
                  <a:pt x="429" y="52"/>
                  <a:pt x="419" y="82"/>
                  <a:pt x="400" y="109"/>
                </a:cubicBezTo>
                <a:cubicBezTo>
                  <a:pt x="381" y="137"/>
                  <a:pt x="356" y="150"/>
                  <a:pt x="326" y="150"/>
                </a:cubicBezTo>
                <a:lnTo>
                  <a:pt x="321" y="150"/>
                </a:lnTo>
                <a:cubicBezTo>
                  <a:pt x="305" y="150"/>
                  <a:pt x="289" y="146"/>
                  <a:pt x="274" y="139"/>
                </a:cubicBezTo>
                <a:cubicBezTo>
                  <a:pt x="259" y="130"/>
                  <a:pt x="244" y="121"/>
                  <a:pt x="231" y="109"/>
                </a:cubicBezTo>
                <a:cubicBezTo>
                  <a:pt x="218" y="98"/>
                  <a:pt x="205" y="87"/>
                  <a:pt x="193" y="76"/>
                </a:cubicBezTo>
                <a:cubicBezTo>
                  <a:pt x="181" y="65"/>
                  <a:pt x="168" y="55"/>
                  <a:pt x="153" y="47"/>
                </a:cubicBezTo>
                <a:cubicBezTo>
                  <a:pt x="138" y="39"/>
                  <a:pt x="123" y="35"/>
                  <a:pt x="108" y="36"/>
                </a:cubicBezTo>
                <a:cubicBezTo>
                  <a:pt x="90" y="36"/>
                  <a:pt x="73" y="41"/>
                  <a:pt x="58" y="52"/>
                </a:cubicBezTo>
                <a:cubicBezTo>
                  <a:pt x="43" y="64"/>
                  <a:pt x="33" y="79"/>
                  <a:pt x="27" y="95"/>
                </a:cubicBezTo>
                <a:cubicBezTo>
                  <a:pt x="21" y="112"/>
                  <a:pt x="17" y="125"/>
                  <a:pt x="16" y="136"/>
                </a:cubicBezTo>
                <a:cubicBezTo>
                  <a:pt x="14" y="146"/>
                  <a:pt x="12" y="151"/>
                  <a:pt x="9" y="151"/>
                </a:cubicBezTo>
                <a:cubicBezTo>
                  <a:pt x="3" y="151"/>
                  <a:pt x="0" y="144"/>
                  <a:pt x="0" y="1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6" name=""/>
          <p:cNvSpPr/>
          <p:nvPr/>
        </p:nvSpPr>
        <p:spPr>
          <a:xfrm>
            <a:off x="2452320" y="2743920"/>
            <a:ext cx="232560" cy="194040"/>
          </a:xfrm>
          <a:custGeom>
            <a:avLst/>
            <a:gdLst/>
            <a:ahLst/>
            <a:rect l="0" t="0" r="r" b="b"/>
            <a:pathLst>
              <a:path w="646" h="539">
                <a:moveTo>
                  <a:pt x="237" y="54"/>
                </a:moveTo>
                <a:cubicBezTo>
                  <a:pt x="243" y="54"/>
                  <a:pt x="247" y="55"/>
                  <a:pt x="247" y="58"/>
                </a:cubicBezTo>
                <a:cubicBezTo>
                  <a:pt x="247" y="59"/>
                  <a:pt x="250" y="68"/>
                  <a:pt x="254" y="84"/>
                </a:cubicBezTo>
                <a:cubicBezTo>
                  <a:pt x="259" y="100"/>
                  <a:pt x="267" y="129"/>
                  <a:pt x="281" y="170"/>
                </a:cubicBezTo>
                <a:cubicBezTo>
                  <a:pt x="294" y="212"/>
                  <a:pt x="310" y="256"/>
                  <a:pt x="327" y="302"/>
                </a:cubicBezTo>
                <a:cubicBezTo>
                  <a:pt x="350" y="364"/>
                  <a:pt x="372" y="415"/>
                  <a:pt x="395" y="455"/>
                </a:cubicBezTo>
                <a:lnTo>
                  <a:pt x="399" y="460"/>
                </a:lnTo>
                <a:lnTo>
                  <a:pt x="412" y="410"/>
                </a:lnTo>
                <a:cubicBezTo>
                  <a:pt x="425" y="357"/>
                  <a:pt x="439" y="303"/>
                  <a:pt x="455" y="246"/>
                </a:cubicBezTo>
                <a:cubicBezTo>
                  <a:pt x="475" y="175"/>
                  <a:pt x="490" y="126"/>
                  <a:pt x="499" y="97"/>
                </a:cubicBezTo>
                <a:cubicBezTo>
                  <a:pt x="509" y="69"/>
                  <a:pt x="519" y="50"/>
                  <a:pt x="530" y="40"/>
                </a:cubicBezTo>
                <a:cubicBezTo>
                  <a:pt x="552" y="17"/>
                  <a:pt x="582" y="4"/>
                  <a:pt x="619" y="1"/>
                </a:cubicBezTo>
                <a:cubicBezTo>
                  <a:pt x="620" y="1"/>
                  <a:pt x="622" y="1"/>
                  <a:pt x="626" y="1"/>
                </a:cubicBezTo>
                <a:cubicBezTo>
                  <a:pt x="629" y="1"/>
                  <a:pt x="631" y="0"/>
                  <a:pt x="633" y="0"/>
                </a:cubicBezTo>
                <a:lnTo>
                  <a:pt x="635" y="0"/>
                </a:lnTo>
                <a:cubicBezTo>
                  <a:pt x="642" y="0"/>
                  <a:pt x="646" y="5"/>
                  <a:pt x="646" y="15"/>
                </a:cubicBezTo>
                <a:cubicBezTo>
                  <a:pt x="646" y="34"/>
                  <a:pt x="640" y="49"/>
                  <a:pt x="628" y="62"/>
                </a:cubicBezTo>
                <a:cubicBezTo>
                  <a:pt x="624" y="66"/>
                  <a:pt x="619" y="68"/>
                  <a:pt x="611" y="68"/>
                </a:cubicBezTo>
                <a:cubicBezTo>
                  <a:pt x="594" y="69"/>
                  <a:pt x="581" y="71"/>
                  <a:pt x="568" y="75"/>
                </a:cubicBezTo>
                <a:cubicBezTo>
                  <a:pt x="556" y="79"/>
                  <a:pt x="547" y="83"/>
                  <a:pt x="542" y="86"/>
                </a:cubicBezTo>
                <a:cubicBezTo>
                  <a:pt x="537" y="90"/>
                  <a:pt x="533" y="94"/>
                  <a:pt x="532" y="96"/>
                </a:cubicBezTo>
                <a:cubicBezTo>
                  <a:pt x="524" y="109"/>
                  <a:pt x="504" y="177"/>
                  <a:pt x="471" y="301"/>
                </a:cubicBezTo>
                <a:cubicBezTo>
                  <a:pt x="439" y="423"/>
                  <a:pt x="422" y="489"/>
                  <a:pt x="422" y="498"/>
                </a:cubicBezTo>
                <a:lnTo>
                  <a:pt x="421" y="498"/>
                </a:lnTo>
                <a:cubicBezTo>
                  <a:pt x="421" y="497"/>
                  <a:pt x="421" y="497"/>
                  <a:pt x="421" y="498"/>
                </a:cubicBezTo>
                <a:cubicBezTo>
                  <a:pt x="420" y="498"/>
                  <a:pt x="420" y="499"/>
                  <a:pt x="420" y="499"/>
                </a:cubicBezTo>
                <a:cubicBezTo>
                  <a:pt x="417" y="506"/>
                  <a:pt x="411" y="513"/>
                  <a:pt x="403" y="518"/>
                </a:cubicBezTo>
                <a:cubicBezTo>
                  <a:pt x="394" y="524"/>
                  <a:pt x="385" y="527"/>
                  <a:pt x="376" y="527"/>
                </a:cubicBezTo>
                <a:cubicBezTo>
                  <a:pt x="372" y="527"/>
                  <a:pt x="369" y="526"/>
                  <a:pt x="367" y="525"/>
                </a:cubicBezTo>
                <a:cubicBezTo>
                  <a:pt x="366" y="524"/>
                  <a:pt x="362" y="519"/>
                  <a:pt x="357" y="512"/>
                </a:cubicBezTo>
                <a:cubicBezTo>
                  <a:pt x="337" y="480"/>
                  <a:pt x="322" y="452"/>
                  <a:pt x="311" y="428"/>
                </a:cubicBezTo>
                <a:cubicBezTo>
                  <a:pt x="300" y="404"/>
                  <a:pt x="287" y="372"/>
                  <a:pt x="272" y="333"/>
                </a:cubicBezTo>
                <a:cubicBezTo>
                  <a:pt x="253" y="281"/>
                  <a:pt x="235" y="230"/>
                  <a:pt x="218" y="176"/>
                </a:cubicBezTo>
                <a:lnTo>
                  <a:pt x="213" y="163"/>
                </a:lnTo>
                <a:lnTo>
                  <a:pt x="213" y="164"/>
                </a:lnTo>
                <a:cubicBezTo>
                  <a:pt x="213" y="164"/>
                  <a:pt x="211" y="174"/>
                  <a:pt x="207" y="194"/>
                </a:cubicBezTo>
                <a:cubicBezTo>
                  <a:pt x="203" y="213"/>
                  <a:pt x="197" y="237"/>
                  <a:pt x="191" y="264"/>
                </a:cubicBezTo>
                <a:cubicBezTo>
                  <a:pt x="185" y="291"/>
                  <a:pt x="177" y="321"/>
                  <a:pt x="167" y="354"/>
                </a:cubicBezTo>
                <a:cubicBezTo>
                  <a:pt x="157" y="386"/>
                  <a:pt x="146" y="416"/>
                  <a:pt x="136" y="443"/>
                </a:cubicBezTo>
                <a:cubicBezTo>
                  <a:pt x="125" y="470"/>
                  <a:pt x="113" y="493"/>
                  <a:pt x="98" y="512"/>
                </a:cubicBezTo>
                <a:cubicBezTo>
                  <a:pt x="84" y="530"/>
                  <a:pt x="70" y="540"/>
                  <a:pt x="56" y="539"/>
                </a:cubicBezTo>
                <a:cubicBezTo>
                  <a:pt x="44" y="539"/>
                  <a:pt x="32" y="536"/>
                  <a:pt x="19" y="529"/>
                </a:cubicBezTo>
                <a:cubicBezTo>
                  <a:pt x="7" y="522"/>
                  <a:pt x="0" y="513"/>
                  <a:pt x="0" y="502"/>
                </a:cubicBezTo>
                <a:cubicBezTo>
                  <a:pt x="0" y="491"/>
                  <a:pt x="3" y="480"/>
                  <a:pt x="9" y="468"/>
                </a:cubicBezTo>
                <a:cubicBezTo>
                  <a:pt x="16" y="456"/>
                  <a:pt x="22" y="450"/>
                  <a:pt x="28" y="449"/>
                </a:cubicBezTo>
                <a:cubicBezTo>
                  <a:pt x="30" y="449"/>
                  <a:pt x="34" y="452"/>
                  <a:pt x="40" y="458"/>
                </a:cubicBezTo>
                <a:cubicBezTo>
                  <a:pt x="46" y="463"/>
                  <a:pt x="57" y="468"/>
                  <a:pt x="73" y="471"/>
                </a:cubicBezTo>
                <a:lnTo>
                  <a:pt x="76" y="471"/>
                </a:lnTo>
                <a:cubicBezTo>
                  <a:pt x="83" y="471"/>
                  <a:pt x="90" y="466"/>
                  <a:pt x="96" y="457"/>
                </a:cubicBezTo>
                <a:cubicBezTo>
                  <a:pt x="102" y="448"/>
                  <a:pt x="110" y="428"/>
                  <a:pt x="121" y="396"/>
                </a:cubicBezTo>
                <a:cubicBezTo>
                  <a:pt x="140" y="342"/>
                  <a:pt x="155" y="290"/>
                  <a:pt x="166" y="240"/>
                </a:cubicBezTo>
                <a:cubicBezTo>
                  <a:pt x="177" y="189"/>
                  <a:pt x="184" y="149"/>
                  <a:pt x="187" y="122"/>
                </a:cubicBezTo>
                <a:cubicBezTo>
                  <a:pt x="190" y="94"/>
                  <a:pt x="192" y="80"/>
                  <a:pt x="194" y="78"/>
                </a:cubicBezTo>
                <a:cubicBezTo>
                  <a:pt x="197" y="72"/>
                  <a:pt x="203" y="67"/>
                  <a:pt x="212" y="61"/>
                </a:cubicBezTo>
                <a:cubicBezTo>
                  <a:pt x="221" y="56"/>
                  <a:pt x="229" y="54"/>
                  <a:pt x="237" y="5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7" name=""/>
          <p:cNvSpPr/>
          <p:nvPr/>
        </p:nvSpPr>
        <p:spPr>
          <a:xfrm>
            <a:off x="2706120" y="275292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0" y="321"/>
                </a:moveTo>
                <a:cubicBezTo>
                  <a:pt x="0" y="291"/>
                  <a:pt x="3" y="263"/>
                  <a:pt x="7" y="237"/>
                </a:cubicBezTo>
                <a:cubicBezTo>
                  <a:pt x="11" y="210"/>
                  <a:pt x="16" y="187"/>
                  <a:pt x="22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6" y="93"/>
                  <a:pt x="65" y="79"/>
                  <a:pt x="71" y="69"/>
                </a:cubicBezTo>
                <a:cubicBezTo>
                  <a:pt x="77" y="58"/>
                  <a:pt x="86" y="47"/>
                  <a:pt x="98" y="35"/>
                </a:cubicBezTo>
                <a:cubicBezTo>
                  <a:pt x="110" y="23"/>
                  <a:pt x="117" y="16"/>
                  <a:pt x="119" y="13"/>
                </a:cubicBezTo>
                <a:cubicBezTo>
                  <a:pt x="121" y="11"/>
                  <a:pt x="126" y="6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1"/>
                  <a:pt x="144" y="19"/>
                </a:cubicBezTo>
                <a:cubicBezTo>
                  <a:pt x="137" y="27"/>
                  <a:pt x="128" y="38"/>
                  <a:pt x="118" y="53"/>
                </a:cubicBezTo>
                <a:cubicBezTo>
                  <a:pt x="107" y="68"/>
                  <a:pt x="97" y="87"/>
                  <a:pt x="86" y="108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1" y="234"/>
                  <a:pt x="47" y="275"/>
                  <a:pt x="47" y="321"/>
                </a:cubicBezTo>
                <a:cubicBezTo>
                  <a:pt x="47" y="367"/>
                  <a:pt x="51" y="408"/>
                  <a:pt x="59" y="445"/>
                </a:cubicBezTo>
                <a:cubicBezTo>
                  <a:pt x="66" y="482"/>
                  <a:pt x="75" y="511"/>
                  <a:pt x="85" y="534"/>
                </a:cubicBezTo>
                <a:cubicBezTo>
                  <a:pt x="96" y="557"/>
                  <a:pt x="106" y="575"/>
                  <a:pt x="117" y="589"/>
                </a:cubicBezTo>
                <a:cubicBezTo>
                  <a:pt x="128" y="603"/>
                  <a:pt x="137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1"/>
                  <a:pt x="152" y="643"/>
                  <a:pt x="145" y="643"/>
                </a:cubicBezTo>
                <a:lnTo>
                  <a:pt x="143" y="643"/>
                </a:lnTo>
                <a:lnTo>
                  <a:pt x="135" y="643"/>
                </a:lnTo>
                <a:lnTo>
                  <a:pt x="117" y="627"/>
                </a:lnTo>
                <a:cubicBezTo>
                  <a:pt x="77" y="591"/>
                  <a:pt x="46" y="545"/>
                  <a:pt x="28" y="491"/>
                </a:cubicBezTo>
                <a:cubicBezTo>
                  <a:pt x="10" y="437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8" name=""/>
          <p:cNvSpPr/>
          <p:nvPr/>
        </p:nvSpPr>
        <p:spPr>
          <a:xfrm>
            <a:off x="2783520" y="2772360"/>
            <a:ext cx="97560" cy="159120"/>
          </a:xfrm>
          <a:custGeom>
            <a:avLst/>
            <a:gdLst/>
            <a:ahLst/>
            <a:rect l="0" t="0" r="r" b="b"/>
            <a:pathLst>
              <a:path w="271" h="442">
                <a:moveTo>
                  <a:pt x="36" y="53"/>
                </a:moveTo>
                <a:cubicBezTo>
                  <a:pt x="60" y="18"/>
                  <a:pt x="93" y="0"/>
                  <a:pt x="135" y="0"/>
                </a:cubicBezTo>
                <a:cubicBezTo>
                  <a:pt x="155" y="0"/>
                  <a:pt x="176" y="5"/>
                  <a:pt x="196" y="16"/>
                </a:cubicBezTo>
                <a:cubicBezTo>
                  <a:pt x="217" y="29"/>
                  <a:pt x="234" y="48"/>
                  <a:pt x="247" y="77"/>
                </a:cubicBezTo>
                <a:cubicBezTo>
                  <a:pt x="263" y="112"/>
                  <a:pt x="271" y="161"/>
                  <a:pt x="271" y="223"/>
                </a:cubicBezTo>
                <a:cubicBezTo>
                  <a:pt x="271" y="289"/>
                  <a:pt x="262" y="340"/>
                  <a:pt x="243" y="375"/>
                </a:cubicBezTo>
                <a:cubicBezTo>
                  <a:pt x="235" y="393"/>
                  <a:pt x="222" y="407"/>
                  <a:pt x="207" y="418"/>
                </a:cubicBezTo>
                <a:cubicBezTo>
                  <a:pt x="192" y="429"/>
                  <a:pt x="179" y="435"/>
                  <a:pt x="168" y="438"/>
                </a:cubicBezTo>
                <a:cubicBezTo>
                  <a:pt x="157" y="440"/>
                  <a:pt x="146" y="442"/>
                  <a:pt x="135" y="442"/>
                </a:cubicBezTo>
                <a:cubicBezTo>
                  <a:pt x="124" y="442"/>
                  <a:pt x="113" y="441"/>
                  <a:pt x="102" y="438"/>
                </a:cubicBezTo>
                <a:cubicBezTo>
                  <a:pt x="91" y="436"/>
                  <a:pt x="78" y="429"/>
                  <a:pt x="63" y="418"/>
                </a:cubicBezTo>
                <a:cubicBezTo>
                  <a:pt x="48" y="407"/>
                  <a:pt x="36" y="392"/>
                  <a:pt x="27" y="375"/>
                </a:cubicBezTo>
                <a:cubicBezTo>
                  <a:pt x="9" y="340"/>
                  <a:pt x="0" y="289"/>
                  <a:pt x="0" y="223"/>
                </a:cubicBezTo>
                <a:cubicBezTo>
                  <a:pt x="0" y="148"/>
                  <a:pt x="12" y="92"/>
                  <a:pt x="36" y="53"/>
                </a:cubicBezTo>
                <a:moveTo>
                  <a:pt x="181" y="45"/>
                </a:moveTo>
                <a:cubicBezTo>
                  <a:pt x="168" y="31"/>
                  <a:pt x="153" y="25"/>
                  <a:pt x="135" y="25"/>
                </a:cubicBezTo>
                <a:cubicBezTo>
                  <a:pt x="117" y="25"/>
                  <a:pt x="102" y="31"/>
                  <a:pt x="89" y="45"/>
                </a:cubicBezTo>
                <a:cubicBezTo>
                  <a:pt x="78" y="56"/>
                  <a:pt x="71" y="72"/>
                  <a:pt x="68" y="91"/>
                </a:cubicBezTo>
                <a:cubicBezTo>
                  <a:pt x="64" y="111"/>
                  <a:pt x="63" y="152"/>
                  <a:pt x="63" y="214"/>
                </a:cubicBezTo>
                <a:cubicBezTo>
                  <a:pt x="63" y="282"/>
                  <a:pt x="64" y="327"/>
                  <a:pt x="68" y="348"/>
                </a:cubicBezTo>
                <a:cubicBezTo>
                  <a:pt x="71" y="369"/>
                  <a:pt x="79" y="386"/>
                  <a:pt x="91" y="399"/>
                </a:cubicBezTo>
                <a:cubicBezTo>
                  <a:pt x="103" y="411"/>
                  <a:pt x="118" y="418"/>
                  <a:pt x="135" y="418"/>
                </a:cubicBezTo>
                <a:cubicBezTo>
                  <a:pt x="152" y="418"/>
                  <a:pt x="167" y="411"/>
                  <a:pt x="179" y="399"/>
                </a:cubicBezTo>
                <a:cubicBezTo>
                  <a:pt x="191" y="386"/>
                  <a:pt x="199" y="368"/>
                  <a:pt x="202" y="345"/>
                </a:cubicBezTo>
                <a:cubicBezTo>
                  <a:pt x="205" y="322"/>
                  <a:pt x="207" y="278"/>
                  <a:pt x="207" y="214"/>
                </a:cubicBezTo>
                <a:cubicBezTo>
                  <a:pt x="207" y="152"/>
                  <a:pt x="205" y="112"/>
                  <a:pt x="202" y="92"/>
                </a:cubicBezTo>
                <a:cubicBezTo>
                  <a:pt x="198" y="72"/>
                  <a:pt x="191" y="57"/>
                  <a:pt x="181" y="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9" name=""/>
          <p:cNvSpPr/>
          <p:nvPr/>
        </p:nvSpPr>
        <p:spPr>
          <a:xfrm>
            <a:off x="2908080" y="2898360"/>
            <a:ext cx="30600" cy="73080"/>
          </a:xfrm>
          <a:custGeom>
            <a:avLst/>
            <a:gdLst/>
            <a:ahLst/>
            <a:rect l="0" t="0" r="r" b="b"/>
            <a:pathLst>
              <a:path w="85" h="203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3"/>
                  <a:pt x="26" y="0"/>
                  <a:pt x="38" y="0"/>
                </a:cubicBezTo>
                <a:cubicBezTo>
                  <a:pt x="50" y="0"/>
                  <a:pt x="61" y="5"/>
                  <a:pt x="71" y="16"/>
                </a:cubicBezTo>
                <a:cubicBezTo>
                  <a:pt x="80" y="26"/>
                  <a:pt x="85" y="45"/>
                  <a:pt x="85" y="72"/>
                </a:cubicBezTo>
                <a:cubicBezTo>
                  <a:pt x="85" y="87"/>
                  <a:pt x="83" y="102"/>
                  <a:pt x="80" y="116"/>
                </a:cubicBezTo>
                <a:cubicBezTo>
                  <a:pt x="76" y="131"/>
                  <a:pt x="71" y="143"/>
                  <a:pt x="66" y="153"/>
                </a:cubicBezTo>
                <a:cubicBezTo>
                  <a:pt x="61" y="164"/>
                  <a:pt x="55" y="172"/>
                  <a:pt x="49" y="180"/>
                </a:cubicBezTo>
                <a:cubicBezTo>
                  <a:pt x="43" y="187"/>
                  <a:pt x="38" y="193"/>
                  <a:pt x="34" y="197"/>
                </a:cubicBezTo>
                <a:cubicBezTo>
                  <a:pt x="30" y="201"/>
                  <a:pt x="26" y="203"/>
                  <a:pt x="25" y="203"/>
                </a:cubicBezTo>
                <a:cubicBezTo>
                  <a:pt x="23" y="203"/>
                  <a:pt x="20" y="201"/>
                  <a:pt x="16" y="197"/>
                </a:cubicBezTo>
                <a:cubicBezTo>
                  <a:pt x="12" y="193"/>
                  <a:pt x="11" y="190"/>
                  <a:pt x="11" y="189"/>
                </a:cubicBezTo>
                <a:cubicBezTo>
                  <a:pt x="11" y="187"/>
                  <a:pt x="13" y="183"/>
                  <a:pt x="18" y="178"/>
                </a:cubicBezTo>
                <a:cubicBezTo>
                  <a:pt x="22" y="173"/>
                  <a:pt x="28" y="167"/>
                  <a:pt x="35" y="159"/>
                </a:cubicBezTo>
                <a:cubicBezTo>
                  <a:pt x="41" y="151"/>
                  <a:pt x="46" y="141"/>
                  <a:pt x="51" y="126"/>
                </a:cubicBezTo>
                <a:cubicBezTo>
                  <a:pt x="56" y="112"/>
                  <a:pt x="60" y="97"/>
                  <a:pt x="62" y="79"/>
                </a:cubicBezTo>
                <a:lnTo>
                  <a:pt x="62" y="71"/>
                </a:lnTo>
                <a:lnTo>
                  <a:pt x="61" y="72"/>
                </a:lnTo>
                <a:cubicBezTo>
                  <a:pt x="60" y="72"/>
                  <a:pt x="59" y="73"/>
                  <a:pt x="58" y="73"/>
                </a:cubicBezTo>
                <a:cubicBezTo>
                  <a:pt x="56" y="74"/>
                  <a:pt x="55" y="74"/>
                  <a:pt x="54" y="75"/>
                </a:cubicBezTo>
                <a:cubicBezTo>
                  <a:pt x="53" y="76"/>
                  <a:pt x="51" y="77"/>
                  <a:pt x="48" y="77"/>
                </a:cubicBezTo>
                <a:cubicBezTo>
                  <a:pt x="46" y="77"/>
                  <a:pt x="43" y="77"/>
                  <a:pt x="40" y="77"/>
                </a:cubicBezTo>
                <a:cubicBezTo>
                  <a:pt x="29" y="77"/>
                  <a:pt x="18" y="74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0" name=""/>
          <p:cNvSpPr/>
          <p:nvPr/>
        </p:nvSpPr>
        <p:spPr>
          <a:xfrm>
            <a:off x="2999880" y="2826720"/>
            <a:ext cx="125280" cy="102240"/>
          </a:xfrm>
          <a:custGeom>
            <a:avLst/>
            <a:gdLst/>
            <a:ahLst/>
            <a:rect l="0" t="0" r="r" b="b"/>
            <a:pathLst>
              <a:path w="348" h="284">
                <a:moveTo>
                  <a:pt x="98" y="284"/>
                </a:moveTo>
                <a:cubicBezTo>
                  <a:pt x="69" y="284"/>
                  <a:pt x="45" y="275"/>
                  <a:pt x="27" y="255"/>
                </a:cubicBezTo>
                <a:cubicBezTo>
                  <a:pt x="9" y="236"/>
                  <a:pt x="0" y="211"/>
                  <a:pt x="0" y="182"/>
                </a:cubicBezTo>
                <a:cubicBezTo>
                  <a:pt x="0" y="139"/>
                  <a:pt x="15" y="99"/>
                  <a:pt x="47" y="62"/>
                </a:cubicBezTo>
                <a:cubicBezTo>
                  <a:pt x="78" y="26"/>
                  <a:pt x="114" y="5"/>
                  <a:pt x="156" y="0"/>
                </a:cubicBezTo>
                <a:cubicBezTo>
                  <a:pt x="156" y="0"/>
                  <a:pt x="187" y="0"/>
                  <a:pt x="247" y="0"/>
                </a:cubicBezTo>
                <a:lnTo>
                  <a:pt x="335" y="0"/>
                </a:lnTo>
                <a:cubicBezTo>
                  <a:pt x="336" y="0"/>
                  <a:pt x="336" y="0"/>
                  <a:pt x="337" y="1"/>
                </a:cubicBezTo>
                <a:cubicBezTo>
                  <a:pt x="338" y="1"/>
                  <a:pt x="339" y="2"/>
                  <a:pt x="340" y="2"/>
                </a:cubicBezTo>
                <a:cubicBezTo>
                  <a:pt x="341" y="3"/>
                  <a:pt x="341" y="3"/>
                  <a:pt x="342" y="3"/>
                </a:cubicBezTo>
                <a:cubicBezTo>
                  <a:pt x="342" y="4"/>
                  <a:pt x="343" y="5"/>
                  <a:pt x="343" y="5"/>
                </a:cubicBezTo>
                <a:cubicBezTo>
                  <a:pt x="344" y="6"/>
                  <a:pt x="345" y="7"/>
                  <a:pt x="345" y="7"/>
                </a:cubicBezTo>
                <a:cubicBezTo>
                  <a:pt x="345" y="7"/>
                  <a:pt x="345" y="8"/>
                  <a:pt x="346" y="9"/>
                </a:cubicBezTo>
                <a:cubicBezTo>
                  <a:pt x="347" y="11"/>
                  <a:pt x="347" y="12"/>
                  <a:pt x="347" y="12"/>
                </a:cubicBezTo>
                <a:cubicBezTo>
                  <a:pt x="346" y="12"/>
                  <a:pt x="346" y="13"/>
                  <a:pt x="347" y="15"/>
                </a:cubicBezTo>
                <a:cubicBezTo>
                  <a:pt x="348" y="17"/>
                  <a:pt x="348" y="18"/>
                  <a:pt x="348" y="19"/>
                </a:cubicBezTo>
                <a:cubicBezTo>
                  <a:pt x="348" y="38"/>
                  <a:pt x="334" y="47"/>
                  <a:pt x="306" y="47"/>
                </a:cubicBezTo>
                <a:cubicBezTo>
                  <a:pt x="303" y="47"/>
                  <a:pt x="300" y="47"/>
                  <a:pt x="295" y="47"/>
                </a:cubicBezTo>
                <a:cubicBezTo>
                  <a:pt x="291" y="47"/>
                  <a:pt x="288" y="47"/>
                  <a:pt x="286" y="46"/>
                </a:cubicBezTo>
                <a:lnTo>
                  <a:pt x="248" y="46"/>
                </a:lnTo>
                <a:lnTo>
                  <a:pt x="251" y="53"/>
                </a:lnTo>
                <a:cubicBezTo>
                  <a:pt x="259" y="69"/>
                  <a:pt x="263" y="87"/>
                  <a:pt x="263" y="107"/>
                </a:cubicBezTo>
                <a:cubicBezTo>
                  <a:pt x="263" y="154"/>
                  <a:pt x="246" y="196"/>
                  <a:pt x="211" y="232"/>
                </a:cubicBezTo>
                <a:cubicBezTo>
                  <a:pt x="177" y="267"/>
                  <a:pt x="139" y="284"/>
                  <a:pt x="98" y="284"/>
                </a:cubicBezTo>
                <a:moveTo>
                  <a:pt x="213" y="98"/>
                </a:moveTo>
                <a:cubicBezTo>
                  <a:pt x="213" y="64"/>
                  <a:pt x="194" y="46"/>
                  <a:pt x="157" y="46"/>
                </a:cubicBezTo>
                <a:cubicBezTo>
                  <a:pt x="104" y="46"/>
                  <a:pt x="70" y="84"/>
                  <a:pt x="54" y="158"/>
                </a:cubicBezTo>
                <a:cubicBezTo>
                  <a:pt x="53" y="160"/>
                  <a:pt x="53" y="161"/>
                  <a:pt x="53" y="162"/>
                </a:cubicBezTo>
                <a:cubicBezTo>
                  <a:pt x="50" y="178"/>
                  <a:pt x="48" y="191"/>
                  <a:pt x="48" y="201"/>
                </a:cubicBezTo>
                <a:cubicBezTo>
                  <a:pt x="48" y="223"/>
                  <a:pt x="53" y="238"/>
                  <a:pt x="64" y="247"/>
                </a:cubicBezTo>
                <a:cubicBezTo>
                  <a:pt x="75" y="256"/>
                  <a:pt x="87" y="260"/>
                  <a:pt x="101" y="260"/>
                </a:cubicBezTo>
                <a:cubicBezTo>
                  <a:pt x="124" y="260"/>
                  <a:pt x="145" y="250"/>
                  <a:pt x="164" y="230"/>
                </a:cubicBezTo>
                <a:cubicBezTo>
                  <a:pt x="178" y="217"/>
                  <a:pt x="188" y="199"/>
                  <a:pt x="195" y="178"/>
                </a:cubicBezTo>
                <a:cubicBezTo>
                  <a:pt x="203" y="157"/>
                  <a:pt x="208" y="139"/>
                  <a:pt x="209" y="127"/>
                </a:cubicBezTo>
                <a:cubicBezTo>
                  <a:pt x="211" y="114"/>
                  <a:pt x="212" y="104"/>
                  <a:pt x="213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1" name=""/>
          <p:cNvSpPr/>
          <p:nvPr/>
        </p:nvSpPr>
        <p:spPr>
          <a:xfrm>
            <a:off x="3140280" y="273348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8"/>
                </a:moveTo>
                <a:cubicBezTo>
                  <a:pt x="19" y="108"/>
                  <a:pt x="12" y="105"/>
                  <a:pt x="7" y="99"/>
                </a:cubicBezTo>
                <a:cubicBezTo>
                  <a:pt x="3" y="94"/>
                  <a:pt x="0" y="87"/>
                  <a:pt x="0" y="79"/>
                </a:cubicBezTo>
                <a:cubicBezTo>
                  <a:pt x="0" y="58"/>
                  <a:pt x="8" y="39"/>
                  <a:pt x="24" y="24"/>
                </a:cubicBezTo>
                <a:cubicBezTo>
                  <a:pt x="40" y="8"/>
                  <a:pt x="61" y="0"/>
                  <a:pt x="85" y="0"/>
                </a:cubicBezTo>
                <a:cubicBezTo>
                  <a:pt x="113" y="0"/>
                  <a:pt x="136" y="9"/>
                  <a:pt x="154" y="25"/>
                </a:cubicBezTo>
                <a:cubicBezTo>
                  <a:pt x="173" y="42"/>
                  <a:pt x="182" y="64"/>
                  <a:pt x="182" y="91"/>
                </a:cubicBezTo>
                <a:cubicBezTo>
                  <a:pt x="182" y="104"/>
                  <a:pt x="179" y="118"/>
                  <a:pt x="173" y="129"/>
                </a:cubicBezTo>
                <a:cubicBezTo>
                  <a:pt x="167" y="141"/>
                  <a:pt x="160" y="152"/>
                  <a:pt x="151" y="160"/>
                </a:cubicBezTo>
                <a:cubicBezTo>
                  <a:pt x="143" y="169"/>
                  <a:pt x="131" y="180"/>
                  <a:pt x="115" y="194"/>
                </a:cubicBezTo>
                <a:cubicBezTo>
                  <a:pt x="104" y="203"/>
                  <a:pt x="89" y="217"/>
                  <a:pt x="70" y="236"/>
                </a:cubicBezTo>
                <a:lnTo>
                  <a:pt x="42" y="261"/>
                </a:lnTo>
                <a:lnTo>
                  <a:pt x="77" y="261"/>
                </a:lnTo>
                <a:cubicBezTo>
                  <a:pt x="125" y="261"/>
                  <a:pt x="150" y="261"/>
                  <a:pt x="153" y="259"/>
                </a:cubicBezTo>
                <a:cubicBezTo>
                  <a:pt x="155" y="259"/>
                  <a:pt x="159" y="245"/>
                  <a:pt x="164" y="219"/>
                </a:cubicBezTo>
                <a:lnTo>
                  <a:pt x="164" y="217"/>
                </a:lnTo>
                <a:lnTo>
                  <a:pt x="182" y="217"/>
                </a:lnTo>
                <a:lnTo>
                  <a:pt x="182" y="219"/>
                </a:lnTo>
                <a:cubicBezTo>
                  <a:pt x="182" y="220"/>
                  <a:pt x="180" y="234"/>
                  <a:pt x="176" y="260"/>
                </a:cubicBezTo>
                <a:cubicBezTo>
                  <a:pt x="173" y="287"/>
                  <a:pt x="170" y="301"/>
                  <a:pt x="170" y="302"/>
                </a:cubicBezTo>
                <a:lnTo>
                  <a:pt x="170" y="303"/>
                </a:lnTo>
                <a:lnTo>
                  <a:pt x="0" y="303"/>
                </a:lnTo>
                <a:lnTo>
                  <a:pt x="0" y="295"/>
                </a:lnTo>
                <a:lnTo>
                  <a:pt x="0" y="289"/>
                </a:lnTo>
                <a:cubicBezTo>
                  <a:pt x="0" y="287"/>
                  <a:pt x="1" y="285"/>
                  <a:pt x="3" y="282"/>
                </a:cubicBezTo>
                <a:cubicBezTo>
                  <a:pt x="5" y="280"/>
                  <a:pt x="9" y="275"/>
                  <a:pt x="17" y="266"/>
                </a:cubicBezTo>
                <a:cubicBezTo>
                  <a:pt x="25" y="257"/>
                  <a:pt x="33" y="248"/>
                  <a:pt x="39" y="241"/>
                </a:cubicBezTo>
                <a:cubicBezTo>
                  <a:pt x="42" y="238"/>
                  <a:pt x="47" y="232"/>
                  <a:pt x="55" y="224"/>
                </a:cubicBezTo>
                <a:cubicBezTo>
                  <a:pt x="63" y="216"/>
                  <a:pt x="68" y="211"/>
                  <a:pt x="71" y="208"/>
                </a:cubicBezTo>
                <a:cubicBezTo>
                  <a:pt x="74" y="204"/>
                  <a:pt x="78" y="199"/>
                  <a:pt x="84" y="193"/>
                </a:cubicBezTo>
                <a:cubicBezTo>
                  <a:pt x="90" y="186"/>
                  <a:pt x="95" y="180"/>
                  <a:pt x="97" y="177"/>
                </a:cubicBezTo>
                <a:cubicBezTo>
                  <a:pt x="99" y="174"/>
                  <a:pt x="103" y="169"/>
                  <a:pt x="107" y="163"/>
                </a:cubicBezTo>
                <a:cubicBezTo>
                  <a:pt x="112" y="158"/>
                  <a:pt x="115" y="153"/>
                  <a:pt x="117" y="149"/>
                </a:cubicBezTo>
                <a:cubicBezTo>
                  <a:pt x="119" y="145"/>
                  <a:pt x="121" y="141"/>
                  <a:pt x="124" y="136"/>
                </a:cubicBezTo>
                <a:cubicBezTo>
                  <a:pt x="126" y="131"/>
                  <a:pt x="128" y="126"/>
                  <a:pt x="130" y="121"/>
                </a:cubicBezTo>
                <a:cubicBezTo>
                  <a:pt x="131" y="116"/>
                  <a:pt x="132" y="112"/>
                  <a:pt x="133" y="107"/>
                </a:cubicBezTo>
                <a:cubicBezTo>
                  <a:pt x="134" y="102"/>
                  <a:pt x="134" y="97"/>
                  <a:pt x="134" y="92"/>
                </a:cubicBezTo>
                <a:cubicBezTo>
                  <a:pt x="134" y="73"/>
                  <a:pt x="129" y="56"/>
                  <a:pt x="119" y="42"/>
                </a:cubicBezTo>
                <a:cubicBezTo>
                  <a:pt x="108" y="28"/>
                  <a:pt x="94" y="21"/>
                  <a:pt x="75" y="21"/>
                </a:cubicBezTo>
                <a:cubicBezTo>
                  <a:pt x="65" y="21"/>
                  <a:pt x="55" y="24"/>
                  <a:pt x="47" y="29"/>
                </a:cubicBezTo>
                <a:cubicBezTo>
                  <a:pt x="40" y="34"/>
                  <a:pt x="35" y="39"/>
                  <a:pt x="32" y="44"/>
                </a:cubicBezTo>
                <a:cubicBezTo>
                  <a:pt x="28" y="49"/>
                  <a:pt x="27" y="52"/>
                  <a:pt x="27" y="53"/>
                </a:cubicBezTo>
                <a:cubicBezTo>
                  <a:pt x="27" y="53"/>
                  <a:pt x="28" y="53"/>
                  <a:pt x="29" y="53"/>
                </a:cubicBezTo>
                <a:cubicBezTo>
                  <a:pt x="35" y="53"/>
                  <a:pt x="40" y="55"/>
                  <a:pt x="46" y="60"/>
                </a:cubicBezTo>
                <a:cubicBezTo>
                  <a:pt x="52" y="64"/>
                  <a:pt x="55" y="71"/>
                  <a:pt x="55" y="80"/>
                </a:cubicBezTo>
                <a:cubicBezTo>
                  <a:pt x="55" y="88"/>
                  <a:pt x="52" y="94"/>
                  <a:pt x="47" y="99"/>
                </a:cubicBezTo>
                <a:cubicBezTo>
                  <a:pt x="43" y="105"/>
                  <a:pt x="36" y="107"/>
                  <a:pt x="27" y="1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2" name=""/>
          <p:cNvSpPr/>
          <p:nvPr/>
        </p:nvSpPr>
        <p:spPr>
          <a:xfrm>
            <a:off x="3135600" y="288396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3" y="0"/>
                </a:cubicBezTo>
                <a:cubicBezTo>
                  <a:pt x="108" y="0"/>
                  <a:pt x="113" y="2"/>
                  <a:pt x="116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3" y="38"/>
                </a:cubicBezTo>
                <a:cubicBezTo>
                  <a:pt x="107" y="44"/>
                  <a:pt x="100" y="48"/>
                  <a:pt x="93" y="48"/>
                </a:cubicBezTo>
                <a:cubicBezTo>
                  <a:pt x="89" y="48"/>
                  <a:pt x="84" y="46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7" y="149"/>
                  <a:pt x="10" y="142"/>
                  <a:pt x="15" y="133"/>
                </a:cubicBezTo>
                <a:cubicBezTo>
                  <a:pt x="20" y="125"/>
                  <a:pt x="26" y="117"/>
                  <a:pt x="35" y="110"/>
                </a:cubicBezTo>
                <a:cubicBezTo>
                  <a:pt x="44" y="103"/>
                  <a:pt x="53" y="100"/>
                  <a:pt x="62" y="100"/>
                </a:cubicBezTo>
                <a:cubicBezTo>
                  <a:pt x="74" y="100"/>
                  <a:pt x="84" y="104"/>
                  <a:pt x="92" y="111"/>
                </a:cubicBezTo>
                <a:cubicBezTo>
                  <a:pt x="100" y="118"/>
                  <a:pt x="104" y="127"/>
                  <a:pt x="104" y="139"/>
                </a:cubicBezTo>
                <a:cubicBezTo>
                  <a:pt x="104" y="144"/>
                  <a:pt x="102" y="152"/>
                  <a:pt x="98" y="164"/>
                </a:cubicBezTo>
                <a:cubicBezTo>
                  <a:pt x="93" y="176"/>
                  <a:pt x="87" y="192"/>
                  <a:pt x="79" y="212"/>
                </a:cubicBezTo>
                <a:cubicBezTo>
                  <a:pt x="72" y="232"/>
                  <a:pt x="65" y="249"/>
                  <a:pt x="60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9" y="289"/>
                  <a:pt x="71" y="288"/>
                  <a:pt x="74" y="288"/>
                </a:cubicBezTo>
                <a:cubicBezTo>
                  <a:pt x="77" y="287"/>
                  <a:pt x="81" y="284"/>
                  <a:pt x="85" y="281"/>
                </a:cubicBezTo>
                <a:cubicBezTo>
                  <a:pt x="89" y="278"/>
                  <a:pt x="93" y="273"/>
                  <a:pt x="97" y="265"/>
                </a:cubicBezTo>
                <a:cubicBezTo>
                  <a:pt x="101" y="258"/>
                  <a:pt x="105" y="249"/>
                  <a:pt x="108" y="239"/>
                </a:cubicBezTo>
                <a:cubicBezTo>
                  <a:pt x="109" y="235"/>
                  <a:pt x="110" y="233"/>
                  <a:pt x="111" y="232"/>
                </a:cubicBezTo>
                <a:cubicBezTo>
                  <a:pt x="111" y="232"/>
                  <a:pt x="114" y="231"/>
                  <a:pt x="119" y="231"/>
                </a:cubicBezTo>
                <a:cubicBezTo>
                  <a:pt x="126" y="231"/>
                  <a:pt x="129" y="233"/>
                  <a:pt x="129" y="236"/>
                </a:cubicBezTo>
                <a:cubicBezTo>
                  <a:pt x="129" y="238"/>
                  <a:pt x="127" y="243"/>
                  <a:pt x="124" y="250"/>
                </a:cubicBezTo>
                <a:cubicBezTo>
                  <a:pt x="122" y="257"/>
                  <a:pt x="118" y="265"/>
                  <a:pt x="112" y="273"/>
                </a:cubicBezTo>
                <a:cubicBezTo>
                  <a:pt x="107" y="281"/>
                  <a:pt x="100" y="289"/>
                  <a:pt x="92" y="296"/>
                </a:cubicBezTo>
                <a:cubicBezTo>
                  <a:pt x="83" y="302"/>
                  <a:pt x="74" y="306"/>
                  <a:pt x="64" y="306"/>
                </a:cubicBezTo>
                <a:cubicBezTo>
                  <a:pt x="54" y="306"/>
                  <a:pt x="45" y="302"/>
                  <a:pt x="37" y="296"/>
                </a:cubicBezTo>
                <a:cubicBezTo>
                  <a:pt x="29" y="290"/>
                  <a:pt x="24" y="280"/>
                  <a:pt x="24" y="267"/>
                </a:cubicBezTo>
                <a:cubicBezTo>
                  <a:pt x="24" y="262"/>
                  <a:pt x="25" y="257"/>
                  <a:pt x="26" y="253"/>
                </a:cubicBezTo>
                <a:cubicBezTo>
                  <a:pt x="28" y="248"/>
                  <a:pt x="34" y="231"/>
                  <a:pt x="46" y="201"/>
                </a:cubicBezTo>
                <a:cubicBezTo>
                  <a:pt x="57" y="170"/>
                  <a:pt x="64" y="152"/>
                  <a:pt x="66" y="146"/>
                </a:cubicBezTo>
                <a:cubicBezTo>
                  <a:pt x="68" y="140"/>
                  <a:pt x="69" y="134"/>
                  <a:pt x="69" y="128"/>
                </a:cubicBezTo>
                <a:cubicBezTo>
                  <a:pt x="69" y="121"/>
                  <a:pt x="66" y="117"/>
                  <a:pt x="61" y="117"/>
                </a:cubicBezTo>
                <a:lnTo>
                  <a:pt x="60" y="117"/>
                </a:lnTo>
                <a:cubicBezTo>
                  <a:pt x="51" y="117"/>
                  <a:pt x="43" y="122"/>
                  <a:pt x="35" y="132"/>
                </a:cubicBezTo>
                <a:cubicBezTo>
                  <a:pt x="28" y="142"/>
                  <a:pt x="22" y="155"/>
                  <a:pt x="18" y="170"/>
                </a:cubicBezTo>
                <a:cubicBezTo>
                  <a:pt x="18" y="171"/>
                  <a:pt x="18" y="171"/>
                  <a:pt x="17" y="172"/>
                </a:cubicBezTo>
                <a:lnTo>
                  <a:pt x="17" y="173"/>
                </a:lnTo>
                <a:cubicBezTo>
                  <a:pt x="17" y="173"/>
                  <a:pt x="17" y="174"/>
                  <a:pt x="16" y="174"/>
                </a:cubicBezTo>
                <a:cubicBezTo>
                  <a:pt x="15" y="174"/>
                  <a:pt x="15" y="175"/>
                  <a:pt x="15" y="175"/>
                </a:cubicBezTo>
                <a:cubicBezTo>
                  <a:pt x="14" y="175"/>
                  <a:pt x="14" y="175"/>
                  <a:pt x="13" y="175"/>
                </a:cubicBezTo>
                <a:cubicBezTo>
                  <a:pt x="12" y="175"/>
                  <a:pt x="11" y="175"/>
                  <a:pt x="9" y="175"/>
                </a:cubicBezTo>
                <a:lnTo>
                  <a:pt x="3" y="175"/>
                </a:lnTo>
                <a:cubicBezTo>
                  <a:pt x="1" y="173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3" name=""/>
          <p:cNvSpPr/>
          <p:nvPr/>
        </p:nvSpPr>
        <p:spPr>
          <a:xfrm>
            <a:off x="3238200" y="275292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2"/>
                  <a:pt x="107" y="97"/>
                  <a:pt x="127" y="151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9"/>
                  <a:pt x="148" y="406"/>
                </a:cubicBezTo>
                <a:cubicBezTo>
                  <a:pt x="143" y="433"/>
                  <a:pt x="138" y="456"/>
                  <a:pt x="133" y="474"/>
                </a:cubicBezTo>
                <a:cubicBezTo>
                  <a:pt x="127" y="493"/>
                  <a:pt x="119" y="512"/>
                  <a:pt x="108" y="531"/>
                </a:cubicBezTo>
                <a:cubicBezTo>
                  <a:pt x="98" y="550"/>
                  <a:pt x="90" y="564"/>
                  <a:pt x="84" y="574"/>
                </a:cubicBezTo>
                <a:cubicBezTo>
                  <a:pt x="78" y="584"/>
                  <a:pt x="69" y="595"/>
                  <a:pt x="57" y="607"/>
                </a:cubicBezTo>
                <a:cubicBezTo>
                  <a:pt x="46" y="619"/>
                  <a:pt x="39" y="626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20" y="643"/>
                </a:cubicBezTo>
                <a:lnTo>
                  <a:pt x="12" y="643"/>
                </a:lnTo>
                <a:cubicBezTo>
                  <a:pt x="9" y="643"/>
                  <a:pt x="6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2"/>
                  <a:pt x="7" y="627"/>
                </a:cubicBezTo>
                <a:cubicBezTo>
                  <a:pt x="73" y="558"/>
                  <a:pt x="106" y="456"/>
                  <a:pt x="106" y="321"/>
                </a:cubicBezTo>
                <a:cubicBezTo>
                  <a:pt x="106" y="186"/>
                  <a:pt x="73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4" name=""/>
          <p:cNvSpPr txBox="1"/>
          <p:nvPr/>
        </p:nvSpPr>
        <p:spPr>
          <a:xfrm>
            <a:off x="747720" y="2720520"/>
            <a:ext cx="12639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Нарушение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"/>
          <p:cNvSpPr/>
          <p:nvPr/>
        </p:nvSpPr>
        <p:spPr>
          <a:xfrm>
            <a:off x="3841920" y="2743920"/>
            <a:ext cx="232560" cy="194040"/>
          </a:xfrm>
          <a:custGeom>
            <a:avLst/>
            <a:gdLst/>
            <a:ahLst/>
            <a:rect l="0" t="0" r="r" b="b"/>
            <a:pathLst>
              <a:path w="646" h="539">
                <a:moveTo>
                  <a:pt x="237" y="54"/>
                </a:moveTo>
                <a:cubicBezTo>
                  <a:pt x="243" y="54"/>
                  <a:pt x="247" y="55"/>
                  <a:pt x="247" y="58"/>
                </a:cubicBezTo>
                <a:cubicBezTo>
                  <a:pt x="247" y="59"/>
                  <a:pt x="250" y="68"/>
                  <a:pt x="254" y="84"/>
                </a:cubicBezTo>
                <a:cubicBezTo>
                  <a:pt x="259" y="100"/>
                  <a:pt x="267" y="129"/>
                  <a:pt x="281" y="170"/>
                </a:cubicBezTo>
                <a:cubicBezTo>
                  <a:pt x="294" y="212"/>
                  <a:pt x="309" y="256"/>
                  <a:pt x="327" y="302"/>
                </a:cubicBezTo>
                <a:cubicBezTo>
                  <a:pt x="350" y="364"/>
                  <a:pt x="372" y="415"/>
                  <a:pt x="395" y="454"/>
                </a:cubicBezTo>
                <a:lnTo>
                  <a:pt x="399" y="460"/>
                </a:lnTo>
                <a:lnTo>
                  <a:pt x="411" y="410"/>
                </a:lnTo>
                <a:cubicBezTo>
                  <a:pt x="425" y="357"/>
                  <a:pt x="439" y="303"/>
                  <a:pt x="455" y="246"/>
                </a:cubicBezTo>
                <a:cubicBezTo>
                  <a:pt x="475" y="175"/>
                  <a:pt x="489" y="126"/>
                  <a:pt x="499" y="97"/>
                </a:cubicBezTo>
                <a:cubicBezTo>
                  <a:pt x="509" y="69"/>
                  <a:pt x="519" y="50"/>
                  <a:pt x="529" y="40"/>
                </a:cubicBezTo>
                <a:cubicBezTo>
                  <a:pt x="552" y="17"/>
                  <a:pt x="582" y="4"/>
                  <a:pt x="619" y="0"/>
                </a:cubicBezTo>
                <a:cubicBezTo>
                  <a:pt x="620" y="0"/>
                  <a:pt x="622" y="0"/>
                  <a:pt x="625" y="0"/>
                </a:cubicBezTo>
                <a:cubicBezTo>
                  <a:pt x="629" y="0"/>
                  <a:pt x="631" y="0"/>
                  <a:pt x="632" y="0"/>
                </a:cubicBezTo>
                <a:lnTo>
                  <a:pt x="635" y="0"/>
                </a:lnTo>
                <a:cubicBezTo>
                  <a:pt x="642" y="0"/>
                  <a:pt x="646" y="5"/>
                  <a:pt x="646" y="15"/>
                </a:cubicBezTo>
                <a:cubicBezTo>
                  <a:pt x="646" y="34"/>
                  <a:pt x="640" y="49"/>
                  <a:pt x="628" y="62"/>
                </a:cubicBezTo>
                <a:cubicBezTo>
                  <a:pt x="624" y="66"/>
                  <a:pt x="618" y="68"/>
                  <a:pt x="610" y="68"/>
                </a:cubicBezTo>
                <a:cubicBezTo>
                  <a:pt x="594" y="69"/>
                  <a:pt x="580" y="71"/>
                  <a:pt x="568" y="75"/>
                </a:cubicBezTo>
                <a:cubicBezTo>
                  <a:pt x="556" y="79"/>
                  <a:pt x="547" y="83"/>
                  <a:pt x="542" y="86"/>
                </a:cubicBezTo>
                <a:cubicBezTo>
                  <a:pt x="537" y="90"/>
                  <a:pt x="533" y="94"/>
                  <a:pt x="532" y="96"/>
                </a:cubicBezTo>
                <a:cubicBezTo>
                  <a:pt x="524" y="109"/>
                  <a:pt x="504" y="177"/>
                  <a:pt x="471" y="300"/>
                </a:cubicBezTo>
                <a:cubicBezTo>
                  <a:pt x="439" y="423"/>
                  <a:pt x="422" y="488"/>
                  <a:pt x="422" y="497"/>
                </a:cubicBezTo>
                <a:cubicBezTo>
                  <a:pt x="422" y="498"/>
                  <a:pt x="421" y="498"/>
                  <a:pt x="421" y="497"/>
                </a:cubicBezTo>
                <a:lnTo>
                  <a:pt x="420" y="497"/>
                </a:lnTo>
                <a:cubicBezTo>
                  <a:pt x="420" y="498"/>
                  <a:pt x="420" y="498"/>
                  <a:pt x="420" y="499"/>
                </a:cubicBezTo>
                <a:cubicBezTo>
                  <a:pt x="417" y="506"/>
                  <a:pt x="411" y="512"/>
                  <a:pt x="402" y="518"/>
                </a:cubicBezTo>
                <a:cubicBezTo>
                  <a:pt x="394" y="523"/>
                  <a:pt x="385" y="526"/>
                  <a:pt x="376" y="527"/>
                </a:cubicBezTo>
                <a:cubicBezTo>
                  <a:pt x="372" y="527"/>
                  <a:pt x="369" y="526"/>
                  <a:pt x="367" y="525"/>
                </a:cubicBezTo>
                <a:cubicBezTo>
                  <a:pt x="365" y="524"/>
                  <a:pt x="362" y="519"/>
                  <a:pt x="357" y="512"/>
                </a:cubicBezTo>
                <a:cubicBezTo>
                  <a:pt x="337" y="480"/>
                  <a:pt x="322" y="452"/>
                  <a:pt x="311" y="428"/>
                </a:cubicBezTo>
                <a:cubicBezTo>
                  <a:pt x="300" y="404"/>
                  <a:pt x="287" y="372"/>
                  <a:pt x="272" y="333"/>
                </a:cubicBezTo>
                <a:cubicBezTo>
                  <a:pt x="253" y="281"/>
                  <a:pt x="235" y="229"/>
                  <a:pt x="218" y="176"/>
                </a:cubicBezTo>
                <a:lnTo>
                  <a:pt x="213" y="163"/>
                </a:lnTo>
                <a:cubicBezTo>
                  <a:pt x="213" y="164"/>
                  <a:pt x="211" y="174"/>
                  <a:pt x="207" y="194"/>
                </a:cubicBezTo>
                <a:cubicBezTo>
                  <a:pt x="203" y="213"/>
                  <a:pt x="197" y="237"/>
                  <a:pt x="191" y="264"/>
                </a:cubicBezTo>
                <a:cubicBezTo>
                  <a:pt x="185" y="291"/>
                  <a:pt x="177" y="321"/>
                  <a:pt x="167" y="354"/>
                </a:cubicBezTo>
                <a:cubicBezTo>
                  <a:pt x="157" y="386"/>
                  <a:pt x="146" y="416"/>
                  <a:pt x="136" y="443"/>
                </a:cubicBezTo>
                <a:cubicBezTo>
                  <a:pt x="125" y="470"/>
                  <a:pt x="112" y="493"/>
                  <a:pt x="98" y="512"/>
                </a:cubicBezTo>
                <a:cubicBezTo>
                  <a:pt x="84" y="530"/>
                  <a:pt x="70" y="540"/>
                  <a:pt x="56" y="539"/>
                </a:cubicBezTo>
                <a:cubicBezTo>
                  <a:pt x="44" y="539"/>
                  <a:pt x="32" y="536"/>
                  <a:pt x="19" y="529"/>
                </a:cubicBezTo>
                <a:cubicBezTo>
                  <a:pt x="7" y="522"/>
                  <a:pt x="0" y="513"/>
                  <a:pt x="0" y="502"/>
                </a:cubicBezTo>
                <a:cubicBezTo>
                  <a:pt x="0" y="491"/>
                  <a:pt x="3" y="480"/>
                  <a:pt x="9" y="468"/>
                </a:cubicBezTo>
                <a:cubicBezTo>
                  <a:pt x="16" y="456"/>
                  <a:pt x="22" y="450"/>
                  <a:pt x="28" y="449"/>
                </a:cubicBezTo>
                <a:cubicBezTo>
                  <a:pt x="30" y="449"/>
                  <a:pt x="34" y="452"/>
                  <a:pt x="40" y="458"/>
                </a:cubicBezTo>
                <a:cubicBezTo>
                  <a:pt x="46" y="463"/>
                  <a:pt x="57" y="467"/>
                  <a:pt x="73" y="470"/>
                </a:cubicBezTo>
                <a:lnTo>
                  <a:pt x="76" y="470"/>
                </a:lnTo>
                <a:cubicBezTo>
                  <a:pt x="83" y="470"/>
                  <a:pt x="90" y="466"/>
                  <a:pt x="96" y="457"/>
                </a:cubicBezTo>
                <a:cubicBezTo>
                  <a:pt x="102" y="448"/>
                  <a:pt x="110" y="428"/>
                  <a:pt x="121" y="396"/>
                </a:cubicBezTo>
                <a:cubicBezTo>
                  <a:pt x="140" y="342"/>
                  <a:pt x="155" y="290"/>
                  <a:pt x="166" y="239"/>
                </a:cubicBezTo>
                <a:cubicBezTo>
                  <a:pt x="177" y="189"/>
                  <a:pt x="184" y="149"/>
                  <a:pt x="187" y="122"/>
                </a:cubicBezTo>
                <a:cubicBezTo>
                  <a:pt x="190" y="94"/>
                  <a:pt x="192" y="80"/>
                  <a:pt x="194" y="78"/>
                </a:cubicBezTo>
                <a:cubicBezTo>
                  <a:pt x="197" y="72"/>
                  <a:pt x="203" y="67"/>
                  <a:pt x="212" y="61"/>
                </a:cubicBezTo>
                <a:cubicBezTo>
                  <a:pt x="220" y="56"/>
                  <a:pt x="229" y="54"/>
                  <a:pt x="237" y="5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6" name=""/>
          <p:cNvSpPr/>
          <p:nvPr/>
        </p:nvSpPr>
        <p:spPr>
          <a:xfrm>
            <a:off x="4095720" y="275292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0" y="321"/>
                </a:moveTo>
                <a:cubicBezTo>
                  <a:pt x="0" y="291"/>
                  <a:pt x="2" y="263"/>
                  <a:pt x="7" y="237"/>
                </a:cubicBezTo>
                <a:cubicBezTo>
                  <a:pt x="11" y="210"/>
                  <a:pt x="16" y="187"/>
                  <a:pt x="21" y="168"/>
                </a:cubicBezTo>
                <a:cubicBezTo>
                  <a:pt x="28" y="149"/>
                  <a:pt x="36" y="130"/>
                  <a:pt x="46" y="111"/>
                </a:cubicBezTo>
                <a:cubicBezTo>
                  <a:pt x="56" y="93"/>
                  <a:pt x="65" y="79"/>
                  <a:pt x="71" y="69"/>
                </a:cubicBezTo>
                <a:cubicBezTo>
                  <a:pt x="77" y="58"/>
                  <a:pt x="86" y="47"/>
                  <a:pt x="97" y="35"/>
                </a:cubicBezTo>
                <a:cubicBezTo>
                  <a:pt x="109" y="23"/>
                  <a:pt x="117" y="16"/>
                  <a:pt x="119" y="13"/>
                </a:cubicBezTo>
                <a:cubicBezTo>
                  <a:pt x="121" y="11"/>
                  <a:pt x="126" y="6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1"/>
                  <a:pt x="144" y="19"/>
                </a:cubicBezTo>
                <a:cubicBezTo>
                  <a:pt x="136" y="27"/>
                  <a:pt x="128" y="38"/>
                  <a:pt x="117" y="53"/>
                </a:cubicBezTo>
                <a:cubicBezTo>
                  <a:pt x="107" y="68"/>
                  <a:pt x="97" y="86"/>
                  <a:pt x="86" y="108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2" y="234"/>
                  <a:pt x="48" y="275"/>
                  <a:pt x="48" y="321"/>
                </a:cubicBezTo>
                <a:cubicBezTo>
                  <a:pt x="48" y="367"/>
                  <a:pt x="52" y="408"/>
                  <a:pt x="59" y="445"/>
                </a:cubicBezTo>
                <a:cubicBezTo>
                  <a:pt x="66" y="482"/>
                  <a:pt x="75" y="511"/>
                  <a:pt x="85" y="534"/>
                </a:cubicBezTo>
                <a:cubicBezTo>
                  <a:pt x="96" y="557"/>
                  <a:pt x="106" y="575"/>
                  <a:pt x="117" y="589"/>
                </a:cubicBezTo>
                <a:cubicBezTo>
                  <a:pt x="127" y="603"/>
                  <a:pt x="136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0"/>
                  <a:pt x="151" y="642"/>
                  <a:pt x="145" y="642"/>
                </a:cubicBezTo>
                <a:lnTo>
                  <a:pt x="143" y="642"/>
                </a:lnTo>
                <a:lnTo>
                  <a:pt x="135" y="642"/>
                </a:lnTo>
                <a:lnTo>
                  <a:pt x="117" y="627"/>
                </a:lnTo>
                <a:cubicBezTo>
                  <a:pt x="77" y="591"/>
                  <a:pt x="47" y="545"/>
                  <a:pt x="29" y="491"/>
                </a:cubicBezTo>
                <a:cubicBezTo>
                  <a:pt x="9" y="437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7" name=""/>
          <p:cNvSpPr/>
          <p:nvPr/>
        </p:nvSpPr>
        <p:spPr>
          <a:xfrm>
            <a:off x="4173120" y="2772360"/>
            <a:ext cx="97560" cy="159120"/>
          </a:xfrm>
          <a:custGeom>
            <a:avLst/>
            <a:gdLst/>
            <a:ahLst/>
            <a:rect l="0" t="0" r="r" b="b"/>
            <a:pathLst>
              <a:path w="271" h="442">
                <a:moveTo>
                  <a:pt x="36" y="53"/>
                </a:moveTo>
                <a:cubicBezTo>
                  <a:pt x="60" y="18"/>
                  <a:pt x="93" y="0"/>
                  <a:pt x="134" y="0"/>
                </a:cubicBezTo>
                <a:cubicBezTo>
                  <a:pt x="156" y="0"/>
                  <a:pt x="176" y="5"/>
                  <a:pt x="197" y="16"/>
                </a:cubicBezTo>
                <a:cubicBezTo>
                  <a:pt x="217" y="29"/>
                  <a:pt x="234" y="48"/>
                  <a:pt x="247" y="76"/>
                </a:cubicBezTo>
                <a:cubicBezTo>
                  <a:pt x="263" y="112"/>
                  <a:pt x="271" y="161"/>
                  <a:pt x="271" y="223"/>
                </a:cubicBezTo>
                <a:cubicBezTo>
                  <a:pt x="271" y="289"/>
                  <a:pt x="261" y="340"/>
                  <a:pt x="243" y="375"/>
                </a:cubicBezTo>
                <a:cubicBezTo>
                  <a:pt x="234" y="393"/>
                  <a:pt x="223" y="407"/>
                  <a:pt x="208" y="418"/>
                </a:cubicBezTo>
                <a:cubicBezTo>
                  <a:pt x="193" y="428"/>
                  <a:pt x="180" y="435"/>
                  <a:pt x="169" y="438"/>
                </a:cubicBezTo>
                <a:cubicBezTo>
                  <a:pt x="157" y="440"/>
                  <a:pt x="146" y="442"/>
                  <a:pt x="135" y="442"/>
                </a:cubicBezTo>
                <a:cubicBezTo>
                  <a:pt x="124" y="442"/>
                  <a:pt x="113" y="441"/>
                  <a:pt x="102" y="438"/>
                </a:cubicBezTo>
                <a:cubicBezTo>
                  <a:pt x="90" y="436"/>
                  <a:pt x="77" y="429"/>
                  <a:pt x="62" y="418"/>
                </a:cubicBezTo>
                <a:cubicBezTo>
                  <a:pt x="47" y="407"/>
                  <a:pt x="36" y="392"/>
                  <a:pt x="27" y="375"/>
                </a:cubicBezTo>
                <a:cubicBezTo>
                  <a:pt x="9" y="340"/>
                  <a:pt x="0" y="289"/>
                  <a:pt x="0" y="223"/>
                </a:cubicBezTo>
                <a:cubicBezTo>
                  <a:pt x="0" y="148"/>
                  <a:pt x="12" y="92"/>
                  <a:pt x="36" y="53"/>
                </a:cubicBezTo>
                <a:moveTo>
                  <a:pt x="181" y="45"/>
                </a:moveTo>
                <a:cubicBezTo>
                  <a:pt x="169" y="31"/>
                  <a:pt x="152" y="24"/>
                  <a:pt x="135" y="24"/>
                </a:cubicBezTo>
                <a:cubicBezTo>
                  <a:pt x="117" y="24"/>
                  <a:pt x="102" y="31"/>
                  <a:pt x="89" y="45"/>
                </a:cubicBezTo>
                <a:cubicBezTo>
                  <a:pt x="78" y="56"/>
                  <a:pt x="71" y="72"/>
                  <a:pt x="68" y="91"/>
                </a:cubicBezTo>
                <a:cubicBezTo>
                  <a:pt x="64" y="111"/>
                  <a:pt x="62" y="152"/>
                  <a:pt x="62" y="214"/>
                </a:cubicBezTo>
                <a:cubicBezTo>
                  <a:pt x="62" y="282"/>
                  <a:pt x="64" y="326"/>
                  <a:pt x="68" y="348"/>
                </a:cubicBezTo>
                <a:cubicBezTo>
                  <a:pt x="71" y="369"/>
                  <a:pt x="79" y="386"/>
                  <a:pt x="91" y="399"/>
                </a:cubicBezTo>
                <a:cubicBezTo>
                  <a:pt x="103" y="411"/>
                  <a:pt x="117" y="418"/>
                  <a:pt x="135" y="418"/>
                </a:cubicBezTo>
                <a:cubicBezTo>
                  <a:pt x="152" y="418"/>
                  <a:pt x="168" y="411"/>
                  <a:pt x="180" y="399"/>
                </a:cubicBezTo>
                <a:cubicBezTo>
                  <a:pt x="192" y="386"/>
                  <a:pt x="200" y="368"/>
                  <a:pt x="203" y="345"/>
                </a:cubicBezTo>
                <a:cubicBezTo>
                  <a:pt x="206" y="322"/>
                  <a:pt x="207" y="278"/>
                  <a:pt x="208" y="214"/>
                </a:cubicBezTo>
                <a:cubicBezTo>
                  <a:pt x="208" y="152"/>
                  <a:pt x="206" y="112"/>
                  <a:pt x="203" y="92"/>
                </a:cubicBezTo>
                <a:cubicBezTo>
                  <a:pt x="199" y="72"/>
                  <a:pt x="192" y="57"/>
                  <a:pt x="181" y="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8" name=""/>
          <p:cNvSpPr/>
          <p:nvPr/>
        </p:nvSpPr>
        <p:spPr>
          <a:xfrm>
            <a:off x="4297320" y="289800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6"/>
                </a:moveTo>
                <a:cubicBezTo>
                  <a:pt x="0" y="56"/>
                  <a:pt x="0" y="50"/>
                  <a:pt x="0" y="40"/>
                </a:cubicBezTo>
                <a:cubicBezTo>
                  <a:pt x="0" y="29"/>
                  <a:pt x="4" y="20"/>
                  <a:pt x="11" y="12"/>
                </a:cubicBezTo>
                <a:cubicBezTo>
                  <a:pt x="17" y="4"/>
                  <a:pt x="27" y="0"/>
                  <a:pt x="39" y="0"/>
                </a:cubicBezTo>
                <a:cubicBezTo>
                  <a:pt x="51" y="0"/>
                  <a:pt x="62" y="6"/>
                  <a:pt x="71" y="16"/>
                </a:cubicBezTo>
                <a:cubicBezTo>
                  <a:pt x="81" y="27"/>
                  <a:pt x="86" y="46"/>
                  <a:pt x="86" y="73"/>
                </a:cubicBezTo>
                <a:cubicBezTo>
                  <a:pt x="86" y="88"/>
                  <a:pt x="84" y="102"/>
                  <a:pt x="80" y="117"/>
                </a:cubicBezTo>
                <a:cubicBezTo>
                  <a:pt x="76" y="132"/>
                  <a:pt x="72" y="144"/>
                  <a:pt x="67" y="154"/>
                </a:cubicBezTo>
                <a:cubicBezTo>
                  <a:pt x="62" y="164"/>
                  <a:pt x="56" y="173"/>
                  <a:pt x="50" y="180"/>
                </a:cubicBezTo>
                <a:cubicBezTo>
                  <a:pt x="44" y="188"/>
                  <a:pt x="39" y="193"/>
                  <a:pt x="35" y="198"/>
                </a:cubicBezTo>
                <a:cubicBezTo>
                  <a:pt x="29" y="202"/>
                  <a:pt x="27" y="204"/>
                  <a:pt x="25" y="203"/>
                </a:cubicBezTo>
                <a:cubicBezTo>
                  <a:pt x="24" y="203"/>
                  <a:pt x="21" y="202"/>
                  <a:pt x="17" y="198"/>
                </a:cubicBezTo>
                <a:cubicBezTo>
                  <a:pt x="13" y="194"/>
                  <a:pt x="11" y="191"/>
                  <a:pt x="11" y="189"/>
                </a:cubicBezTo>
                <a:cubicBezTo>
                  <a:pt x="11" y="188"/>
                  <a:pt x="14" y="184"/>
                  <a:pt x="18" y="179"/>
                </a:cubicBezTo>
                <a:cubicBezTo>
                  <a:pt x="23" y="174"/>
                  <a:pt x="28" y="168"/>
                  <a:pt x="35" y="160"/>
                </a:cubicBezTo>
                <a:cubicBezTo>
                  <a:pt x="41" y="152"/>
                  <a:pt x="47" y="141"/>
                  <a:pt x="52" y="127"/>
                </a:cubicBezTo>
                <a:cubicBezTo>
                  <a:pt x="57" y="113"/>
                  <a:pt x="61" y="97"/>
                  <a:pt x="62" y="80"/>
                </a:cubicBezTo>
                <a:lnTo>
                  <a:pt x="62" y="72"/>
                </a:lnTo>
                <a:lnTo>
                  <a:pt x="62" y="73"/>
                </a:lnTo>
                <a:cubicBezTo>
                  <a:pt x="61" y="73"/>
                  <a:pt x="60" y="74"/>
                  <a:pt x="58" y="74"/>
                </a:cubicBezTo>
                <a:cubicBezTo>
                  <a:pt x="57" y="75"/>
                  <a:pt x="56" y="75"/>
                  <a:pt x="55" y="76"/>
                </a:cubicBezTo>
                <a:cubicBezTo>
                  <a:pt x="53" y="77"/>
                  <a:pt x="51" y="77"/>
                  <a:pt x="49" y="77"/>
                </a:cubicBezTo>
                <a:cubicBezTo>
                  <a:pt x="46" y="77"/>
                  <a:pt x="44" y="78"/>
                  <a:pt x="41" y="78"/>
                </a:cubicBezTo>
                <a:cubicBezTo>
                  <a:pt x="29" y="78"/>
                  <a:pt x="19" y="74"/>
                  <a:pt x="12" y="67"/>
                </a:cubicBez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9" name=""/>
          <p:cNvSpPr/>
          <p:nvPr/>
        </p:nvSpPr>
        <p:spPr>
          <a:xfrm>
            <a:off x="4389120" y="2826720"/>
            <a:ext cx="125640" cy="102240"/>
          </a:xfrm>
          <a:custGeom>
            <a:avLst/>
            <a:gdLst/>
            <a:ahLst/>
            <a:rect l="0" t="0" r="r" b="b"/>
            <a:pathLst>
              <a:path w="349" h="284">
                <a:moveTo>
                  <a:pt x="99" y="284"/>
                </a:moveTo>
                <a:cubicBezTo>
                  <a:pt x="70" y="284"/>
                  <a:pt x="46" y="274"/>
                  <a:pt x="28" y="255"/>
                </a:cubicBezTo>
                <a:cubicBezTo>
                  <a:pt x="10" y="236"/>
                  <a:pt x="1" y="211"/>
                  <a:pt x="0" y="182"/>
                </a:cubicBezTo>
                <a:cubicBezTo>
                  <a:pt x="0" y="139"/>
                  <a:pt x="16" y="99"/>
                  <a:pt x="47" y="62"/>
                </a:cubicBezTo>
                <a:cubicBezTo>
                  <a:pt x="78" y="26"/>
                  <a:pt x="115" y="5"/>
                  <a:pt x="157" y="0"/>
                </a:cubicBezTo>
                <a:cubicBezTo>
                  <a:pt x="158" y="0"/>
                  <a:pt x="188" y="0"/>
                  <a:pt x="247" y="0"/>
                </a:cubicBezTo>
                <a:lnTo>
                  <a:pt x="336" y="0"/>
                </a:lnTo>
                <a:cubicBezTo>
                  <a:pt x="336" y="0"/>
                  <a:pt x="337" y="0"/>
                  <a:pt x="338" y="1"/>
                </a:cubicBezTo>
                <a:cubicBezTo>
                  <a:pt x="338" y="1"/>
                  <a:pt x="339" y="2"/>
                  <a:pt x="340" y="2"/>
                </a:cubicBezTo>
                <a:cubicBezTo>
                  <a:pt x="341" y="3"/>
                  <a:pt x="342" y="3"/>
                  <a:pt x="342" y="3"/>
                </a:cubicBezTo>
                <a:cubicBezTo>
                  <a:pt x="343" y="4"/>
                  <a:pt x="343" y="4"/>
                  <a:pt x="344" y="5"/>
                </a:cubicBezTo>
                <a:cubicBezTo>
                  <a:pt x="345" y="6"/>
                  <a:pt x="345" y="7"/>
                  <a:pt x="345" y="7"/>
                </a:cubicBezTo>
                <a:cubicBezTo>
                  <a:pt x="345" y="7"/>
                  <a:pt x="346" y="7"/>
                  <a:pt x="347" y="9"/>
                </a:cubicBezTo>
                <a:cubicBezTo>
                  <a:pt x="347" y="11"/>
                  <a:pt x="348" y="12"/>
                  <a:pt x="347" y="12"/>
                </a:cubicBezTo>
                <a:cubicBezTo>
                  <a:pt x="347" y="12"/>
                  <a:pt x="347" y="13"/>
                  <a:pt x="348" y="15"/>
                </a:cubicBezTo>
                <a:cubicBezTo>
                  <a:pt x="349" y="17"/>
                  <a:pt x="349" y="18"/>
                  <a:pt x="349" y="19"/>
                </a:cubicBezTo>
                <a:cubicBezTo>
                  <a:pt x="349" y="38"/>
                  <a:pt x="335" y="47"/>
                  <a:pt x="307" y="47"/>
                </a:cubicBezTo>
                <a:cubicBezTo>
                  <a:pt x="304" y="47"/>
                  <a:pt x="300" y="47"/>
                  <a:pt x="296" y="47"/>
                </a:cubicBezTo>
                <a:cubicBezTo>
                  <a:pt x="292" y="47"/>
                  <a:pt x="289" y="47"/>
                  <a:pt x="287" y="46"/>
                </a:cubicBezTo>
                <a:lnTo>
                  <a:pt x="248" y="46"/>
                </a:lnTo>
                <a:lnTo>
                  <a:pt x="252" y="53"/>
                </a:lnTo>
                <a:cubicBezTo>
                  <a:pt x="259" y="69"/>
                  <a:pt x="263" y="87"/>
                  <a:pt x="263" y="107"/>
                </a:cubicBezTo>
                <a:cubicBezTo>
                  <a:pt x="263" y="154"/>
                  <a:pt x="246" y="195"/>
                  <a:pt x="212" y="231"/>
                </a:cubicBezTo>
                <a:cubicBezTo>
                  <a:pt x="178" y="267"/>
                  <a:pt x="140" y="284"/>
                  <a:pt x="99" y="284"/>
                </a:cubicBezTo>
                <a:moveTo>
                  <a:pt x="213" y="98"/>
                </a:moveTo>
                <a:cubicBezTo>
                  <a:pt x="213" y="63"/>
                  <a:pt x="195" y="46"/>
                  <a:pt x="159" y="46"/>
                </a:cubicBezTo>
                <a:cubicBezTo>
                  <a:pt x="105" y="46"/>
                  <a:pt x="70" y="84"/>
                  <a:pt x="54" y="158"/>
                </a:cubicBezTo>
                <a:cubicBezTo>
                  <a:pt x="54" y="160"/>
                  <a:pt x="54" y="161"/>
                  <a:pt x="54" y="162"/>
                </a:cubicBezTo>
                <a:cubicBezTo>
                  <a:pt x="50" y="178"/>
                  <a:pt x="49" y="191"/>
                  <a:pt x="49" y="201"/>
                </a:cubicBezTo>
                <a:cubicBezTo>
                  <a:pt x="49" y="223"/>
                  <a:pt x="54" y="238"/>
                  <a:pt x="65" y="247"/>
                </a:cubicBezTo>
                <a:cubicBezTo>
                  <a:pt x="75" y="255"/>
                  <a:pt x="87" y="260"/>
                  <a:pt x="101" y="260"/>
                </a:cubicBezTo>
                <a:cubicBezTo>
                  <a:pt x="124" y="260"/>
                  <a:pt x="146" y="250"/>
                  <a:pt x="166" y="230"/>
                </a:cubicBezTo>
                <a:cubicBezTo>
                  <a:pt x="178" y="217"/>
                  <a:pt x="188" y="199"/>
                  <a:pt x="196" y="178"/>
                </a:cubicBezTo>
                <a:cubicBezTo>
                  <a:pt x="204" y="156"/>
                  <a:pt x="208" y="139"/>
                  <a:pt x="210" y="127"/>
                </a:cubicBezTo>
                <a:cubicBezTo>
                  <a:pt x="212" y="114"/>
                  <a:pt x="213" y="104"/>
                  <a:pt x="213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0" name=""/>
          <p:cNvSpPr/>
          <p:nvPr/>
        </p:nvSpPr>
        <p:spPr>
          <a:xfrm>
            <a:off x="4529880" y="273348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6" y="108"/>
                </a:moveTo>
                <a:cubicBezTo>
                  <a:pt x="18" y="108"/>
                  <a:pt x="12" y="105"/>
                  <a:pt x="7" y="99"/>
                </a:cubicBezTo>
                <a:cubicBezTo>
                  <a:pt x="2" y="94"/>
                  <a:pt x="0" y="87"/>
                  <a:pt x="0" y="79"/>
                </a:cubicBezTo>
                <a:cubicBezTo>
                  <a:pt x="0" y="58"/>
                  <a:pt x="8" y="39"/>
                  <a:pt x="24" y="24"/>
                </a:cubicBezTo>
                <a:cubicBezTo>
                  <a:pt x="40" y="8"/>
                  <a:pt x="60" y="0"/>
                  <a:pt x="84" y="0"/>
                </a:cubicBezTo>
                <a:cubicBezTo>
                  <a:pt x="112" y="0"/>
                  <a:pt x="135" y="9"/>
                  <a:pt x="154" y="25"/>
                </a:cubicBezTo>
                <a:cubicBezTo>
                  <a:pt x="172" y="42"/>
                  <a:pt x="181" y="64"/>
                  <a:pt x="182" y="91"/>
                </a:cubicBezTo>
                <a:cubicBezTo>
                  <a:pt x="182" y="104"/>
                  <a:pt x="179" y="118"/>
                  <a:pt x="173" y="129"/>
                </a:cubicBezTo>
                <a:cubicBezTo>
                  <a:pt x="167" y="141"/>
                  <a:pt x="159" y="151"/>
                  <a:pt x="151" y="160"/>
                </a:cubicBezTo>
                <a:cubicBezTo>
                  <a:pt x="142" y="169"/>
                  <a:pt x="130" y="180"/>
                  <a:pt x="115" y="194"/>
                </a:cubicBezTo>
                <a:cubicBezTo>
                  <a:pt x="103" y="203"/>
                  <a:pt x="88" y="217"/>
                  <a:pt x="68" y="236"/>
                </a:cubicBezTo>
                <a:lnTo>
                  <a:pt x="41" y="261"/>
                </a:lnTo>
                <a:lnTo>
                  <a:pt x="76" y="261"/>
                </a:lnTo>
                <a:cubicBezTo>
                  <a:pt x="124" y="261"/>
                  <a:pt x="150" y="261"/>
                  <a:pt x="153" y="259"/>
                </a:cubicBezTo>
                <a:cubicBezTo>
                  <a:pt x="155" y="259"/>
                  <a:pt x="158" y="245"/>
                  <a:pt x="164" y="219"/>
                </a:cubicBezTo>
                <a:lnTo>
                  <a:pt x="164" y="217"/>
                </a:lnTo>
                <a:lnTo>
                  <a:pt x="182" y="217"/>
                </a:lnTo>
                <a:lnTo>
                  <a:pt x="182" y="219"/>
                </a:lnTo>
                <a:cubicBezTo>
                  <a:pt x="181" y="220"/>
                  <a:pt x="179" y="233"/>
                  <a:pt x="176" y="260"/>
                </a:cubicBezTo>
                <a:cubicBezTo>
                  <a:pt x="172" y="287"/>
                  <a:pt x="170" y="301"/>
                  <a:pt x="169" y="302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5"/>
                </a:lnTo>
                <a:lnTo>
                  <a:pt x="0" y="289"/>
                </a:lnTo>
                <a:cubicBezTo>
                  <a:pt x="0" y="287"/>
                  <a:pt x="1" y="285"/>
                  <a:pt x="2" y="282"/>
                </a:cubicBezTo>
                <a:cubicBezTo>
                  <a:pt x="4" y="280"/>
                  <a:pt x="9" y="275"/>
                  <a:pt x="16" y="266"/>
                </a:cubicBezTo>
                <a:cubicBezTo>
                  <a:pt x="25" y="257"/>
                  <a:pt x="32" y="248"/>
                  <a:pt x="39" y="241"/>
                </a:cubicBezTo>
                <a:cubicBezTo>
                  <a:pt x="41" y="238"/>
                  <a:pt x="47" y="232"/>
                  <a:pt x="54" y="224"/>
                </a:cubicBezTo>
                <a:cubicBezTo>
                  <a:pt x="62" y="216"/>
                  <a:pt x="67" y="210"/>
                  <a:pt x="70" y="207"/>
                </a:cubicBezTo>
                <a:cubicBezTo>
                  <a:pt x="72" y="204"/>
                  <a:pt x="77" y="199"/>
                  <a:pt x="83" y="192"/>
                </a:cubicBezTo>
                <a:cubicBezTo>
                  <a:pt x="89" y="186"/>
                  <a:pt x="93" y="180"/>
                  <a:pt x="95" y="177"/>
                </a:cubicBezTo>
                <a:cubicBezTo>
                  <a:pt x="98" y="174"/>
                  <a:pt x="101" y="169"/>
                  <a:pt x="106" y="163"/>
                </a:cubicBezTo>
                <a:cubicBezTo>
                  <a:pt x="111" y="158"/>
                  <a:pt x="115" y="153"/>
                  <a:pt x="116" y="149"/>
                </a:cubicBezTo>
                <a:cubicBezTo>
                  <a:pt x="118" y="145"/>
                  <a:pt x="120" y="141"/>
                  <a:pt x="123" y="136"/>
                </a:cubicBezTo>
                <a:cubicBezTo>
                  <a:pt x="126" y="131"/>
                  <a:pt x="128" y="126"/>
                  <a:pt x="129" y="121"/>
                </a:cubicBezTo>
                <a:cubicBezTo>
                  <a:pt x="130" y="116"/>
                  <a:pt x="131" y="112"/>
                  <a:pt x="132" y="107"/>
                </a:cubicBezTo>
                <a:cubicBezTo>
                  <a:pt x="133" y="102"/>
                  <a:pt x="134" y="97"/>
                  <a:pt x="134" y="92"/>
                </a:cubicBezTo>
                <a:cubicBezTo>
                  <a:pt x="134" y="73"/>
                  <a:pt x="128" y="56"/>
                  <a:pt x="118" y="42"/>
                </a:cubicBezTo>
                <a:cubicBezTo>
                  <a:pt x="108" y="28"/>
                  <a:pt x="92" y="21"/>
                  <a:pt x="73" y="21"/>
                </a:cubicBezTo>
                <a:cubicBezTo>
                  <a:pt x="63" y="21"/>
                  <a:pt x="54" y="24"/>
                  <a:pt x="47" y="29"/>
                </a:cubicBezTo>
                <a:cubicBezTo>
                  <a:pt x="39" y="34"/>
                  <a:pt x="34" y="39"/>
                  <a:pt x="31" y="44"/>
                </a:cubicBezTo>
                <a:cubicBezTo>
                  <a:pt x="28" y="49"/>
                  <a:pt x="26" y="52"/>
                  <a:pt x="26" y="53"/>
                </a:cubicBezTo>
                <a:cubicBezTo>
                  <a:pt x="26" y="53"/>
                  <a:pt x="27" y="53"/>
                  <a:pt x="29" y="53"/>
                </a:cubicBezTo>
                <a:cubicBezTo>
                  <a:pt x="34" y="53"/>
                  <a:pt x="40" y="55"/>
                  <a:pt x="46" y="59"/>
                </a:cubicBezTo>
                <a:cubicBezTo>
                  <a:pt x="51" y="64"/>
                  <a:pt x="54" y="71"/>
                  <a:pt x="54" y="80"/>
                </a:cubicBezTo>
                <a:cubicBezTo>
                  <a:pt x="54" y="88"/>
                  <a:pt x="52" y="94"/>
                  <a:pt x="47" y="99"/>
                </a:cubicBezTo>
                <a:cubicBezTo>
                  <a:pt x="42" y="105"/>
                  <a:pt x="35" y="107"/>
                  <a:pt x="26" y="1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1" name=""/>
          <p:cNvSpPr/>
          <p:nvPr/>
        </p:nvSpPr>
        <p:spPr>
          <a:xfrm>
            <a:off x="4627440" y="275292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9" y="52"/>
                  <a:pt x="109" y="97"/>
                  <a:pt x="127" y="151"/>
                </a:cubicBezTo>
                <a:cubicBezTo>
                  <a:pt x="145" y="206"/>
                  <a:pt x="155" y="262"/>
                  <a:pt x="155" y="321"/>
                </a:cubicBezTo>
                <a:cubicBezTo>
                  <a:pt x="155" y="350"/>
                  <a:pt x="152" y="379"/>
                  <a:pt x="148" y="406"/>
                </a:cubicBezTo>
                <a:cubicBezTo>
                  <a:pt x="144" y="433"/>
                  <a:pt x="139" y="455"/>
                  <a:pt x="133" y="474"/>
                </a:cubicBezTo>
                <a:cubicBezTo>
                  <a:pt x="128" y="493"/>
                  <a:pt x="120" y="512"/>
                  <a:pt x="110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69" y="594"/>
                  <a:pt x="58" y="606"/>
                </a:cubicBezTo>
                <a:cubicBezTo>
                  <a:pt x="46" y="618"/>
                  <a:pt x="40" y="626"/>
                  <a:pt x="37" y="628"/>
                </a:cubicBezTo>
                <a:cubicBezTo>
                  <a:pt x="35" y="630"/>
                  <a:pt x="30" y="634"/>
                  <a:pt x="23" y="640"/>
                </a:cubicBezTo>
                <a:cubicBezTo>
                  <a:pt x="21" y="641"/>
                  <a:pt x="21" y="642"/>
                  <a:pt x="20" y="642"/>
                </a:cubicBezTo>
                <a:lnTo>
                  <a:pt x="12" y="642"/>
                </a:lnTo>
                <a:cubicBezTo>
                  <a:pt x="9" y="642"/>
                  <a:pt x="7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1" y="637"/>
                  <a:pt x="0" y="635"/>
                </a:cubicBezTo>
                <a:cubicBezTo>
                  <a:pt x="1" y="634"/>
                  <a:pt x="3" y="631"/>
                  <a:pt x="7" y="626"/>
                </a:cubicBezTo>
                <a:cubicBezTo>
                  <a:pt x="74" y="558"/>
                  <a:pt x="108" y="456"/>
                  <a:pt x="108" y="321"/>
                </a:cubicBezTo>
                <a:cubicBezTo>
                  <a:pt x="108" y="186"/>
                  <a:pt x="74" y="85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2" name=""/>
          <p:cNvSpPr txBox="1"/>
          <p:nvPr/>
        </p:nvSpPr>
        <p:spPr>
          <a:xfrm>
            <a:off x="3317040" y="2720520"/>
            <a:ext cx="5356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, а не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3" name=""/>
          <p:cNvSpPr/>
          <p:nvPr/>
        </p:nvSpPr>
        <p:spPr>
          <a:xfrm>
            <a:off x="933120" y="36954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20"/>
                  <a:pt x="46" y="13"/>
                  <a:pt x="58" y="8"/>
                </a:cubicBezTo>
                <a:cubicBezTo>
                  <a:pt x="69" y="4"/>
                  <a:pt x="81" y="0"/>
                  <a:pt x="94" y="0"/>
                </a:cubicBezTo>
                <a:cubicBezTo>
                  <a:pt x="106" y="0"/>
                  <a:pt x="118" y="4"/>
                  <a:pt x="129" y="8"/>
                </a:cubicBezTo>
                <a:cubicBezTo>
                  <a:pt x="141" y="13"/>
                  <a:pt x="151" y="20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4" name=""/>
          <p:cNvSpPr txBox="1"/>
          <p:nvPr/>
        </p:nvSpPr>
        <p:spPr>
          <a:xfrm>
            <a:off x="747720" y="3158640"/>
            <a:ext cx="13435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Последствия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5" name=""/>
          <p:cNvSpPr/>
          <p:nvPr/>
        </p:nvSpPr>
        <p:spPr>
          <a:xfrm>
            <a:off x="933120" y="40287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20"/>
                  <a:pt x="46" y="13"/>
                  <a:pt x="58" y="8"/>
                </a:cubicBezTo>
                <a:cubicBezTo>
                  <a:pt x="69" y="4"/>
                  <a:pt x="81" y="0"/>
                  <a:pt x="94" y="0"/>
                </a:cubicBezTo>
                <a:cubicBezTo>
                  <a:pt x="106" y="0"/>
                  <a:pt x="118" y="4"/>
                  <a:pt x="129" y="8"/>
                </a:cubicBezTo>
                <a:cubicBezTo>
                  <a:pt x="141" y="13"/>
                  <a:pt x="151" y="20"/>
                  <a:pt x="160" y="28"/>
                </a:cubicBezTo>
                <a:cubicBezTo>
                  <a:pt x="168" y="37"/>
                  <a:pt x="175" y="47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6" name=""/>
          <p:cNvSpPr txBox="1"/>
          <p:nvPr/>
        </p:nvSpPr>
        <p:spPr>
          <a:xfrm>
            <a:off x="1128600" y="3596760"/>
            <a:ext cx="5427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Веса остаются несмещенными, но теряют эффективность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7" name=""/>
          <p:cNvSpPr txBox="1"/>
          <p:nvPr/>
        </p:nvSpPr>
        <p:spPr>
          <a:xfrm>
            <a:off x="1128600" y="3930120"/>
            <a:ext cx="42649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Стандартные ошибки становятся неверными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"/>
          <p:cNvSpPr/>
          <p:nvPr/>
        </p:nvSpPr>
        <p:spPr>
          <a:xfrm>
            <a:off x="3771360" y="4476600"/>
            <a:ext cx="90360" cy="105120"/>
          </a:xfrm>
          <a:custGeom>
            <a:avLst/>
            <a:gdLst/>
            <a:ahLst/>
            <a:rect l="0" t="0" r="r" b="b"/>
            <a:pathLst>
              <a:path w="251" h="292">
                <a:moveTo>
                  <a:pt x="0" y="176"/>
                </a:moveTo>
                <a:cubicBezTo>
                  <a:pt x="0" y="151"/>
                  <a:pt x="4" y="129"/>
                  <a:pt x="12" y="109"/>
                </a:cubicBezTo>
                <a:cubicBezTo>
                  <a:pt x="20" y="89"/>
                  <a:pt x="30" y="72"/>
                  <a:pt x="43" y="59"/>
                </a:cubicBezTo>
                <a:cubicBezTo>
                  <a:pt x="56" y="46"/>
                  <a:pt x="70" y="35"/>
                  <a:pt x="86" y="26"/>
                </a:cubicBezTo>
                <a:cubicBezTo>
                  <a:pt x="102" y="17"/>
                  <a:pt x="117" y="10"/>
                  <a:pt x="131" y="6"/>
                </a:cubicBezTo>
                <a:cubicBezTo>
                  <a:pt x="145" y="2"/>
                  <a:pt x="160" y="0"/>
                  <a:pt x="172" y="0"/>
                </a:cubicBezTo>
                <a:lnTo>
                  <a:pt x="174" y="0"/>
                </a:lnTo>
                <a:cubicBezTo>
                  <a:pt x="194" y="0"/>
                  <a:pt x="210" y="5"/>
                  <a:pt x="224" y="14"/>
                </a:cubicBezTo>
                <a:cubicBezTo>
                  <a:pt x="238" y="24"/>
                  <a:pt x="245" y="37"/>
                  <a:pt x="245" y="56"/>
                </a:cubicBezTo>
                <a:cubicBezTo>
                  <a:pt x="245" y="94"/>
                  <a:pt x="222" y="120"/>
                  <a:pt x="174" y="132"/>
                </a:cubicBezTo>
                <a:cubicBezTo>
                  <a:pt x="153" y="137"/>
                  <a:pt x="124" y="140"/>
                  <a:pt x="87" y="140"/>
                </a:cubicBezTo>
                <a:cubicBezTo>
                  <a:pt x="72" y="140"/>
                  <a:pt x="63" y="141"/>
                  <a:pt x="63" y="142"/>
                </a:cubicBezTo>
                <a:cubicBezTo>
                  <a:pt x="63" y="143"/>
                  <a:pt x="62" y="150"/>
                  <a:pt x="59" y="164"/>
                </a:cubicBezTo>
                <a:cubicBezTo>
                  <a:pt x="57" y="178"/>
                  <a:pt x="55" y="192"/>
                  <a:pt x="55" y="202"/>
                </a:cubicBezTo>
                <a:cubicBezTo>
                  <a:pt x="55" y="222"/>
                  <a:pt x="59" y="238"/>
                  <a:pt x="68" y="250"/>
                </a:cubicBezTo>
                <a:cubicBezTo>
                  <a:pt x="77" y="261"/>
                  <a:pt x="91" y="267"/>
                  <a:pt x="109" y="268"/>
                </a:cubicBezTo>
                <a:cubicBezTo>
                  <a:pt x="127" y="268"/>
                  <a:pt x="146" y="264"/>
                  <a:pt x="169" y="256"/>
                </a:cubicBezTo>
                <a:cubicBezTo>
                  <a:pt x="191" y="247"/>
                  <a:pt x="211" y="233"/>
                  <a:pt x="228" y="213"/>
                </a:cubicBezTo>
                <a:cubicBezTo>
                  <a:pt x="232" y="209"/>
                  <a:pt x="235" y="207"/>
                  <a:pt x="236" y="207"/>
                </a:cubicBezTo>
                <a:cubicBezTo>
                  <a:pt x="238" y="207"/>
                  <a:pt x="240" y="209"/>
                  <a:pt x="244" y="213"/>
                </a:cubicBezTo>
                <a:cubicBezTo>
                  <a:pt x="248" y="217"/>
                  <a:pt x="250" y="220"/>
                  <a:pt x="251" y="222"/>
                </a:cubicBezTo>
                <a:cubicBezTo>
                  <a:pt x="251" y="224"/>
                  <a:pt x="249" y="227"/>
                  <a:pt x="245" y="232"/>
                </a:cubicBezTo>
                <a:cubicBezTo>
                  <a:pt x="241" y="237"/>
                  <a:pt x="234" y="242"/>
                  <a:pt x="226" y="249"/>
                </a:cubicBezTo>
                <a:cubicBezTo>
                  <a:pt x="217" y="256"/>
                  <a:pt x="207" y="263"/>
                  <a:pt x="196" y="269"/>
                </a:cubicBezTo>
                <a:cubicBezTo>
                  <a:pt x="185" y="276"/>
                  <a:pt x="172" y="281"/>
                  <a:pt x="156" y="285"/>
                </a:cubicBezTo>
                <a:cubicBezTo>
                  <a:pt x="139" y="289"/>
                  <a:pt x="123" y="292"/>
                  <a:pt x="106" y="292"/>
                </a:cubicBezTo>
                <a:cubicBezTo>
                  <a:pt x="72" y="292"/>
                  <a:pt x="46" y="280"/>
                  <a:pt x="28" y="258"/>
                </a:cubicBezTo>
                <a:cubicBezTo>
                  <a:pt x="9" y="235"/>
                  <a:pt x="0" y="208"/>
                  <a:pt x="0" y="176"/>
                </a:cubicBezTo>
                <a:moveTo>
                  <a:pt x="215" y="57"/>
                </a:moveTo>
                <a:cubicBezTo>
                  <a:pt x="212" y="35"/>
                  <a:pt x="198" y="24"/>
                  <a:pt x="171" y="24"/>
                </a:cubicBezTo>
                <a:cubicBezTo>
                  <a:pt x="157" y="24"/>
                  <a:pt x="143" y="27"/>
                  <a:pt x="131" y="33"/>
                </a:cubicBezTo>
                <a:cubicBezTo>
                  <a:pt x="119" y="39"/>
                  <a:pt x="109" y="46"/>
                  <a:pt x="102" y="55"/>
                </a:cubicBezTo>
                <a:cubicBezTo>
                  <a:pt x="95" y="63"/>
                  <a:pt x="89" y="72"/>
                  <a:pt x="84" y="81"/>
                </a:cubicBezTo>
                <a:cubicBezTo>
                  <a:pt x="78" y="90"/>
                  <a:pt x="75" y="98"/>
                  <a:pt x="73" y="104"/>
                </a:cubicBezTo>
                <a:cubicBezTo>
                  <a:pt x="72" y="110"/>
                  <a:pt x="71" y="114"/>
                  <a:pt x="70" y="116"/>
                </a:cubicBezTo>
                <a:cubicBezTo>
                  <a:pt x="70" y="117"/>
                  <a:pt x="74" y="117"/>
                  <a:pt x="83" y="117"/>
                </a:cubicBezTo>
                <a:cubicBezTo>
                  <a:pt x="131" y="117"/>
                  <a:pt x="166" y="112"/>
                  <a:pt x="185" y="101"/>
                </a:cubicBezTo>
                <a:cubicBezTo>
                  <a:pt x="204" y="91"/>
                  <a:pt x="214" y="76"/>
                  <a:pt x="215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9" name=""/>
          <p:cNvSpPr/>
          <p:nvPr/>
        </p:nvSpPr>
        <p:spPr>
          <a:xfrm>
            <a:off x="3880800" y="450540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4" y="28"/>
                </a:moveTo>
                <a:cubicBezTo>
                  <a:pt x="74" y="20"/>
                  <a:pt x="77" y="14"/>
                  <a:pt x="84" y="9"/>
                </a:cubicBezTo>
                <a:cubicBezTo>
                  <a:pt x="89" y="3"/>
                  <a:pt x="96" y="0"/>
                  <a:pt x="103" y="0"/>
                </a:cubicBezTo>
                <a:cubicBezTo>
                  <a:pt x="109" y="0"/>
                  <a:pt x="113" y="2"/>
                  <a:pt x="117" y="5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89" y="47"/>
                  <a:pt x="85" y="46"/>
                  <a:pt x="81" y="43"/>
                </a:cubicBezTo>
                <a:cubicBezTo>
                  <a:pt x="76" y="40"/>
                  <a:pt x="74" y="35"/>
                  <a:pt x="74" y="28"/>
                </a:cubicBezTo>
                <a:moveTo>
                  <a:pt x="0" y="171"/>
                </a:moveTo>
                <a:cubicBezTo>
                  <a:pt x="0" y="168"/>
                  <a:pt x="1" y="163"/>
                  <a:pt x="4" y="156"/>
                </a:cubicBezTo>
                <a:cubicBezTo>
                  <a:pt x="7" y="150"/>
                  <a:pt x="10" y="142"/>
                  <a:pt x="15" y="133"/>
                </a:cubicBezTo>
                <a:cubicBezTo>
                  <a:pt x="20" y="125"/>
                  <a:pt x="26" y="117"/>
                  <a:pt x="35" y="110"/>
                </a:cubicBezTo>
                <a:cubicBezTo>
                  <a:pt x="44" y="103"/>
                  <a:pt x="53" y="99"/>
                  <a:pt x="62" y="99"/>
                </a:cubicBezTo>
                <a:cubicBezTo>
                  <a:pt x="74" y="99"/>
                  <a:pt x="85" y="104"/>
                  <a:pt x="93" y="111"/>
                </a:cubicBezTo>
                <a:cubicBezTo>
                  <a:pt x="100" y="118"/>
                  <a:pt x="105" y="127"/>
                  <a:pt x="105" y="139"/>
                </a:cubicBezTo>
                <a:cubicBezTo>
                  <a:pt x="105" y="144"/>
                  <a:pt x="103" y="152"/>
                  <a:pt x="99" y="164"/>
                </a:cubicBezTo>
                <a:cubicBezTo>
                  <a:pt x="94" y="176"/>
                  <a:pt x="88" y="192"/>
                  <a:pt x="80" y="212"/>
                </a:cubicBezTo>
                <a:cubicBezTo>
                  <a:pt x="72" y="232"/>
                  <a:pt x="65" y="249"/>
                  <a:pt x="60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8" y="289"/>
                  <a:pt x="71" y="288"/>
                  <a:pt x="74" y="288"/>
                </a:cubicBezTo>
                <a:cubicBezTo>
                  <a:pt x="77" y="287"/>
                  <a:pt x="82" y="284"/>
                  <a:pt x="86" y="281"/>
                </a:cubicBezTo>
                <a:cubicBezTo>
                  <a:pt x="90" y="278"/>
                  <a:pt x="94" y="273"/>
                  <a:pt x="98" y="265"/>
                </a:cubicBezTo>
                <a:cubicBezTo>
                  <a:pt x="102" y="258"/>
                  <a:pt x="106" y="249"/>
                  <a:pt x="109" y="239"/>
                </a:cubicBezTo>
                <a:cubicBezTo>
                  <a:pt x="110" y="235"/>
                  <a:pt x="111" y="233"/>
                  <a:pt x="112" y="232"/>
                </a:cubicBezTo>
                <a:cubicBezTo>
                  <a:pt x="112" y="232"/>
                  <a:pt x="115" y="231"/>
                  <a:pt x="119" y="231"/>
                </a:cubicBezTo>
                <a:cubicBezTo>
                  <a:pt x="125" y="231"/>
                  <a:pt x="128" y="233"/>
                  <a:pt x="128" y="236"/>
                </a:cubicBezTo>
                <a:cubicBezTo>
                  <a:pt x="128" y="238"/>
                  <a:pt x="127" y="243"/>
                  <a:pt x="124" y="250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8" y="281"/>
                  <a:pt x="101" y="289"/>
                  <a:pt x="93" y="296"/>
                </a:cubicBezTo>
                <a:cubicBezTo>
                  <a:pt x="84" y="302"/>
                  <a:pt x="73" y="306"/>
                  <a:pt x="64" y="306"/>
                </a:cubicBezTo>
                <a:cubicBezTo>
                  <a:pt x="54" y="306"/>
                  <a:pt x="45" y="302"/>
                  <a:pt x="37" y="296"/>
                </a:cubicBezTo>
                <a:cubicBezTo>
                  <a:pt x="29" y="290"/>
                  <a:pt x="24" y="280"/>
                  <a:pt x="24" y="267"/>
                </a:cubicBezTo>
                <a:cubicBezTo>
                  <a:pt x="24" y="262"/>
                  <a:pt x="25" y="257"/>
                  <a:pt x="26" y="253"/>
                </a:cubicBezTo>
                <a:cubicBezTo>
                  <a:pt x="28" y="248"/>
                  <a:pt x="34" y="231"/>
                  <a:pt x="46" y="201"/>
                </a:cubicBezTo>
                <a:cubicBezTo>
                  <a:pt x="57" y="170"/>
                  <a:pt x="64" y="152"/>
                  <a:pt x="66" y="146"/>
                </a:cubicBezTo>
                <a:cubicBezTo>
                  <a:pt x="68" y="140"/>
                  <a:pt x="69" y="134"/>
                  <a:pt x="69" y="128"/>
                </a:cubicBezTo>
                <a:cubicBezTo>
                  <a:pt x="69" y="121"/>
                  <a:pt x="66" y="118"/>
                  <a:pt x="61" y="118"/>
                </a:cubicBezTo>
                <a:lnTo>
                  <a:pt x="60" y="118"/>
                </a:lnTo>
                <a:cubicBezTo>
                  <a:pt x="51" y="118"/>
                  <a:pt x="43" y="122"/>
                  <a:pt x="35" y="132"/>
                </a:cubicBezTo>
                <a:cubicBezTo>
                  <a:pt x="28" y="142"/>
                  <a:pt x="22" y="155"/>
                  <a:pt x="18" y="171"/>
                </a:cubicBezTo>
                <a:lnTo>
                  <a:pt x="17" y="172"/>
                </a:lnTo>
                <a:cubicBezTo>
                  <a:pt x="17" y="173"/>
                  <a:pt x="17" y="173"/>
                  <a:pt x="17" y="173"/>
                </a:cubicBezTo>
                <a:cubicBezTo>
                  <a:pt x="17" y="174"/>
                  <a:pt x="17" y="174"/>
                  <a:pt x="16" y="174"/>
                </a:cubicBezTo>
                <a:cubicBezTo>
                  <a:pt x="15" y="174"/>
                  <a:pt x="15" y="175"/>
                  <a:pt x="15" y="175"/>
                </a:cubicBezTo>
                <a:cubicBezTo>
                  <a:pt x="14" y="175"/>
                  <a:pt x="14" y="175"/>
                  <a:pt x="13" y="175"/>
                </a:cubicBezTo>
                <a:cubicBezTo>
                  <a:pt x="12" y="175"/>
                  <a:pt x="11" y="175"/>
                  <a:pt x="9" y="175"/>
                </a:cubicBezTo>
                <a:lnTo>
                  <a:pt x="3" y="175"/>
                </a:lnTo>
                <a:cubicBezTo>
                  <a:pt x="1" y="173"/>
                  <a:pt x="0" y="171"/>
                  <a:pt x="0" y="1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0" name=""/>
          <p:cNvSpPr txBox="1"/>
          <p:nvPr/>
        </p:nvSpPr>
        <p:spPr>
          <a:xfrm>
            <a:off x="747720" y="4368240"/>
            <a:ext cx="3068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Диагностика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График остатков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1" name=""/>
          <p:cNvSpPr txBox="1"/>
          <p:nvPr/>
        </p:nvSpPr>
        <p:spPr>
          <a:xfrm>
            <a:off x="3943800" y="4368240"/>
            <a:ext cx="17899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) vs предсказанных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1766880" y="4761720"/>
            <a:ext cx="109800" cy="149400"/>
          </a:xfrm>
          <a:custGeom>
            <a:avLst/>
            <a:gdLst/>
            <a:ahLst/>
            <a:rect l="0" t="0" r="r" b="b"/>
            <a:pathLst>
              <a:path w="305" h="415">
                <a:moveTo>
                  <a:pt x="0" y="99"/>
                </a:moveTo>
                <a:cubicBezTo>
                  <a:pt x="0" y="93"/>
                  <a:pt x="3" y="83"/>
                  <a:pt x="9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-1"/>
                  <a:pt x="88" y="0"/>
                </a:cubicBezTo>
                <a:cubicBezTo>
                  <a:pt x="105" y="0"/>
                  <a:pt x="120" y="5"/>
                  <a:pt x="131" y="14"/>
                </a:cubicBezTo>
                <a:cubicBezTo>
                  <a:pt x="142" y="24"/>
                  <a:pt x="147" y="38"/>
                  <a:pt x="148" y="55"/>
                </a:cubicBezTo>
                <a:cubicBezTo>
                  <a:pt x="147" y="64"/>
                  <a:pt x="146" y="68"/>
                  <a:pt x="146" y="69"/>
                </a:cubicBezTo>
                <a:cubicBezTo>
                  <a:pt x="146" y="70"/>
                  <a:pt x="142" y="80"/>
                  <a:pt x="135" y="98"/>
                </a:cubicBezTo>
                <a:cubicBezTo>
                  <a:pt x="129" y="117"/>
                  <a:pt x="121" y="138"/>
                  <a:pt x="114" y="161"/>
                </a:cubicBezTo>
                <a:cubicBezTo>
                  <a:pt x="106" y="184"/>
                  <a:pt x="103" y="202"/>
                  <a:pt x="103" y="216"/>
                </a:cubicBezTo>
                <a:cubicBezTo>
                  <a:pt x="103" y="235"/>
                  <a:pt x="106" y="248"/>
                  <a:pt x="113" y="255"/>
                </a:cubicBezTo>
                <a:cubicBezTo>
                  <a:pt x="119" y="262"/>
                  <a:pt x="128" y="266"/>
                  <a:pt x="140" y="267"/>
                </a:cubicBezTo>
                <a:cubicBezTo>
                  <a:pt x="150" y="267"/>
                  <a:pt x="159" y="264"/>
                  <a:pt x="167" y="260"/>
                </a:cubicBezTo>
                <a:cubicBezTo>
                  <a:pt x="176" y="255"/>
                  <a:pt x="183" y="250"/>
                  <a:pt x="187" y="245"/>
                </a:cubicBezTo>
                <a:cubicBezTo>
                  <a:pt x="192" y="240"/>
                  <a:pt x="198" y="233"/>
                  <a:pt x="205" y="223"/>
                </a:cubicBezTo>
                <a:cubicBezTo>
                  <a:pt x="205" y="222"/>
                  <a:pt x="206" y="218"/>
                  <a:pt x="208" y="210"/>
                </a:cubicBezTo>
                <a:cubicBezTo>
                  <a:pt x="210" y="202"/>
                  <a:pt x="213" y="189"/>
                  <a:pt x="217" y="172"/>
                </a:cubicBezTo>
                <a:cubicBezTo>
                  <a:pt x="221" y="155"/>
                  <a:pt x="225" y="139"/>
                  <a:pt x="229" y="125"/>
                </a:cubicBezTo>
                <a:cubicBezTo>
                  <a:pt x="245" y="61"/>
                  <a:pt x="254" y="27"/>
                  <a:pt x="256" y="24"/>
                </a:cubicBezTo>
                <a:cubicBezTo>
                  <a:pt x="261" y="12"/>
                  <a:pt x="271" y="7"/>
                  <a:pt x="283" y="7"/>
                </a:cubicBezTo>
                <a:cubicBezTo>
                  <a:pt x="289" y="7"/>
                  <a:pt x="294" y="8"/>
                  <a:pt x="297" y="11"/>
                </a:cubicBezTo>
                <a:cubicBezTo>
                  <a:pt x="300" y="14"/>
                  <a:pt x="303" y="17"/>
                  <a:pt x="304" y="19"/>
                </a:cubicBezTo>
                <a:cubicBezTo>
                  <a:pt x="305" y="21"/>
                  <a:pt x="306" y="23"/>
                  <a:pt x="305" y="25"/>
                </a:cubicBezTo>
                <a:cubicBezTo>
                  <a:pt x="305" y="30"/>
                  <a:pt x="295" y="75"/>
                  <a:pt x="274" y="159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4"/>
                  <a:pt x="205" y="362"/>
                  <a:pt x="176" y="383"/>
                </a:cubicBezTo>
                <a:cubicBezTo>
                  <a:pt x="146" y="404"/>
                  <a:pt x="117" y="415"/>
                  <a:pt x="86" y="415"/>
                </a:cubicBezTo>
                <a:cubicBezTo>
                  <a:pt x="67" y="415"/>
                  <a:pt x="50" y="411"/>
                  <a:pt x="36" y="401"/>
                </a:cubicBezTo>
                <a:cubicBezTo>
                  <a:pt x="21" y="392"/>
                  <a:pt x="14" y="378"/>
                  <a:pt x="14" y="359"/>
                </a:cubicBezTo>
                <a:cubicBezTo>
                  <a:pt x="14" y="350"/>
                  <a:pt x="15" y="342"/>
                  <a:pt x="18" y="335"/>
                </a:cubicBezTo>
                <a:cubicBezTo>
                  <a:pt x="21" y="329"/>
                  <a:pt x="25" y="324"/>
                  <a:pt x="31" y="321"/>
                </a:cubicBezTo>
                <a:cubicBezTo>
                  <a:pt x="36" y="318"/>
                  <a:pt x="40" y="316"/>
                  <a:pt x="43" y="315"/>
                </a:cubicBezTo>
                <a:cubicBezTo>
                  <a:pt x="47" y="314"/>
                  <a:pt x="50" y="313"/>
                  <a:pt x="54" y="313"/>
                </a:cubicBezTo>
                <a:cubicBezTo>
                  <a:pt x="73" y="313"/>
                  <a:pt x="82" y="322"/>
                  <a:pt x="82" y="340"/>
                </a:cubicBezTo>
                <a:cubicBezTo>
                  <a:pt x="82" y="348"/>
                  <a:pt x="80" y="356"/>
                  <a:pt x="75" y="362"/>
                </a:cubicBezTo>
                <a:cubicBezTo>
                  <a:pt x="70" y="369"/>
                  <a:pt x="65" y="373"/>
                  <a:pt x="60" y="375"/>
                </a:cubicBezTo>
                <a:cubicBezTo>
                  <a:pt x="55" y="377"/>
                  <a:pt x="53" y="378"/>
                  <a:pt x="52" y="378"/>
                </a:cubicBezTo>
                <a:lnTo>
                  <a:pt x="50" y="379"/>
                </a:lnTo>
                <a:cubicBezTo>
                  <a:pt x="51" y="381"/>
                  <a:pt x="55" y="384"/>
                  <a:pt x="62" y="387"/>
                </a:cubicBezTo>
                <a:cubicBezTo>
                  <a:pt x="69" y="390"/>
                  <a:pt x="76" y="391"/>
                  <a:pt x="84" y="391"/>
                </a:cubicBezTo>
                <a:lnTo>
                  <a:pt x="89" y="391"/>
                </a:lnTo>
                <a:cubicBezTo>
                  <a:pt x="96" y="391"/>
                  <a:pt x="102" y="391"/>
                  <a:pt x="106" y="390"/>
                </a:cubicBezTo>
                <a:cubicBezTo>
                  <a:pt x="121" y="386"/>
                  <a:pt x="134" y="378"/>
                  <a:pt x="146" y="365"/>
                </a:cubicBezTo>
                <a:cubicBezTo>
                  <a:pt x="158" y="353"/>
                  <a:pt x="167" y="340"/>
                  <a:pt x="173" y="326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1" y="280"/>
                  <a:pt x="193" y="274"/>
                  <a:pt x="193" y="271"/>
                </a:cubicBezTo>
                <a:lnTo>
                  <a:pt x="189" y="273"/>
                </a:lnTo>
                <a:cubicBezTo>
                  <a:pt x="187" y="275"/>
                  <a:pt x="183" y="277"/>
                  <a:pt x="177" y="280"/>
                </a:cubicBezTo>
                <a:cubicBezTo>
                  <a:pt x="172" y="283"/>
                  <a:pt x="166" y="286"/>
                  <a:pt x="160" y="288"/>
                </a:cubicBezTo>
                <a:cubicBezTo>
                  <a:pt x="152" y="290"/>
                  <a:pt x="144" y="291"/>
                  <a:pt x="135" y="291"/>
                </a:cubicBezTo>
                <a:cubicBezTo>
                  <a:pt x="116" y="291"/>
                  <a:pt x="97" y="286"/>
                  <a:pt x="82" y="277"/>
                </a:cubicBezTo>
                <a:cubicBezTo>
                  <a:pt x="67" y="268"/>
                  <a:pt x="58" y="252"/>
                  <a:pt x="53" y="231"/>
                </a:cubicBezTo>
                <a:cubicBezTo>
                  <a:pt x="53" y="227"/>
                  <a:pt x="52" y="221"/>
                  <a:pt x="52" y="211"/>
                </a:cubicBezTo>
                <a:cubicBezTo>
                  <a:pt x="52" y="186"/>
                  <a:pt x="60" y="154"/>
                  <a:pt x="75" y="115"/>
                </a:cubicBezTo>
                <a:cubicBezTo>
                  <a:pt x="90" y="76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2"/>
                  <a:pt x="31" y="81"/>
                  <a:pt x="28" y="89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3" name=""/>
          <p:cNvSpPr/>
          <p:nvPr/>
        </p:nvSpPr>
        <p:spPr>
          <a:xfrm>
            <a:off x="1886040" y="4790520"/>
            <a:ext cx="46080" cy="109800"/>
          </a:xfrm>
          <a:custGeom>
            <a:avLst/>
            <a:gdLst/>
            <a:ahLst/>
            <a:rect l="0" t="0" r="r" b="b"/>
            <a:pathLst>
              <a:path w="128" h="305">
                <a:moveTo>
                  <a:pt x="75" y="27"/>
                </a:moveTo>
                <a:cubicBezTo>
                  <a:pt x="75" y="20"/>
                  <a:pt x="78" y="14"/>
                  <a:pt x="84" y="8"/>
                </a:cubicBezTo>
                <a:cubicBezTo>
                  <a:pt x="89" y="3"/>
                  <a:pt x="96" y="0"/>
                  <a:pt x="104" y="0"/>
                </a:cubicBezTo>
                <a:cubicBezTo>
                  <a:pt x="109" y="0"/>
                  <a:pt x="114" y="1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3"/>
                  <a:pt x="101" y="46"/>
                  <a:pt x="94" y="47"/>
                </a:cubicBezTo>
                <a:cubicBezTo>
                  <a:pt x="90" y="47"/>
                  <a:pt x="85" y="45"/>
                  <a:pt x="81" y="42"/>
                </a:cubicBezTo>
                <a:cubicBezTo>
                  <a:pt x="77" y="39"/>
                  <a:pt x="75" y="34"/>
                  <a:pt x="75" y="27"/>
                </a:cubicBezTo>
                <a:moveTo>
                  <a:pt x="0" y="169"/>
                </a:moveTo>
                <a:cubicBezTo>
                  <a:pt x="0" y="167"/>
                  <a:pt x="1" y="162"/>
                  <a:pt x="4" y="155"/>
                </a:cubicBezTo>
                <a:cubicBezTo>
                  <a:pt x="7" y="148"/>
                  <a:pt x="11" y="140"/>
                  <a:pt x="15" y="132"/>
                </a:cubicBezTo>
                <a:cubicBezTo>
                  <a:pt x="20" y="123"/>
                  <a:pt x="26" y="116"/>
                  <a:pt x="36" y="109"/>
                </a:cubicBezTo>
                <a:cubicBezTo>
                  <a:pt x="45" y="102"/>
                  <a:pt x="54" y="99"/>
                  <a:pt x="63" y="99"/>
                </a:cubicBezTo>
                <a:cubicBezTo>
                  <a:pt x="75" y="99"/>
                  <a:pt x="85" y="102"/>
                  <a:pt x="93" y="109"/>
                </a:cubicBezTo>
                <a:cubicBezTo>
                  <a:pt x="101" y="116"/>
                  <a:pt x="105" y="126"/>
                  <a:pt x="105" y="137"/>
                </a:cubicBezTo>
                <a:cubicBezTo>
                  <a:pt x="105" y="143"/>
                  <a:pt x="103" y="151"/>
                  <a:pt x="99" y="163"/>
                </a:cubicBezTo>
                <a:cubicBezTo>
                  <a:pt x="94" y="175"/>
                  <a:pt x="88" y="190"/>
                  <a:pt x="80" y="210"/>
                </a:cubicBezTo>
                <a:cubicBezTo>
                  <a:pt x="73" y="231"/>
                  <a:pt x="66" y="248"/>
                  <a:pt x="61" y="263"/>
                </a:cubicBezTo>
                <a:cubicBezTo>
                  <a:pt x="60" y="269"/>
                  <a:pt x="59" y="274"/>
                  <a:pt x="59" y="277"/>
                </a:cubicBezTo>
                <a:cubicBezTo>
                  <a:pt x="59" y="285"/>
                  <a:pt x="62" y="288"/>
                  <a:pt x="67" y="288"/>
                </a:cubicBezTo>
                <a:cubicBezTo>
                  <a:pt x="70" y="288"/>
                  <a:pt x="72" y="288"/>
                  <a:pt x="75" y="287"/>
                </a:cubicBezTo>
                <a:cubicBezTo>
                  <a:pt x="78" y="286"/>
                  <a:pt x="82" y="284"/>
                  <a:pt x="86" y="281"/>
                </a:cubicBezTo>
                <a:cubicBezTo>
                  <a:pt x="90" y="277"/>
                  <a:pt x="94" y="272"/>
                  <a:pt x="98" y="265"/>
                </a:cubicBezTo>
                <a:cubicBezTo>
                  <a:pt x="102" y="258"/>
                  <a:pt x="106" y="249"/>
                  <a:pt x="109" y="238"/>
                </a:cubicBezTo>
                <a:cubicBezTo>
                  <a:pt x="110" y="234"/>
                  <a:pt x="111" y="232"/>
                  <a:pt x="112" y="232"/>
                </a:cubicBezTo>
                <a:cubicBezTo>
                  <a:pt x="112" y="231"/>
                  <a:pt x="115" y="231"/>
                  <a:pt x="119" y="231"/>
                </a:cubicBezTo>
                <a:cubicBezTo>
                  <a:pt x="125" y="231"/>
                  <a:pt x="128" y="232"/>
                  <a:pt x="128" y="235"/>
                </a:cubicBezTo>
                <a:cubicBezTo>
                  <a:pt x="128" y="238"/>
                  <a:pt x="127" y="242"/>
                  <a:pt x="124" y="249"/>
                </a:cubicBezTo>
                <a:cubicBezTo>
                  <a:pt x="122" y="256"/>
                  <a:pt x="118" y="264"/>
                  <a:pt x="113" y="273"/>
                </a:cubicBezTo>
                <a:cubicBezTo>
                  <a:pt x="108" y="281"/>
                  <a:pt x="101" y="289"/>
                  <a:pt x="93" y="295"/>
                </a:cubicBezTo>
                <a:cubicBezTo>
                  <a:pt x="84" y="302"/>
                  <a:pt x="75" y="305"/>
                  <a:pt x="65" y="305"/>
                </a:cubicBezTo>
                <a:cubicBezTo>
                  <a:pt x="55" y="305"/>
                  <a:pt x="46" y="302"/>
                  <a:pt x="38" y="296"/>
                </a:cubicBezTo>
                <a:cubicBezTo>
                  <a:pt x="29" y="289"/>
                  <a:pt x="24" y="280"/>
                  <a:pt x="24" y="267"/>
                </a:cubicBezTo>
                <a:cubicBezTo>
                  <a:pt x="24" y="262"/>
                  <a:pt x="25" y="257"/>
                  <a:pt x="26" y="252"/>
                </a:cubicBezTo>
                <a:cubicBezTo>
                  <a:pt x="28" y="248"/>
                  <a:pt x="35" y="230"/>
                  <a:pt x="47" y="199"/>
                </a:cubicBezTo>
                <a:cubicBezTo>
                  <a:pt x="58" y="169"/>
                  <a:pt x="65" y="151"/>
                  <a:pt x="67" y="145"/>
                </a:cubicBezTo>
                <a:cubicBezTo>
                  <a:pt x="69" y="139"/>
                  <a:pt x="70" y="133"/>
                  <a:pt x="70" y="127"/>
                </a:cubicBezTo>
                <a:cubicBezTo>
                  <a:pt x="70" y="120"/>
                  <a:pt x="67" y="116"/>
                  <a:pt x="62" y="116"/>
                </a:cubicBezTo>
                <a:lnTo>
                  <a:pt x="61" y="116"/>
                </a:lnTo>
                <a:cubicBezTo>
                  <a:pt x="52" y="116"/>
                  <a:pt x="44" y="121"/>
                  <a:pt x="36" y="131"/>
                </a:cubicBezTo>
                <a:cubicBezTo>
                  <a:pt x="28" y="141"/>
                  <a:pt x="22" y="154"/>
                  <a:pt x="18" y="169"/>
                </a:cubicBezTo>
                <a:cubicBezTo>
                  <a:pt x="18" y="169"/>
                  <a:pt x="18" y="170"/>
                  <a:pt x="17" y="170"/>
                </a:cubicBezTo>
                <a:cubicBezTo>
                  <a:pt x="17" y="171"/>
                  <a:pt x="17" y="172"/>
                  <a:pt x="17" y="172"/>
                </a:cubicBezTo>
                <a:lnTo>
                  <a:pt x="16" y="173"/>
                </a:lnTo>
                <a:cubicBezTo>
                  <a:pt x="15" y="173"/>
                  <a:pt x="15" y="173"/>
                  <a:pt x="15" y="173"/>
                </a:cubicBezTo>
                <a:cubicBezTo>
                  <a:pt x="14" y="173"/>
                  <a:pt x="14" y="173"/>
                  <a:pt x="13" y="173"/>
                </a:cubicBez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1"/>
                  <a:pt x="0" y="170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4" name=""/>
          <p:cNvSpPr/>
          <p:nvPr/>
        </p:nvSpPr>
        <p:spPr>
          <a:xfrm>
            <a:off x="1824480" y="4699800"/>
            <a:ext cx="63720" cy="37800"/>
          </a:xfrm>
          <a:custGeom>
            <a:avLst/>
            <a:gdLst/>
            <a:ahLst/>
            <a:rect l="0" t="0" r="r" b="b"/>
            <a:pathLst>
              <a:path w="177" h="105">
                <a:moveTo>
                  <a:pt x="0" y="86"/>
                </a:moveTo>
                <a:lnTo>
                  <a:pt x="88" y="0"/>
                </a:lnTo>
                <a:lnTo>
                  <a:pt x="93" y="5"/>
                </a:lnTo>
                <a:cubicBezTo>
                  <a:pt x="149" y="58"/>
                  <a:pt x="177" y="85"/>
                  <a:pt x="177" y="86"/>
                </a:cubicBezTo>
                <a:lnTo>
                  <a:pt x="160" y="105"/>
                </a:lnTo>
                <a:cubicBezTo>
                  <a:pt x="159" y="105"/>
                  <a:pt x="147" y="93"/>
                  <a:pt x="122" y="72"/>
                </a:cubicBezTo>
                <a:lnTo>
                  <a:pt x="88" y="43"/>
                </a:lnTo>
                <a:lnTo>
                  <a:pt x="53" y="73"/>
                </a:lnTo>
                <a:cubicBezTo>
                  <a:pt x="47" y="78"/>
                  <a:pt x="42" y="83"/>
                  <a:pt x="36" y="88"/>
                </a:cubicBezTo>
                <a:cubicBezTo>
                  <a:pt x="31" y="93"/>
                  <a:pt x="26" y="97"/>
                  <a:pt x="23" y="100"/>
                </a:cubicBezTo>
                <a:lnTo>
                  <a:pt x="18" y="105"/>
                </a:lnTo>
                <a:cubicBezTo>
                  <a:pt x="17" y="106"/>
                  <a:pt x="14" y="103"/>
                  <a:pt x="8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5" name=""/>
          <p:cNvSpPr txBox="1"/>
          <p:nvPr/>
        </p:nvSpPr>
        <p:spPr>
          <a:xfrm>
            <a:off x="747720" y="4654080"/>
            <a:ext cx="10188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значений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"/>
          <p:cNvSpPr txBox="1"/>
          <p:nvPr/>
        </p:nvSpPr>
        <p:spPr>
          <a:xfrm>
            <a:off x="1955160" y="4654080"/>
            <a:ext cx="190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7" name=""/>
          <p:cNvSpPr txBox="1"/>
          <p:nvPr/>
        </p:nvSpPr>
        <p:spPr>
          <a:xfrm>
            <a:off x="747720" y="5092200"/>
            <a:ext cx="50878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Лечение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Взвешенная регрессия, логарифмирование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747720" y="1988640"/>
            <a:ext cx="84024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Проблема 3: Не нормальное распределение ошибок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5" name=""/>
          <p:cNvSpPr/>
          <p:nvPr/>
        </p:nvSpPr>
        <p:spPr>
          <a:xfrm>
            <a:off x="933120" y="33429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747720" y="2688120"/>
            <a:ext cx="613800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Пример: Ошибки, распределенные по Лапласу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7" name=""/>
          <p:cNvSpPr/>
          <p:nvPr/>
        </p:nvSpPr>
        <p:spPr>
          <a:xfrm>
            <a:off x="2829240" y="3350160"/>
            <a:ext cx="79200" cy="102240"/>
          </a:xfrm>
          <a:custGeom>
            <a:avLst/>
            <a:gdLst/>
            <a:ahLst/>
            <a:rect l="0" t="0" r="r" b="b"/>
            <a:pathLst>
              <a:path w="220" h="284">
                <a:moveTo>
                  <a:pt x="120" y="284"/>
                </a:moveTo>
                <a:cubicBezTo>
                  <a:pt x="86" y="284"/>
                  <a:pt x="58" y="273"/>
                  <a:pt x="35" y="251"/>
                </a:cubicBezTo>
                <a:cubicBezTo>
                  <a:pt x="12" y="229"/>
                  <a:pt x="0" y="200"/>
                  <a:pt x="0" y="164"/>
                </a:cubicBezTo>
                <a:cubicBezTo>
                  <a:pt x="0" y="127"/>
                  <a:pt x="10" y="95"/>
                  <a:pt x="30" y="70"/>
                </a:cubicBezTo>
                <a:cubicBezTo>
                  <a:pt x="44" y="50"/>
                  <a:pt x="63" y="35"/>
                  <a:pt x="85" y="22"/>
                </a:cubicBezTo>
                <a:cubicBezTo>
                  <a:pt x="107" y="10"/>
                  <a:pt x="131" y="2"/>
                  <a:pt x="159" y="0"/>
                </a:cubicBezTo>
                <a:cubicBezTo>
                  <a:pt x="160" y="0"/>
                  <a:pt x="169" y="0"/>
                  <a:pt x="186" y="0"/>
                </a:cubicBezTo>
                <a:lnTo>
                  <a:pt x="210" y="0"/>
                </a:lnTo>
                <a:cubicBezTo>
                  <a:pt x="217" y="2"/>
                  <a:pt x="220" y="6"/>
                  <a:pt x="220" y="13"/>
                </a:cubicBezTo>
                <a:cubicBezTo>
                  <a:pt x="220" y="24"/>
                  <a:pt x="211" y="29"/>
                  <a:pt x="194" y="29"/>
                </a:cubicBezTo>
                <a:lnTo>
                  <a:pt x="183" y="29"/>
                </a:lnTo>
                <a:lnTo>
                  <a:pt x="175" y="29"/>
                </a:lnTo>
                <a:cubicBezTo>
                  <a:pt x="122" y="29"/>
                  <a:pt x="89" y="52"/>
                  <a:pt x="73" y="98"/>
                </a:cubicBezTo>
                <a:lnTo>
                  <a:pt x="70" y="106"/>
                </a:lnTo>
                <a:lnTo>
                  <a:pt x="185" y="106"/>
                </a:lnTo>
                <a:cubicBezTo>
                  <a:pt x="190" y="110"/>
                  <a:pt x="193" y="114"/>
                  <a:pt x="193" y="118"/>
                </a:cubicBezTo>
                <a:cubicBezTo>
                  <a:pt x="193" y="126"/>
                  <a:pt x="189" y="132"/>
                  <a:pt x="180" y="136"/>
                </a:cubicBezTo>
                <a:lnTo>
                  <a:pt x="62" y="136"/>
                </a:lnTo>
                <a:lnTo>
                  <a:pt x="62" y="137"/>
                </a:lnTo>
                <a:cubicBezTo>
                  <a:pt x="58" y="150"/>
                  <a:pt x="56" y="166"/>
                  <a:pt x="56" y="185"/>
                </a:cubicBezTo>
                <a:cubicBezTo>
                  <a:pt x="56" y="214"/>
                  <a:pt x="63" y="233"/>
                  <a:pt x="77" y="244"/>
                </a:cubicBezTo>
                <a:cubicBezTo>
                  <a:pt x="90" y="254"/>
                  <a:pt x="105" y="260"/>
                  <a:pt x="122" y="260"/>
                </a:cubicBezTo>
                <a:cubicBezTo>
                  <a:pt x="134" y="260"/>
                  <a:pt x="146" y="258"/>
                  <a:pt x="157" y="254"/>
                </a:cubicBezTo>
                <a:cubicBezTo>
                  <a:pt x="168" y="250"/>
                  <a:pt x="177" y="245"/>
                  <a:pt x="184" y="241"/>
                </a:cubicBezTo>
                <a:cubicBezTo>
                  <a:pt x="191" y="236"/>
                  <a:pt x="194" y="233"/>
                  <a:pt x="195" y="233"/>
                </a:cubicBezTo>
                <a:cubicBezTo>
                  <a:pt x="198" y="233"/>
                  <a:pt x="200" y="236"/>
                  <a:pt x="202" y="240"/>
                </a:cubicBezTo>
                <a:cubicBezTo>
                  <a:pt x="204" y="244"/>
                  <a:pt x="205" y="248"/>
                  <a:pt x="205" y="252"/>
                </a:cubicBezTo>
                <a:cubicBezTo>
                  <a:pt x="205" y="253"/>
                  <a:pt x="204" y="254"/>
                  <a:pt x="204" y="255"/>
                </a:cubicBezTo>
                <a:cubicBezTo>
                  <a:pt x="203" y="256"/>
                  <a:pt x="198" y="259"/>
                  <a:pt x="191" y="264"/>
                </a:cubicBezTo>
                <a:cubicBezTo>
                  <a:pt x="184" y="268"/>
                  <a:pt x="174" y="272"/>
                  <a:pt x="160" y="277"/>
                </a:cubicBezTo>
                <a:cubicBezTo>
                  <a:pt x="147" y="282"/>
                  <a:pt x="133" y="284"/>
                  <a:pt x="120" y="28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8" name=""/>
          <p:cNvSpPr/>
          <p:nvPr/>
        </p:nvSpPr>
        <p:spPr>
          <a:xfrm>
            <a:off x="2924640" y="3376440"/>
            <a:ext cx="46080" cy="109800"/>
          </a:xfrm>
          <a:custGeom>
            <a:avLst/>
            <a:gdLst/>
            <a:ahLst/>
            <a:rect l="0" t="0" r="r" b="b"/>
            <a:pathLst>
              <a:path w="128" h="305">
                <a:moveTo>
                  <a:pt x="75" y="27"/>
                </a:moveTo>
                <a:cubicBezTo>
                  <a:pt x="75" y="20"/>
                  <a:pt x="78" y="14"/>
                  <a:pt x="83" y="8"/>
                </a:cubicBezTo>
                <a:cubicBezTo>
                  <a:pt x="89" y="3"/>
                  <a:pt x="96" y="0"/>
                  <a:pt x="103" y="0"/>
                </a:cubicBezTo>
                <a:cubicBezTo>
                  <a:pt x="109" y="0"/>
                  <a:pt x="113" y="1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3"/>
                  <a:pt x="101" y="46"/>
                  <a:pt x="94" y="47"/>
                </a:cubicBezTo>
                <a:cubicBezTo>
                  <a:pt x="89" y="47"/>
                  <a:pt x="85" y="45"/>
                  <a:pt x="81" y="42"/>
                </a:cubicBezTo>
                <a:cubicBezTo>
                  <a:pt x="77" y="39"/>
                  <a:pt x="75" y="34"/>
                  <a:pt x="75" y="27"/>
                </a:cubicBezTo>
                <a:moveTo>
                  <a:pt x="0" y="169"/>
                </a:moveTo>
                <a:cubicBezTo>
                  <a:pt x="0" y="167"/>
                  <a:pt x="1" y="162"/>
                  <a:pt x="4" y="155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4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5" y="99"/>
                  <a:pt x="85" y="102"/>
                  <a:pt x="93" y="109"/>
                </a:cubicBezTo>
                <a:cubicBezTo>
                  <a:pt x="100" y="116"/>
                  <a:pt x="104" y="126"/>
                  <a:pt x="105" y="137"/>
                </a:cubicBezTo>
                <a:cubicBezTo>
                  <a:pt x="105" y="143"/>
                  <a:pt x="103" y="151"/>
                  <a:pt x="98" y="163"/>
                </a:cubicBezTo>
                <a:cubicBezTo>
                  <a:pt x="94" y="175"/>
                  <a:pt x="88" y="190"/>
                  <a:pt x="80" y="211"/>
                </a:cubicBezTo>
                <a:cubicBezTo>
                  <a:pt x="72" y="231"/>
                  <a:pt x="65" y="248"/>
                  <a:pt x="60" y="263"/>
                </a:cubicBezTo>
                <a:cubicBezTo>
                  <a:pt x="59" y="269"/>
                  <a:pt x="58" y="274"/>
                  <a:pt x="58" y="277"/>
                </a:cubicBezTo>
                <a:cubicBezTo>
                  <a:pt x="58" y="285"/>
                  <a:pt x="61" y="288"/>
                  <a:pt x="66" y="288"/>
                </a:cubicBezTo>
                <a:cubicBezTo>
                  <a:pt x="69" y="288"/>
                  <a:pt x="72" y="288"/>
                  <a:pt x="75" y="287"/>
                </a:cubicBezTo>
                <a:cubicBezTo>
                  <a:pt x="78" y="286"/>
                  <a:pt x="82" y="284"/>
                  <a:pt x="86" y="281"/>
                </a:cubicBezTo>
                <a:cubicBezTo>
                  <a:pt x="90" y="277"/>
                  <a:pt x="94" y="272"/>
                  <a:pt x="98" y="265"/>
                </a:cubicBezTo>
                <a:cubicBezTo>
                  <a:pt x="102" y="258"/>
                  <a:pt x="106" y="249"/>
                  <a:pt x="109" y="238"/>
                </a:cubicBezTo>
                <a:cubicBezTo>
                  <a:pt x="110" y="235"/>
                  <a:pt x="111" y="232"/>
                  <a:pt x="112" y="232"/>
                </a:cubicBezTo>
                <a:cubicBezTo>
                  <a:pt x="112" y="231"/>
                  <a:pt x="115" y="231"/>
                  <a:pt x="119" y="231"/>
                </a:cubicBezTo>
                <a:cubicBezTo>
                  <a:pt x="125" y="231"/>
                  <a:pt x="128" y="232"/>
                  <a:pt x="128" y="235"/>
                </a:cubicBezTo>
                <a:cubicBezTo>
                  <a:pt x="128" y="238"/>
                  <a:pt x="127" y="243"/>
                  <a:pt x="124" y="249"/>
                </a:cubicBezTo>
                <a:cubicBezTo>
                  <a:pt x="122" y="256"/>
                  <a:pt x="118" y="264"/>
                  <a:pt x="113" y="273"/>
                </a:cubicBezTo>
                <a:cubicBezTo>
                  <a:pt x="108" y="281"/>
                  <a:pt x="101" y="289"/>
                  <a:pt x="93" y="295"/>
                </a:cubicBezTo>
                <a:cubicBezTo>
                  <a:pt x="84" y="302"/>
                  <a:pt x="74" y="305"/>
                  <a:pt x="63" y="305"/>
                </a:cubicBezTo>
                <a:cubicBezTo>
                  <a:pt x="54" y="305"/>
                  <a:pt x="45" y="302"/>
                  <a:pt x="37" y="296"/>
                </a:cubicBezTo>
                <a:cubicBezTo>
                  <a:pt x="29" y="289"/>
                  <a:pt x="24" y="280"/>
                  <a:pt x="24" y="267"/>
                </a:cubicBezTo>
                <a:cubicBezTo>
                  <a:pt x="24" y="262"/>
                  <a:pt x="25" y="257"/>
                  <a:pt x="26" y="252"/>
                </a:cubicBezTo>
                <a:cubicBezTo>
                  <a:pt x="28" y="248"/>
                  <a:pt x="34" y="230"/>
                  <a:pt x="46" y="201"/>
                </a:cubicBezTo>
                <a:cubicBezTo>
                  <a:pt x="57" y="169"/>
                  <a:pt x="64" y="151"/>
                  <a:pt x="66" y="145"/>
                </a:cubicBezTo>
                <a:cubicBezTo>
                  <a:pt x="69" y="139"/>
                  <a:pt x="70" y="133"/>
                  <a:pt x="70" y="127"/>
                </a:cubicBezTo>
                <a:cubicBezTo>
                  <a:pt x="70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5" y="131"/>
                </a:cubicBezTo>
                <a:cubicBezTo>
                  <a:pt x="28" y="141"/>
                  <a:pt x="22" y="154"/>
                  <a:pt x="18" y="169"/>
                </a:cubicBezTo>
                <a:cubicBezTo>
                  <a:pt x="18" y="169"/>
                  <a:pt x="17" y="170"/>
                  <a:pt x="17" y="171"/>
                </a:cubicBezTo>
                <a:lnTo>
                  <a:pt x="17" y="172"/>
                </a:lnTo>
                <a:cubicBezTo>
                  <a:pt x="17" y="172"/>
                  <a:pt x="16" y="172"/>
                  <a:pt x="16" y="173"/>
                </a:cubicBezTo>
                <a:cubicBezTo>
                  <a:pt x="15" y="173"/>
                  <a:pt x="15" y="173"/>
                  <a:pt x="14" y="173"/>
                </a:cubicBezTo>
                <a:lnTo>
                  <a:pt x="13" y="173"/>
                </a:ln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1"/>
                  <a:pt x="0" y="170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9" name=""/>
          <p:cNvSpPr/>
          <p:nvPr/>
        </p:nvSpPr>
        <p:spPr>
          <a:xfrm>
            <a:off x="3065760" y="3364920"/>
            <a:ext cx="154440" cy="54360"/>
          </a:xfrm>
          <a:custGeom>
            <a:avLst/>
            <a:gdLst/>
            <a:ahLst/>
            <a:rect l="0" t="0" r="r" b="b"/>
            <a:pathLst>
              <a:path w="429" h="151">
                <a:moveTo>
                  <a:pt x="0" y="130"/>
                </a:moveTo>
                <a:cubicBezTo>
                  <a:pt x="0" y="98"/>
                  <a:pt x="10" y="68"/>
                  <a:pt x="30" y="41"/>
                </a:cubicBezTo>
                <a:cubicBezTo>
                  <a:pt x="49" y="13"/>
                  <a:pt x="75" y="0"/>
                  <a:pt x="107" y="0"/>
                </a:cubicBezTo>
                <a:cubicBezTo>
                  <a:pt x="124" y="0"/>
                  <a:pt x="139" y="4"/>
                  <a:pt x="155" y="11"/>
                </a:cubicBezTo>
                <a:cubicBezTo>
                  <a:pt x="170" y="19"/>
                  <a:pt x="184" y="30"/>
                  <a:pt x="197" y="41"/>
                </a:cubicBezTo>
                <a:cubicBezTo>
                  <a:pt x="210" y="53"/>
                  <a:pt x="223" y="64"/>
                  <a:pt x="235" y="74"/>
                </a:cubicBezTo>
                <a:cubicBezTo>
                  <a:pt x="248" y="85"/>
                  <a:pt x="262" y="95"/>
                  <a:pt x="276" y="103"/>
                </a:cubicBezTo>
                <a:cubicBezTo>
                  <a:pt x="291" y="111"/>
                  <a:pt x="306" y="115"/>
                  <a:pt x="321" y="115"/>
                </a:cubicBezTo>
                <a:cubicBezTo>
                  <a:pt x="348" y="115"/>
                  <a:pt x="369" y="105"/>
                  <a:pt x="386" y="85"/>
                </a:cubicBezTo>
                <a:cubicBezTo>
                  <a:pt x="403" y="65"/>
                  <a:pt x="411" y="43"/>
                  <a:pt x="411" y="18"/>
                </a:cubicBezTo>
                <a:cubicBezTo>
                  <a:pt x="411" y="13"/>
                  <a:pt x="412" y="9"/>
                  <a:pt x="414" y="6"/>
                </a:cubicBezTo>
                <a:cubicBezTo>
                  <a:pt x="415" y="2"/>
                  <a:pt x="417" y="0"/>
                  <a:pt x="420" y="0"/>
                </a:cubicBezTo>
                <a:cubicBezTo>
                  <a:pt x="426" y="0"/>
                  <a:pt x="429" y="7"/>
                  <a:pt x="429" y="21"/>
                </a:cubicBezTo>
                <a:cubicBezTo>
                  <a:pt x="429" y="54"/>
                  <a:pt x="419" y="83"/>
                  <a:pt x="400" y="110"/>
                </a:cubicBezTo>
                <a:cubicBezTo>
                  <a:pt x="381" y="137"/>
                  <a:pt x="356" y="150"/>
                  <a:pt x="326" y="150"/>
                </a:cubicBezTo>
                <a:lnTo>
                  <a:pt x="321" y="150"/>
                </a:lnTo>
                <a:cubicBezTo>
                  <a:pt x="305" y="150"/>
                  <a:pt x="290" y="146"/>
                  <a:pt x="274" y="139"/>
                </a:cubicBezTo>
                <a:cubicBezTo>
                  <a:pt x="259" y="131"/>
                  <a:pt x="245" y="122"/>
                  <a:pt x="230" y="110"/>
                </a:cubicBezTo>
                <a:cubicBezTo>
                  <a:pt x="217" y="99"/>
                  <a:pt x="205" y="88"/>
                  <a:pt x="193" y="77"/>
                </a:cubicBezTo>
                <a:cubicBezTo>
                  <a:pt x="181" y="66"/>
                  <a:pt x="167" y="56"/>
                  <a:pt x="152" y="48"/>
                </a:cubicBezTo>
                <a:cubicBezTo>
                  <a:pt x="137" y="40"/>
                  <a:pt x="123" y="36"/>
                  <a:pt x="108" y="37"/>
                </a:cubicBezTo>
                <a:cubicBezTo>
                  <a:pt x="89" y="37"/>
                  <a:pt x="73" y="42"/>
                  <a:pt x="58" y="53"/>
                </a:cubicBezTo>
                <a:cubicBezTo>
                  <a:pt x="43" y="65"/>
                  <a:pt x="32" y="80"/>
                  <a:pt x="27" y="96"/>
                </a:cubicBezTo>
                <a:cubicBezTo>
                  <a:pt x="21" y="113"/>
                  <a:pt x="18" y="126"/>
                  <a:pt x="16" y="136"/>
                </a:cubicBezTo>
                <a:cubicBezTo>
                  <a:pt x="15" y="146"/>
                  <a:pt x="13" y="151"/>
                  <a:pt x="9" y="151"/>
                </a:cubicBezTo>
                <a:cubicBezTo>
                  <a:pt x="3" y="151"/>
                  <a:pt x="0" y="144"/>
                  <a:pt x="0" y="1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0" name=""/>
          <p:cNvSpPr/>
          <p:nvPr/>
        </p:nvSpPr>
        <p:spPr>
          <a:xfrm>
            <a:off x="3304440" y="329184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6" y="30"/>
                </a:moveTo>
                <a:cubicBezTo>
                  <a:pt x="112" y="30"/>
                  <a:pt x="104" y="29"/>
                  <a:pt x="103" y="27"/>
                </a:cubicBezTo>
                <a:cubicBezTo>
                  <a:pt x="103" y="26"/>
                  <a:pt x="102" y="24"/>
                  <a:pt x="102" y="22"/>
                </a:cubicBezTo>
                <a:cubicBezTo>
                  <a:pt x="102" y="12"/>
                  <a:pt x="105" y="5"/>
                  <a:pt x="110" y="1"/>
                </a:cubicBezTo>
                <a:cubicBezTo>
                  <a:pt x="110" y="0"/>
                  <a:pt x="114" y="0"/>
                  <a:pt x="119" y="0"/>
                </a:cubicBezTo>
                <a:cubicBezTo>
                  <a:pt x="142" y="1"/>
                  <a:pt x="169" y="2"/>
                  <a:pt x="201" y="2"/>
                </a:cubicBezTo>
                <a:cubicBezTo>
                  <a:pt x="261" y="2"/>
                  <a:pt x="295" y="1"/>
                  <a:pt x="304" y="0"/>
                </a:cubicBezTo>
                <a:lnTo>
                  <a:pt x="312" y="0"/>
                </a:lnTo>
                <a:cubicBezTo>
                  <a:pt x="315" y="3"/>
                  <a:pt x="316" y="5"/>
                  <a:pt x="316" y="6"/>
                </a:cubicBezTo>
                <a:cubicBezTo>
                  <a:pt x="316" y="7"/>
                  <a:pt x="316" y="11"/>
                  <a:pt x="315" y="17"/>
                </a:cubicBezTo>
                <a:cubicBezTo>
                  <a:pt x="313" y="24"/>
                  <a:pt x="311" y="28"/>
                  <a:pt x="309" y="30"/>
                </a:cubicBezTo>
                <a:lnTo>
                  <a:pt x="285" y="30"/>
                </a:lnTo>
                <a:cubicBezTo>
                  <a:pt x="255" y="30"/>
                  <a:pt x="238" y="32"/>
                  <a:pt x="233" y="35"/>
                </a:cubicBezTo>
                <a:cubicBezTo>
                  <a:pt x="230" y="37"/>
                  <a:pt x="227" y="43"/>
                  <a:pt x="224" y="53"/>
                </a:cubicBezTo>
                <a:cubicBezTo>
                  <a:pt x="221" y="64"/>
                  <a:pt x="206" y="120"/>
                  <a:pt x="181" y="223"/>
                </a:cubicBezTo>
                <a:cubicBezTo>
                  <a:pt x="174" y="250"/>
                  <a:pt x="167" y="281"/>
                  <a:pt x="159" y="312"/>
                </a:cubicBezTo>
                <a:cubicBezTo>
                  <a:pt x="151" y="343"/>
                  <a:pt x="145" y="367"/>
                  <a:pt x="142" y="383"/>
                </a:cubicBezTo>
                <a:lnTo>
                  <a:pt x="136" y="406"/>
                </a:lnTo>
                <a:cubicBezTo>
                  <a:pt x="136" y="407"/>
                  <a:pt x="138" y="408"/>
                  <a:pt x="142" y="408"/>
                </a:cubicBezTo>
                <a:cubicBezTo>
                  <a:pt x="145" y="408"/>
                  <a:pt x="158" y="409"/>
                  <a:pt x="179" y="410"/>
                </a:cubicBezTo>
                <a:lnTo>
                  <a:pt x="190" y="410"/>
                </a:lnTo>
                <a:cubicBezTo>
                  <a:pt x="204" y="410"/>
                  <a:pt x="215" y="409"/>
                  <a:pt x="223" y="409"/>
                </a:cubicBezTo>
                <a:cubicBezTo>
                  <a:pt x="231" y="409"/>
                  <a:pt x="242" y="407"/>
                  <a:pt x="254" y="404"/>
                </a:cubicBezTo>
                <a:cubicBezTo>
                  <a:pt x="267" y="402"/>
                  <a:pt x="278" y="398"/>
                  <a:pt x="286" y="393"/>
                </a:cubicBezTo>
                <a:cubicBezTo>
                  <a:pt x="295" y="388"/>
                  <a:pt x="304" y="381"/>
                  <a:pt x="315" y="371"/>
                </a:cubicBezTo>
                <a:cubicBezTo>
                  <a:pt x="325" y="362"/>
                  <a:pt x="334" y="350"/>
                  <a:pt x="342" y="336"/>
                </a:cubicBezTo>
                <a:cubicBezTo>
                  <a:pt x="348" y="323"/>
                  <a:pt x="355" y="309"/>
                  <a:pt x="361" y="293"/>
                </a:cubicBezTo>
                <a:cubicBezTo>
                  <a:pt x="367" y="277"/>
                  <a:pt x="370" y="267"/>
                  <a:pt x="372" y="265"/>
                </a:cubicBezTo>
                <a:cubicBezTo>
                  <a:pt x="374" y="264"/>
                  <a:pt x="378" y="263"/>
                  <a:pt x="383" y="263"/>
                </a:cubicBezTo>
                <a:lnTo>
                  <a:pt x="391" y="263"/>
                </a:lnTo>
                <a:cubicBezTo>
                  <a:pt x="394" y="267"/>
                  <a:pt x="395" y="269"/>
                  <a:pt x="395" y="270"/>
                </a:cubicBezTo>
                <a:cubicBezTo>
                  <a:pt x="395" y="271"/>
                  <a:pt x="391" y="285"/>
                  <a:pt x="382" y="309"/>
                </a:cubicBezTo>
                <a:cubicBezTo>
                  <a:pt x="373" y="333"/>
                  <a:pt x="364" y="359"/>
                  <a:pt x="354" y="386"/>
                </a:cubicBezTo>
                <a:cubicBezTo>
                  <a:pt x="344" y="413"/>
                  <a:pt x="338" y="429"/>
                  <a:pt x="337" y="433"/>
                </a:cubicBezTo>
                <a:cubicBezTo>
                  <a:pt x="336" y="435"/>
                  <a:pt x="335" y="437"/>
                  <a:pt x="335" y="437"/>
                </a:cubicBezTo>
                <a:cubicBezTo>
                  <a:pt x="334" y="438"/>
                  <a:pt x="330" y="438"/>
                  <a:pt x="324" y="439"/>
                </a:cubicBezTo>
                <a:cubicBezTo>
                  <a:pt x="318" y="440"/>
                  <a:pt x="309" y="440"/>
                  <a:pt x="297" y="440"/>
                </a:cubicBezTo>
                <a:cubicBezTo>
                  <a:pt x="292" y="440"/>
                  <a:pt x="276" y="440"/>
                  <a:pt x="248" y="440"/>
                </a:cubicBezTo>
                <a:cubicBezTo>
                  <a:pt x="220" y="440"/>
                  <a:pt x="194" y="439"/>
                  <a:pt x="169" y="439"/>
                </a:cubicBezTo>
                <a:lnTo>
                  <a:pt x="53" y="439"/>
                </a:lnTo>
                <a:cubicBezTo>
                  <a:pt x="17" y="439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6"/>
                  <a:pt x="5" y="411"/>
                  <a:pt x="7" y="410"/>
                </a:cubicBezTo>
                <a:cubicBezTo>
                  <a:pt x="9" y="410"/>
                  <a:pt x="12" y="410"/>
                  <a:pt x="17" y="410"/>
                </a:cubicBezTo>
                <a:lnTo>
                  <a:pt x="21" y="410"/>
                </a:lnTo>
                <a:cubicBezTo>
                  <a:pt x="32" y="410"/>
                  <a:pt x="45" y="409"/>
                  <a:pt x="59" y="408"/>
                </a:cubicBezTo>
                <a:cubicBezTo>
                  <a:pt x="65" y="406"/>
                  <a:pt x="69" y="404"/>
                  <a:pt x="71" y="400"/>
                </a:cubicBezTo>
                <a:cubicBezTo>
                  <a:pt x="73" y="398"/>
                  <a:pt x="89" y="339"/>
                  <a:pt x="119" y="221"/>
                </a:cubicBezTo>
                <a:cubicBezTo>
                  <a:pt x="148" y="104"/>
                  <a:pt x="163" y="42"/>
                  <a:pt x="163" y="35"/>
                </a:cubicBezTo>
                <a:cubicBezTo>
                  <a:pt x="163" y="32"/>
                  <a:pt x="151" y="30"/>
                  <a:pt x="12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1" name=""/>
          <p:cNvSpPr/>
          <p:nvPr/>
        </p:nvSpPr>
        <p:spPr>
          <a:xfrm>
            <a:off x="3461760" y="3347640"/>
            <a:ext cx="109440" cy="104400"/>
          </a:xfrm>
          <a:custGeom>
            <a:avLst/>
            <a:gdLst/>
            <a:ahLst/>
            <a:rect l="0" t="0" r="r" b="b"/>
            <a:pathLst>
              <a:path w="304" h="290">
                <a:moveTo>
                  <a:pt x="0" y="183"/>
                </a:moveTo>
                <a:cubicBezTo>
                  <a:pt x="0" y="140"/>
                  <a:pt x="16" y="99"/>
                  <a:pt x="49" y="59"/>
                </a:cubicBezTo>
                <a:cubicBezTo>
                  <a:pt x="81" y="20"/>
                  <a:pt x="118" y="1"/>
                  <a:pt x="158" y="0"/>
                </a:cubicBezTo>
                <a:cubicBezTo>
                  <a:pt x="180" y="0"/>
                  <a:pt x="199" y="11"/>
                  <a:pt x="216" y="32"/>
                </a:cubicBezTo>
                <a:cubicBezTo>
                  <a:pt x="223" y="19"/>
                  <a:pt x="234" y="12"/>
                  <a:pt x="246" y="12"/>
                </a:cubicBezTo>
                <a:cubicBezTo>
                  <a:pt x="252" y="12"/>
                  <a:pt x="257" y="14"/>
                  <a:pt x="261" y="18"/>
                </a:cubicBezTo>
                <a:cubicBezTo>
                  <a:pt x="265" y="21"/>
                  <a:pt x="268" y="25"/>
                  <a:pt x="268" y="30"/>
                </a:cubicBezTo>
                <a:cubicBezTo>
                  <a:pt x="268" y="36"/>
                  <a:pt x="260" y="70"/>
                  <a:pt x="244" y="134"/>
                </a:cubicBezTo>
                <a:cubicBezTo>
                  <a:pt x="227" y="197"/>
                  <a:pt x="219" y="232"/>
                  <a:pt x="218" y="240"/>
                </a:cubicBezTo>
                <a:cubicBezTo>
                  <a:pt x="218" y="251"/>
                  <a:pt x="220" y="258"/>
                  <a:pt x="223" y="262"/>
                </a:cubicBezTo>
                <a:cubicBezTo>
                  <a:pt x="226" y="265"/>
                  <a:pt x="230" y="267"/>
                  <a:pt x="237" y="267"/>
                </a:cubicBezTo>
                <a:cubicBezTo>
                  <a:pt x="241" y="267"/>
                  <a:pt x="246" y="265"/>
                  <a:pt x="250" y="262"/>
                </a:cubicBezTo>
                <a:cubicBezTo>
                  <a:pt x="259" y="253"/>
                  <a:pt x="268" y="233"/>
                  <a:pt x="277" y="200"/>
                </a:cubicBezTo>
                <a:cubicBezTo>
                  <a:pt x="279" y="192"/>
                  <a:pt x="281" y="187"/>
                  <a:pt x="283" y="187"/>
                </a:cubicBezTo>
                <a:cubicBezTo>
                  <a:pt x="284" y="186"/>
                  <a:pt x="286" y="186"/>
                  <a:pt x="289" y="186"/>
                </a:cubicBezTo>
                <a:lnTo>
                  <a:pt x="292" y="186"/>
                </a:lnTo>
                <a:cubicBezTo>
                  <a:pt x="300" y="186"/>
                  <a:pt x="304" y="188"/>
                  <a:pt x="304" y="192"/>
                </a:cubicBezTo>
                <a:cubicBezTo>
                  <a:pt x="304" y="194"/>
                  <a:pt x="303" y="200"/>
                  <a:pt x="301" y="209"/>
                </a:cubicBezTo>
                <a:cubicBezTo>
                  <a:pt x="299" y="218"/>
                  <a:pt x="294" y="230"/>
                  <a:pt x="288" y="244"/>
                </a:cubicBezTo>
                <a:cubicBezTo>
                  <a:pt x="282" y="258"/>
                  <a:pt x="275" y="268"/>
                  <a:pt x="268" y="276"/>
                </a:cubicBezTo>
                <a:cubicBezTo>
                  <a:pt x="262" y="281"/>
                  <a:pt x="255" y="286"/>
                  <a:pt x="247" y="289"/>
                </a:cubicBezTo>
                <a:cubicBezTo>
                  <a:pt x="244" y="290"/>
                  <a:pt x="238" y="290"/>
                  <a:pt x="231" y="290"/>
                </a:cubicBezTo>
                <a:cubicBezTo>
                  <a:pt x="216" y="290"/>
                  <a:pt x="204" y="287"/>
                  <a:pt x="194" y="281"/>
                </a:cubicBezTo>
                <a:cubicBezTo>
                  <a:pt x="184" y="274"/>
                  <a:pt x="178" y="268"/>
                  <a:pt x="175" y="261"/>
                </a:cubicBezTo>
                <a:lnTo>
                  <a:pt x="171" y="251"/>
                </a:lnTo>
                <a:cubicBezTo>
                  <a:pt x="171" y="251"/>
                  <a:pt x="170" y="251"/>
                  <a:pt x="168" y="252"/>
                </a:cubicBezTo>
                <a:cubicBezTo>
                  <a:pt x="168" y="253"/>
                  <a:pt x="167" y="254"/>
                  <a:pt x="166" y="255"/>
                </a:cubicBezTo>
                <a:cubicBezTo>
                  <a:pt x="141" y="279"/>
                  <a:pt x="115" y="290"/>
                  <a:pt x="89" y="290"/>
                </a:cubicBezTo>
                <a:cubicBezTo>
                  <a:pt x="65" y="290"/>
                  <a:pt x="45" y="282"/>
                  <a:pt x="27" y="265"/>
                </a:cubicBezTo>
                <a:cubicBezTo>
                  <a:pt x="9" y="248"/>
                  <a:pt x="0" y="221"/>
                  <a:pt x="0" y="183"/>
                </a:cubicBezTo>
                <a:moveTo>
                  <a:pt x="204" y="73"/>
                </a:moveTo>
                <a:cubicBezTo>
                  <a:pt x="204" y="70"/>
                  <a:pt x="203" y="65"/>
                  <a:pt x="201" y="59"/>
                </a:cubicBezTo>
                <a:cubicBezTo>
                  <a:pt x="198" y="52"/>
                  <a:pt x="193" y="44"/>
                  <a:pt x="186" y="36"/>
                </a:cubicBezTo>
                <a:cubicBezTo>
                  <a:pt x="178" y="28"/>
                  <a:pt x="168" y="24"/>
                  <a:pt x="156" y="23"/>
                </a:cubicBezTo>
                <a:cubicBezTo>
                  <a:pt x="141" y="23"/>
                  <a:pt x="127" y="30"/>
                  <a:pt x="113" y="43"/>
                </a:cubicBezTo>
                <a:cubicBezTo>
                  <a:pt x="100" y="57"/>
                  <a:pt x="89" y="74"/>
                  <a:pt x="81" y="96"/>
                </a:cubicBezTo>
                <a:cubicBezTo>
                  <a:pt x="69" y="130"/>
                  <a:pt x="60" y="165"/>
                  <a:pt x="55" y="201"/>
                </a:cubicBezTo>
                <a:cubicBezTo>
                  <a:pt x="55" y="203"/>
                  <a:pt x="55" y="205"/>
                  <a:pt x="55" y="208"/>
                </a:cubicBezTo>
                <a:cubicBezTo>
                  <a:pt x="55" y="212"/>
                  <a:pt x="55" y="214"/>
                  <a:pt x="54" y="216"/>
                </a:cubicBezTo>
                <a:cubicBezTo>
                  <a:pt x="54" y="235"/>
                  <a:pt x="58" y="249"/>
                  <a:pt x="66" y="256"/>
                </a:cubicBezTo>
                <a:cubicBezTo>
                  <a:pt x="74" y="263"/>
                  <a:pt x="83" y="267"/>
                  <a:pt x="93" y="267"/>
                </a:cubicBezTo>
                <a:cubicBezTo>
                  <a:pt x="110" y="267"/>
                  <a:pt x="126" y="260"/>
                  <a:pt x="142" y="246"/>
                </a:cubicBezTo>
                <a:cubicBezTo>
                  <a:pt x="157" y="232"/>
                  <a:pt x="167" y="221"/>
                  <a:pt x="170" y="214"/>
                </a:cubicBezTo>
                <a:cubicBezTo>
                  <a:pt x="171" y="212"/>
                  <a:pt x="176" y="189"/>
                  <a:pt x="187" y="145"/>
                </a:cubicBezTo>
                <a:cubicBezTo>
                  <a:pt x="198" y="101"/>
                  <a:pt x="203" y="76"/>
                  <a:pt x="204" y="7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2" name=""/>
          <p:cNvSpPr/>
          <p:nvPr/>
        </p:nvSpPr>
        <p:spPr>
          <a:xfrm>
            <a:off x="3567240" y="3347280"/>
            <a:ext cx="124200" cy="146880"/>
          </a:xfrm>
          <a:custGeom>
            <a:avLst/>
            <a:gdLst/>
            <a:ahLst/>
            <a:rect l="0" t="0" r="r" b="b"/>
            <a:pathLst>
              <a:path w="345" h="408">
                <a:moveTo>
                  <a:pt x="40" y="99"/>
                </a:moveTo>
                <a:cubicBezTo>
                  <a:pt x="40" y="98"/>
                  <a:pt x="40" y="96"/>
                  <a:pt x="41" y="94"/>
                </a:cubicBezTo>
                <a:cubicBezTo>
                  <a:pt x="41" y="92"/>
                  <a:pt x="42" y="87"/>
                  <a:pt x="44" y="80"/>
                </a:cubicBezTo>
                <a:cubicBezTo>
                  <a:pt x="46" y="73"/>
                  <a:pt x="48" y="66"/>
                  <a:pt x="51" y="60"/>
                </a:cubicBezTo>
                <a:cubicBezTo>
                  <a:pt x="53" y="54"/>
                  <a:pt x="56" y="47"/>
                  <a:pt x="60" y="39"/>
                </a:cubicBezTo>
                <a:cubicBezTo>
                  <a:pt x="64" y="31"/>
                  <a:pt x="68" y="24"/>
                  <a:pt x="73" y="20"/>
                </a:cubicBezTo>
                <a:cubicBezTo>
                  <a:pt x="78" y="15"/>
                  <a:pt x="83" y="10"/>
                  <a:pt x="90" y="5"/>
                </a:cubicBezTo>
                <a:cubicBezTo>
                  <a:pt x="96" y="1"/>
                  <a:pt x="103" y="-1"/>
                  <a:pt x="111" y="0"/>
                </a:cubicBezTo>
                <a:cubicBezTo>
                  <a:pt x="143" y="0"/>
                  <a:pt x="163" y="13"/>
                  <a:pt x="172" y="41"/>
                </a:cubicBezTo>
                <a:lnTo>
                  <a:pt x="179" y="35"/>
                </a:lnTo>
                <a:cubicBezTo>
                  <a:pt x="205" y="11"/>
                  <a:pt x="231" y="0"/>
                  <a:pt x="255" y="0"/>
                </a:cubicBezTo>
                <a:cubicBezTo>
                  <a:pt x="283" y="0"/>
                  <a:pt x="305" y="10"/>
                  <a:pt x="321" y="30"/>
                </a:cubicBezTo>
                <a:cubicBezTo>
                  <a:pt x="337" y="50"/>
                  <a:pt x="345" y="74"/>
                  <a:pt x="345" y="103"/>
                </a:cubicBezTo>
                <a:cubicBezTo>
                  <a:pt x="345" y="149"/>
                  <a:pt x="328" y="192"/>
                  <a:pt x="296" y="230"/>
                </a:cubicBezTo>
                <a:cubicBezTo>
                  <a:pt x="263" y="270"/>
                  <a:pt x="227" y="290"/>
                  <a:pt x="185" y="290"/>
                </a:cubicBezTo>
                <a:cubicBezTo>
                  <a:pt x="175" y="290"/>
                  <a:pt x="167" y="289"/>
                  <a:pt x="160" y="287"/>
                </a:cubicBezTo>
                <a:cubicBezTo>
                  <a:pt x="155" y="284"/>
                  <a:pt x="150" y="281"/>
                  <a:pt x="145" y="277"/>
                </a:cubicBezTo>
                <a:cubicBezTo>
                  <a:pt x="140" y="273"/>
                  <a:pt x="136" y="269"/>
                  <a:pt x="133" y="265"/>
                </a:cubicBezTo>
                <a:lnTo>
                  <a:pt x="128" y="260"/>
                </a:lnTo>
                <a:cubicBezTo>
                  <a:pt x="128" y="260"/>
                  <a:pt x="123" y="280"/>
                  <a:pt x="114" y="317"/>
                </a:cubicBezTo>
                <a:cubicBezTo>
                  <a:pt x="105" y="354"/>
                  <a:pt x="101" y="372"/>
                  <a:pt x="101" y="373"/>
                </a:cubicBezTo>
                <a:cubicBezTo>
                  <a:pt x="101" y="375"/>
                  <a:pt x="102" y="377"/>
                  <a:pt x="106" y="377"/>
                </a:cubicBezTo>
                <a:cubicBezTo>
                  <a:pt x="109" y="377"/>
                  <a:pt x="117" y="378"/>
                  <a:pt x="129" y="379"/>
                </a:cubicBezTo>
                <a:lnTo>
                  <a:pt x="145" y="379"/>
                </a:lnTo>
                <a:cubicBezTo>
                  <a:pt x="148" y="382"/>
                  <a:pt x="149" y="384"/>
                  <a:pt x="149" y="385"/>
                </a:cubicBezTo>
                <a:cubicBezTo>
                  <a:pt x="149" y="386"/>
                  <a:pt x="149" y="389"/>
                  <a:pt x="147" y="396"/>
                </a:cubicBezTo>
                <a:cubicBezTo>
                  <a:pt x="146" y="401"/>
                  <a:pt x="145" y="405"/>
                  <a:pt x="143" y="406"/>
                </a:cubicBezTo>
                <a:cubicBezTo>
                  <a:pt x="142" y="407"/>
                  <a:pt x="139" y="408"/>
                  <a:pt x="135" y="408"/>
                </a:cubicBezTo>
                <a:cubicBezTo>
                  <a:pt x="134" y="408"/>
                  <a:pt x="132" y="408"/>
                  <a:pt x="128" y="408"/>
                </a:cubicBezTo>
                <a:cubicBezTo>
                  <a:pt x="124" y="408"/>
                  <a:pt x="117" y="408"/>
                  <a:pt x="106" y="408"/>
                </a:cubicBezTo>
                <a:cubicBezTo>
                  <a:pt x="96" y="407"/>
                  <a:pt x="82" y="407"/>
                  <a:pt x="67" y="407"/>
                </a:cubicBezTo>
                <a:cubicBezTo>
                  <a:pt x="37" y="407"/>
                  <a:pt x="18" y="408"/>
                  <a:pt x="9" y="408"/>
                </a:cubicBezTo>
                <a:lnTo>
                  <a:pt x="4" y="408"/>
                </a:lnTo>
                <a:cubicBezTo>
                  <a:pt x="1" y="405"/>
                  <a:pt x="0" y="403"/>
                  <a:pt x="0" y="401"/>
                </a:cubicBezTo>
                <a:cubicBezTo>
                  <a:pt x="1" y="390"/>
                  <a:pt x="3" y="382"/>
                  <a:pt x="8" y="379"/>
                </a:cubicBezTo>
                <a:lnTo>
                  <a:pt x="21" y="379"/>
                </a:lnTo>
                <a:cubicBezTo>
                  <a:pt x="36" y="379"/>
                  <a:pt x="44" y="376"/>
                  <a:pt x="46" y="371"/>
                </a:cubicBezTo>
                <a:cubicBezTo>
                  <a:pt x="47" y="369"/>
                  <a:pt x="60" y="318"/>
                  <a:pt x="85" y="217"/>
                </a:cubicBezTo>
                <a:cubicBezTo>
                  <a:pt x="110" y="117"/>
                  <a:pt x="123" y="65"/>
                  <a:pt x="124" y="59"/>
                </a:cubicBezTo>
                <a:cubicBezTo>
                  <a:pt x="125" y="57"/>
                  <a:pt x="125" y="54"/>
                  <a:pt x="125" y="50"/>
                </a:cubicBezTo>
                <a:cubicBezTo>
                  <a:pt x="125" y="32"/>
                  <a:pt x="120" y="23"/>
                  <a:pt x="109" y="23"/>
                </a:cubicBezTo>
                <a:cubicBezTo>
                  <a:pt x="99" y="23"/>
                  <a:pt x="92" y="29"/>
                  <a:pt x="85" y="41"/>
                </a:cubicBezTo>
                <a:cubicBezTo>
                  <a:pt x="79" y="53"/>
                  <a:pt x="74" y="66"/>
                  <a:pt x="70" y="80"/>
                </a:cubicBezTo>
                <a:cubicBezTo>
                  <a:pt x="67" y="95"/>
                  <a:pt x="64" y="102"/>
                  <a:pt x="63" y="104"/>
                </a:cubicBezTo>
                <a:cubicBezTo>
                  <a:pt x="62" y="104"/>
                  <a:pt x="58" y="105"/>
                  <a:pt x="52" y="105"/>
                </a:cubicBezTo>
                <a:lnTo>
                  <a:pt x="43" y="105"/>
                </a:lnTo>
                <a:cubicBezTo>
                  <a:pt x="41" y="102"/>
                  <a:pt x="40" y="100"/>
                  <a:pt x="40" y="99"/>
                </a:cubicBezTo>
                <a:moveTo>
                  <a:pt x="139" y="218"/>
                </a:moveTo>
                <a:cubicBezTo>
                  <a:pt x="148" y="250"/>
                  <a:pt x="164" y="267"/>
                  <a:pt x="186" y="267"/>
                </a:cubicBezTo>
                <a:cubicBezTo>
                  <a:pt x="199" y="267"/>
                  <a:pt x="213" y="261"/>
                  <a:pt x="225" y="252"/>
                </a:cubicBezTo>
                <a:cubicBezTo>
                  <a:pt x="237" y="242"/>
                  <a:pt x="246" y="229"/>
                  <a:pt x="254" y="214"/>
                </a:cubicBezTo>
                <a:cubicBezTo>
                  <a:pt x="262" y="200"/>
                  <a:pt x="270" y="177"/>
                  <a:pt x="277" y="145"/>
                </a:cubicBezTo>
                <a:cubicBezTo>
                  <a:pt x="285" y="114"/>
                  <a:pt x="289" y="90"/>
                  <a:pt x="289" y="75"/>
                </a:cubicBezTo>
                <a:lnTo>
                  <a:pt x="289" y="71"/>
                </a:lnTo>
                <a:cubicBezTo>
                  <a:pt x="289" y="39"/>
                  <a:pt x="276" y="23"/>
                  <a:pt x="250" y="23"/>
                </a:cubicBezTo>
                <a:cubicBezTo>
                  <a:pt x="246" y="23"/>
                  <a:pt x="241" y="24"/>
                  <a:pt x="236" y="25"/>
                </a:cubicBezTo>
                <a:cubicBezTo>
                  <a:pt x="231" y="27"/>
                  <a:pt x="227" y="29"/>
                  <a:pt x="222" y="31"/>
                </a:cubicBezTo>
                <a:cubicBezTo>
                  <a:pt x="217" y="34"/>
                  <a:pt x="213" y="36"/>
                  <a:pt x="208" y="39"/>
                </a:cubicBezTo>
                <a:cubicBezTo>
                  <a:pt x="204" y="42"/>
                  <a:pt x="201" y="46"/>
                  <a:pt x="197" y="49"/>
                </a:cubicBezTo>
                <a:cubicBezTo>
                  <a:pt x="194" y="52"/>
                  <a:pt x="191" y="56"/>
                  <a:pt x="188" y="59"/>
                </a:cubicBezTo>
                <a:cubicBezTo>
                  <a:pt x="185" y="62"/>
                  <a:pt x="182" y="65"/>
                  <a:pt x="181" y="68"/>
                </a:cubicBezTo>
                <a:cubicBezTo>
                  <a:pt x="179" y="71"/>
                  <a:pt x="177" y="73"/>
                  <a:pt x="176" y="74"/>
                </a:cubicBezTo>
                <a:lnTo>
                  <a:pt x="174" y="77"/>
                </a:lnTo>
                <a:cubicBezTo>
                  <a:pt x="174" y="77"/>
                  <a:pt x="173" y="80"/>
                  <a:pt x="172" y="86"/>
                </a:cubicBezTo>
                <a:cubicBezTo>
                  <a:pt x="170" y="91"/>
                  <a:pt x="168" y="101"/>
                  <a:pt x="165" y="114"/>
                </a:cubicBezTo>
                <a:cubicBezTo>
                  <a:pt x="161" y="127"/>
                  <a:pt x="158" y="138"/>
                  <a:pt x="156" y="147"/>
                </a:cubicBezTo>
                <a:cubicBezTo>
                  <a:pt x="145" y="192"/>
                  <a:pt x="139" y="216"/>
                  <a:pt x="139" y="2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3" name=""/>
          <p:cNvSpPr/>
          <p:nvPr/>
        </p:nvSpPr>
        <p:spPr>
          <a:xfrm>
            <a:off x="3701160" y="3289320"/>
            <a:ext cx="52920" cy="163080"/>
          </a:xfrm>
          <a:custGeom>
            <a:avLst/>
            <a:gdLst/>
            <a:ahLst/>
            <a:rect l="0" t="0" r="r" b="b"/>
            <a:pathLst>
              <a:path w="147" h="453">
                <a:moveTo>
                  <a:pt x="51" y="408"/>
                </a:moveTo>
                <a:cubicBezTo>
                  <a:pt x="51" y="422"/>
                  <a:pt x="57" y="429"/>
                  <a:pt x="67" y="429"/>
                </a:cubicBezTo>
                <a:cubicBezTo>
                  <a:pt x="83" y="429"/>
                  <a:pt x="97" y="407"/>
                  <a:pt x="108" y="362"/>
                </a:cubicBezTo>
                <a:cubicBezTo>
                  <a:pt x="110" y="354"/>
                  <a:pt x="113" y="349"/>
                  <a:pt x="114" y="349"/>
                </a:cubicBezTo>
                <a:cubicBezTo>
                  <a:pt x="115" y="348"/>
                  <a:pt x="117" y="348"/>
                  <a:pt x="121" y="348"/>
                </a:cubicBezTo>
                <a:lnTo>
                  <a:pt x="123" y="348"/>
                </a:lnTo>
                <a:cubicBezTo>
                  <a:pt x="127" y="348"/>
                  <a:pt x="130" y="348"/>
                  <a:pt x="131" y="348"/>
                </a:cubicBezTo>
                <a:cubicBezTo>
                  <a:pt x="132" y="348"/>
                  <a:pt x="133" y="348"/>
                  <a:pt x="134" y="349"/>
                </a:cubicBezTo>
                <a:cubicBezTo>
                  <a:pt x="135" y="350"/>
                  <a:pt x="135" y="352"/>
                  <a:pt x="135" y="354"/>
                </a:cubicBezTo>
                <a:cubicBezTo>
                  <a:pt x="135" y="356"/>
                  <a:pt x="134" y="360"/>
                  <a:pt x="133" y="364"/>
                </a:cubicBezTo>
                <a:cubicBezTo>
                  <a:pt x="133" y="368"/>
                  <a:pt x="130" y="376"/>
                  <a:pt x="126" y="388"/>
                </a:cubicBezTo>
                <a:cubicBezTo>
                  <a:pt x="123" y="400"/>
                  <a:pt x="118" y="410"/>
                  <a:pt x="114" y="418"/>
                </a:cubicBezTo>
                <a:cubicBezTo>
                  <a:pt x="109" y="427"/>
                  <a:pt x="102" y="435"/>
                  <a:pt x="94" y="442"/>
                </a:cubicBezTo>
                <a:cubicBezTo>
                  <a:pt x="85" y="450"/>
                  <a:pt x="75" y="454"/>
                  <a:pt x="64" y="453"/>
                </a:cubicBezTo>
                <a:cubicBezTo>
                  <a:pt x="49" y="453"/>
                  <a:pt x="35" y="448"/>
                  <a:pt x="21" y="439"/>
                </a:cubicBezTo>
                <a:cubicBezTo>
                  <a:pt x="7" y="430"/>
                  <a:pt x="0" y="414"/>
                  <a:pt x="0" y="392"/>
                </a:cubicBezTo>
                <a:cubicBezTo>
                  <a:pt x="0" y="386"/>
                  <a:pt x="0" y="383"/>
                  <a:pt x="0" y="381"/>
                </a:cubicBezTo>
                <a:lnTo>
                  <a:pt x="43" y="215"/>
                </a:lnTo>
                <a:cubicBezTo>
                  <a:pt x="70" y="105"/>
                  <a:pt x="83" y="49"/>
                  <a:pt x="83" y="46"/>
                </a:cubicBezTo>
                <a:cubicBezTo>
                  <a:pt x="83" y="44"/>
                  <a:pt x="83" y="43"/>
                  <a:pt x="83" y="42"/>
                </a:cubicBezTo>
                <a:cubicBezTo>
                  <a:pt x="82" y="42"/>
                  <a:pt x="82" y="41"/>
                  <a:pt x="80" y="40"/>
                </a:cubicBezTo>
                <a:cubicBezTo>
                  <a:pt x="79" y="39"/>
                  <a:pt x="78" y="39"/>
                  <a:pt x="77" y="39"/>
                </a:cubicBezTo>
                <a:cubicBezTo>
                  <a:pt x="76" y="39"/>
                  <a:pt x="74" y="38"/>
                  <a:pt x="72" y="38"/>
                </a:cubicBezTo>
                <a:cubicBezTo>
                  <a:pt x="69" y="37"/>
                  <a:pt x="68" y="37"/>
                  <a:pt x="67" y="37"/>
                </a:cubicBezTo>
                <a:cubicBezTo>
                  <a:pt x="66" y="37"/>
                  <a:pt x="64" y="37"/>
                  <a:pt x="61" y="37"/>
                </a:cubicBezTo>
                <a:cubicBezTo>
                  <a:pt x="58" y="36"/>
                  <a:pt x="56" y="36"/>
                  <a:pt x="55" y="37"/>
                </a:cubicBezTo>
                <a:cubicBezTo>
                  <a:pt x="50" y="37"/>
                  <a:pt x="48" y="37"/>
                  <a:pt x="46" y="37"/>
                </a:cubicBezTo>
                <a:cubicBezTo>
                  <a:pt x="45" y="37"/>
                  <a:pt x="43" y="36"/>
                  <a:pt x="41" y="36"/>
                </a:cubicBezTo>
                <a:cubicBezTo>
                  <a:pt x="39" y="36"/>
                  <a:pt x="38" y="35"/>
                  <a:pt x="37" y="34"/>
                </a:cubicBezTo>
                <a:cubicBezTo>
                  <a:pt x="37" y="33"/>
                  <a:pt x="37" y="32"/>
                  <a:pt x="37" y="30"/>
                </a:cubicBezTo>
                <a:cubicBezTo>
                  <a:pt x="37" y="29"/>
                  <a:pt x="37" y="26"/>
                  <a:pt x="38" y="21"/>
                </a:cubicBezTo>
                <a:cubicBezTo>
                  <a:pt x="40" y="13"/>
                  <a:pt x="42" y="9"/>
                  <a:pt x="45" y="8"/>
                </a:cubicBezTo>
                <a:cubicBezTo>
                  <a:pt x="48" y="7"/>
                  <a:pt x="63" y="6"/>
                  <a:pt x="91" y="4"/>
                </a:cubicBezTo>
                <a:cubicBezTo>
                  <a:pt x="98" y="3"/>
                  <a:pt x="105" y="3"/>
                  <a:pt x="113" y="3"/>
                </a:cubicBezTo>
                <a:cubicBezTo>
                  <a:pt x="121" y="2"/>
                  <a:pt x="127" y="2"/>
                  <a:pt x="132" y="1"/>
                </a:cubicBezTo>
                <a:cubicBezTo>
                  <a:pt x="137" y="0"/>
                  <a:pt x="139" y="0"/>
                  <a:pt x="139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10"/>
                  <a:pt x="131" y="74"/>
                  <a:pt x="100" y="199"/>
                </a:cubicBezTo>
                <a:cubicBezTo>
                  <a:pt x="69" y="322"/>
                  <a:pt x="53" y="387"/>
                  <a:pt x="52" y="393"/>
                </a:cubicBezTo>
                <a:cubicBezTo>
                  <a:pt x="52" y="394"/>
                  <a:pt x="52" y="395"/>
                  <a:pt x="52" y="398"/>
                </a:cubicBezTo>
                <a:cubicBezTo>
                  <a:pt x="52" y="401"/>
                  <a:pt x="52" y="403"/>
                  <a:pt x="51" y="404"/>
                </a:cubicBezTo>
                <a:lnTo>
                  <a:pt x="51" y="4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4" name=""/>
          <p:cNvSpPr/>
          <p:nvPr/>
        </p:nvSpPr>
        <p:spPr>
          <a:xfrm>
            <a:off x="3768840" y="3347640"/>
            <a:ext cx="109440" cy="104400"/>
          </a:xfrm>
          <a:custGeom>
            <a:avLst/>
            <a:gdLst/>
            <a:ahLst/>
            <a:rect l="0" t="0" r="r" b="b"/>
            <a:pathLst>
              <a:path w="304" h="290">
                <a:moveTo>
                  <a:pt x="0" y="183"/>
                </a:moveTo>
                <a:cubicBezTo>
                  <a:pt x="0" y="140"/>
                  <a:pt x="16" y="99"/>
                  <a:pt x="48" y="59"/>
                </a:cubicBezTo>
                <a:cubicBezTo>
                  <a:pt x="81" y="20"/>
                  <a:pt x="117" y="1"/>
                  <a:pt x="158" y="0"/>
                </a:cubicBezTo>
                <a:cubicBezTo>
                  <a:pt x="180" y="0"/>
                  <a:pt x="199" y="11"/>
                  <a:pt x="216" y="32"/>
                </a:cubicBezTo>
                <a:cubicBezTo>
                  <a:pt x="223" y="19"/>
                  <a:pt x="232" y="12"/>
                  <a:pt x="245" y="12"/>
                </a:cubicBezTo>
                <a:cubicBezTo>
                  <a:pt x="251" y="12"/>
                  <a:pt x="256" y="14"/>
                  <a:pt x="260" y="18"/>
                </a:cubicBezTo>
                <a:cubicBezTo>
                  <a:pt x="264" y="21"/>
                  <a:pt x="266" y="25"/>
                  <a:pt x="266" y="30"/>
                </a:cubicBezTo>
                <a:cubicBezTo>
                  <a:pt x="266" y="36"/>
                  <a:pt x="258" y="70"/>
                  <a:pt x="243" y="134"/>
                </a:cubicBezTo>
                <a:cubicBezTo>
                  <a:pt x="227" y="197"/>
                  <a:pt x="219" y="232"/>
                  <a:pt x="218" y="240"/>
                </a:cubicBezTo>
                <a:cubicBezTo>
                  <a:pt x="218" y="251"/>
                  <a:pt x="220" y="258"/>
                  <a:pt x="223" y="262"/>
                </a:cubicBezTo>
                <a:cubicBezTo>
                  <a:pt x="226" y="265"/>
                  <a:pt x="230" y="267"/>
                  <a:pt x="236" y="267"/>
                </a:cubicBezTo>
                <a:cubicBezTo>
                  <a:pt x="240" y="267"/>
                  <a:pt x="244" y="265"/>
                  <a:pt x="249" y="262"/>
                </a:cubicBezTo>
                <a:cubicBezTo>
                  <a:pt x="258" y="253"/>
                  <a:pt x="267" y="233"/>
                  <a:pt x="275" y="200"/>
                </a:cubicBezTo>
                <a:cubicBezTo>
                  <a:pt x="278" y="192"/>
                  <a:pt x="280" y="187"/>
                  <a:pt x="282" y="187"/>
                </a:cubicBezTo>
                <a:cubicBezTo>
                  <a:pt x="283" y="186"/>
                  <a:pt x="285" y="186"/>
                  <a:pt x="289" y="186"/>
                </a:cubicBezTo>
                <a:lnTo>
                  <a:pt x="292" y="186"/>
                </a:lnTo>
                <a:cubicBezTo>
                  <a:pt x="300" y="186"/>
                  <a:pt x="304" y="188"/>
                  <a:pt x="304" y="192"/>
                </a:cubicBezTo>
                <a:cubicBezTo>
                  <a:pt x="304" y="194"/>
                  <a:pt x="303" y="200"/>
                  <a:pt x="301" y="209"/>
                </a:cubicBezTo>
                <a:cubicBezTo>
                  <a:pt x="299" y="218"/>
                  <a:pt x="294" y="230"/>
                  <a:pt x="287" y="244"/>
                </a:cubicBezTo>
                <a:cubicBezTo>
                  <a:pt x="280" y="258"/>
                  <a:pt x="274" y="268"/>
                  <a:pt x="266" y="276"/>
                </a:cubicBezTo>
                <a:cubicBezTo>
                  <a:pt x="261" y="281"/>
                  <a:pt x="254" y="286"/>
                  <a:pt x="246" y="289"/>
                </a:cubicBezTo>
                <a:cubicBezTo>
                  <a:pt x="242" y="290"/>
                  <a:pt x="237" y="290"/>
                  <a:pt x="230" y="290"/>
                </a:cubicBezTo>
                <a:cubicBezTo>
                  <a:pt x="216" y="290"/>
                  <a:pt x="204" y="287"/>
                  <a:pt x="194" y="281"/>
                </a:cubicBezTo>
                <a:cubicBezTo>
                  <a:pt x="184" y="274"/>
                  <a:pt x="178" y="268"/>
                  <a:pt x="175" y="261"/>
                </a:cubicBezTo>
                <a:lnTo>
                  <a:pt x="171" y="251"/>
                </a:lnTo>
                <a:cubicBezTo>
                  <a:pt x="170" y="251"/>
                  <a:pt x="170" y="251"/>
                  <a:pt x="168" y="252"/>
                </a:cubicBezTo>
                <a:cubicBezTo>
                  <a:pt x="167" y="253"/>
                  <a:pt x="167" y="254"/>
                  <a:pt x="166" y="255"/>
                </a:cubicBezTo>
                <a:cubicBezTo>
                  <a:pt x="140" y="279"/>
                  <a:pt x="115" y="290"/>
                  <a:pt x="89" y="290"/>
                </a:cubicBezTo>
                <a:cubicBezTo>
                  <a:pt x="65" y="290"/>
                  <a:pt x="45" y="282"/>
                  <a:pt x="27" y="265"/>
                </a:cubicBezTo>
                <a:cubicBezTo>
                  <a:pt x="9" y="248"/>
                  <a:pt x="0" y="221"/>
                  <a:pt x="0" y="183"/>
                </a:cubicBezTo>
                <a:moveTo>
                  <a:pt x="204" y="73"/>
                </a:moveTo>
                <a:cubicBezTo>
                  <a:pt x="204" y="70"/>
                  <a:pt x="202" y="65"/>
                  <a:pt x="200" y="59"/>
                </a:cubicBezTo>
                <a:cubicBezTo>
                  <a:pt x="198" y="52"/>
                  <a:pt x="193" y="44"/>
                  <a:pt x="186" y="36"/>
                </a:cubicBezTo>
                <a:cubicBezTo>
                  <a:pt x="178" y="28"/>
                  <a:pt x="168" y="24"/>
                  <a:pt x="156" y="23"/>
                </a:cubicBezTo>
                <a:cubicBezTo>
                  <a:pt x="141" y="23"/>
                  <a:pt x="127" y="30"/>
                  <a:pt x="113" y="43"/>
                </a:cubicBezTo>
                <a:cubicBezTo>
                  <a:pt x="99" y="57"/>
                  <a:pt x="89" y="74"/>
                  <a:pt x="81" y="96"/>
                </a:cubicBezTo>
                <a:cubicBezTo>
                  <a:pt x="69" y="130"/>
                  <a:pt x="60" y="165"/>
                  <a:pt x="55" y="201"/>
                </a:cubicBezTo>
                <a:cubicBezTo>
                  <a:pt x="55" y="203"/>
                  <a:pt x="55" y="205"/>
                  <a:pt x="55" y="208"/>
                </a:cubicBezTo>
                <a:cubicBezTo>
                  <a:pt x="55" y="212"/>
                  <a:pt x="55" y="214"/>
                  <a:pt x="54" y="216"/>
                </a:cubicBezTo>
                <a:cubicBezTo>
                  <a:pt x="54" y="235"/>
                  <a:pt x="58" y="249"/>
                  <a:pt x="66" y="256"/>
                </a:cubicBezTo>
                <a:cubicBezTo>
                  <a:pt x="73" y="263"/>
                  <a:pt x="83" y="267"/>
                  <a:pt x="93" y="267"/>
                </a:cubicBezTo>
                <a:cubicBezTo>
                  <a:pt x="109" y="267"/>
                  <a:pt x="126" y="260"/>
                  <a:pt x="141" y="246"/>
                </a:cubicBezTo>
                <a:cubicBezTo>
                  <a:pt x="157" y="232"/>
                  <a:pt x="167" y="221"/>
                  <a:pt x="170" y="214"/>
                </a:cubicBezTo>
                <a:cubicBezTo>
                  <a:pt x="170" y="212"/>
                  <a:pt x="176" y="189"/>
                  <a:pt x="187" y="145"/>
                </a:cubicBezTo>
                <a:cubicBezTo>
                  <a:pt x="198" y="101"/>
                  <a:pt x="203" y="76"/>
                  <a:pt x="204" y="7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3890880" y="3347640"/>
            <a:ext cx="91800" cy="104760"/>
          </a:xfrm>
          <a:custGeom>
            <a:avLst/>
            <a:gdLst/>
            <a:ahLst/>
            <a:rect l="0" t="0" r="r" b="b"/>
            <a:pathLst>
              <a:path w="255" h="291">
                <a:moveTo>
                  <a:pt x="0" y="182"/>
                </a:moveTo>
                <a:cubicBezTo>
                  <a:pt x="0" y="136"/>
                  <a:pt x="19" y="93"/>
                  <a:pt x="56" y="55"/>
                </a:cubicBezTo>
                <a:cubicBezTo>
                  <a:pt x="92" y="18"/>
                  <a:pt x="132" y="0"/>
                  <a:pt x="175" y="0"/>
                </a:cubicBezTo>
                <a:cubicBezTo>
                  <a:pt x="200" y="0"/>
                  <a:pt x="219" y="5"/>
                  <a:pt x="232" y="15"/>
                </a:cubicBezTo>
                <a:cubicBezTo>
                  <a:pt x="246" y="25"/>
                  <a:pt x="253" y="39"/>
                  <a:pt x="253" y="55"/>
                </a:cubicBezTo>
                <a:cubicBezTo>
                  <a:pt x="253" y="68"/>
                  <a:pt x="249" y="78"/>
                  <a:pt x="241" y="87"/>
                </a:cubicBezTo>
                <a:cubicBezTo>
                  <a:pt x="233" y="95"/>
                  <a:pt x="223" y="100"/>
                  <a:pt x="210" y="100"/>
                </a:cubicBezTo>
                <a:cubicBezTo>
                  <a:pt x="202" y="100"/>
                  <a:pt x="195" y="98"/>
                  <a:pt x="190" y="94"/>
                </a:cubicBezTo>
                <a:cubicBezTo>
                  <a:pt x="186" y="90"/>
                  <a:pt x="183" y="83"/>
                  <a:pt x="183" y="75"/>
                </a:cubicBezTo>
                <a:cubicBezTo>
                  <a:pt x="183" y="66"/>
                  <a:pt x="186" y="59"/>
                  <a:pt x="190" y="53"/>
                </a:cubicBezTo>
                <a:cubicBezTo>
                  <a:pt x="195" y="47"/>
                  <a:pt x="201" y="42"/>
                  <a:pt x="205" y="39"/>
                </a:cubicBezTo>
                <a:cubicBezTo>
                  <a:pt x="210" y="36"/>
                  <a:pt x="213" y="35"/>
                  <a:pt x="214" y="36"/>
                </a:cubicBezTo>
                <a:lnTo>
                  <a:pt x="215" y="36"/>
                </a:lnTo>
                <a:cubicBezTo>
                  <a:pt x="215" y="35"/>
                  <a:pt x="214" y="33"/>
                  <a:pt x="211" y="32"/>
                </a:cubicBezTo>
                <a:cubicBezTo>
                  <a:pt x="209" y="30"/>
                  <a:pt x="204" y="28"/>
                  <a:pt x="197" y="27"/>
                </a:cubicBezTo>
                <a:cubicBezTo>
                  <a:pt x="190" y="25"/>
                  <a:pt x="183" y="24"/>
                  <a:pt x="175" y="24"/>
                </a:cubicBezTo>
                <a:cubicBezTo>
                  <a:pt x="162" y="24"/>
                  <a:pt x="150" y="27"/>
                  <a:pt x="138" y="33"/>
                </a:cubicBezTo>
                <a:cubicBezTo>
                  <a:pt x="129" y="37"/>
                  <a:pt x="120" y="43"/>
                  <a:pt x="111" y="53"/>
                </a:cubicBezTo>
                <a:cubicBezTo>
                  <a:pt x="92" y="72"/>
                  <a:pt x="78" y="98"/>
                  <a:pt x="70" y="133"/>
                </a:cubicBezTo>
                <a:cubicBezTo>
                  <a:pt x="61" y="168"/>
                  <a:pt x="57" y="192"/>
                  <a:pt x="56" y="208"/>
                </a:cubicBezTo>
                <a:cubicBezTo>
                  <a:pt x="56" y="227"/>
                  <a:pt x="62" y="242"/>
                  <a:pt x="73" y="252"/>
                </a:cubicBezTo>
                <a:cubicBezTo>
                  <a:pt x="82" y="262"/>
                  <a:pt x="95" y="267"/>
                  <a:pt x="110" y="267"/>
                </a:cubicBezTo>
                <a:lnTo>
                  <a:pt x="113" y="267"/>
                </a:lnTo>
                <a:cubicBezTo>
                  <a:pt x="161" y="267"/>
                  <a:pt x="201" y="249"/>
                  <a:pt x="232" y="213"/>
                </a:cubicBezTo>
                <a:cubicBezTo>
                  <a:pt x="236" y="209"/>
                  <a:pt x="239" y="206"/>
                  <a:pt x="240" y="206"/>
                </a:cubicBezTo>
                <a:cubicBezTo>
                  <a:pt x="242" y="206"/>
                  <a:pt x="244" y="208"/>
                  <a:pt x="248" y="212"/>
                </a:cubicBezTo>
                <a:cubicBezTo>
                  <a:pt x="252" y="216"/>
                  <a:pt x="254" y="219"/>
                  <a:pt x="255" y="221"/>
                </a:cubicBezTo>
                <a:cubicBezTo>
                  <a:pt x="255" y="223"/>
                  <a:pt x="253" y="227"/>
                  <a:pt x="249" y="231"/>
                </a:cubicBezTo>
                <a:cubicBezTo>
                  <a:pt x="245" y="235"/>
                  <a:pt x="238" y="241"/>
                  <a:pt x="230" y="249"/>
                </a:cubicBezTo>
                <a:cubicBezTo>
                  <a:pt x="222" y="256"/>
                  <a:pt x="213" y="263"/>
                  <a:pt x="202" y="268"/>
                </a:cubicBezTo>
                <a:cubicBezTo>
                  <a:pt x="189" y="273"/>
                  <a:pt x="176" y="279"/>
                  <a:pt x="159" y="284"/>
                </a:cubicBezTo>
                <a:cubicBezTo>
                  <a:pt x="143" y="290"/>
                  <a:pt x="126" y="292"/>
                  <a:pt x="108" y="291"/>
                </a:cubicBezTo>
                <a:cubicBezTo>
                  <a:pt x="76" y="291"/>
                  <a:pt x="50" y="281"/>
                  <a:pt x="31" y="260"/>
                </a:cubicBezTo>
                <a:cubicBezTo>
                  <a:pt x="11" y="240"/>
                  <a:pt x="1" y="214"/>
                  <a:pt x="0" y="1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6" name=""/>
          <p:cNvSpPr/>
          <p:nvPr/>
        </p:nvSpPr>
        <p:spPr>
          <a:xfrm>
            <a:off x="3992040" y="3347640"/>
            <a:ext cx="90360" cy="104760"/>
          </a:xfrm>
          <a:custGeom>
            <a:avLst/>
            <a:gdLst/>
            <a:ahLst/>
            <a:rect l="0" t="0" r="r" b="b"/>
            <a:pathLst>
              <a:path w="251" h="291">
                <a:moveTo>
                  <a:pt x="0" y="176"/>
                </a:moveTo>
                <a:cubicBezTo>
                  <a:pt x="0" y="152"/>
                  <a:pt x="4" y="130"/>
                  <a:pt x="12" y="109"/>
                </a:cubicBezTo>
                <a:cubicBezTo>
                  <a:pt x="21" y="89"/>
                  <a:pt x="31" y="72"/>
                  <a:pt x="45" y="59"/>
                </a:cubicBezTo>
                <a:cubicBezTo>
                  <a:pt x="58" y="45"/>
                  <a:pt x="72" y="34"/>
                  <a:pt x="88" y="25"/>
                </a:cubicBezTo>
                <a:cubicBezTo>
                  <a:pt x="104" y="16"/>
                  <a:pt x="119" y="10"/>
                  <a:pt x="133" y="5"/>
                </a:cubicBezTo>
                <a:cubicBezTo>
                  <a:pt x="147" y="1"/>
                  <a:pt x="160" y="-1"/>
                  <a:pt x="173" y="0"/>
                </a:cubicBezTo>
                <a:lnTo>
                  <a:pt x="175" y="0"/>
                </a:lnTo>
                <a:cubicBezTo>
                  <a:pt x="194" y="0"/>
                  <a:pt x="211" y="4"/>
                  <a:pt x="225" y="14"/>
                </a:cubicBezTo>
                <a:cubicBezTo>
                  <a:pt x="239" y="23"/>
                  <a:pt x="246" y="37"/>
                  <a:pt x="246" y="55"/>
                </a:cubicBezTo>
                <a:cubicBezTo>
                  <a:pt x="246" y="94"/>
                  <a:pt x="223" y="119"/>
                  <a:pt x="175" y="132"/>
                </a:cubicBezTo>
                <a:cubicBezTo>
                  <a:pt x="154" y="138"/>
                  <a:pt x="125" y="141"/>
                  <a:pt x="89" y="141"/>
                </a:cubicBezTo>
                <a:cubicBezTo>
                  <a:pt x="73" y="141"/>
                  <a:pt x="65" y="142"/>
                  <a:pt x="65" y="142"/>
                </a:cubicBezTo>
                <a:cubicBezTo>
                  <a:pt x="65" y="143"/>
                  <a:pt x="63" y="151"/>
                  <a:pt x="61" y="165"/>
                </a:cubicBezTo>
                <a:cubicBezTo>
                  <a:pt x="58" y="179"/>
                  <a:pt x="57" y="191"/>
                  <a:pt x="56" y="202"/>
                </a:cubicBezTo>
                <a:cubicBezTo>
                  <a:pt x="56" y="222"/>
                  <a:pt x="61" y="238"/>
                  <a:pt x="70" y="249"/>
                </a:cubicBezTo>
                <a:cubicBezTo>
                  <a:pt x="79" y="261"/>
                  <a:pt x="92" y="267"/>
                  <a:pt x="110" y="267"/>
                </a:cubicBezTo>
                <a:cubicBezTo>
                  <a:pt x="128" y="268"/>
                  <a:pt x="148" y="264"/>
                  <a:pt x="170" y="255"/>
                </a:cubicBezTo>
                <a:cubicBezTo>
                  <a:pt x="192" y="247"/>
                  <a:pt x="211" y="233"/>
                  <a:pt x="229" y="213"/>
                </a:cubicBezTo>
                <a:cubicBezTo>
                  <a:pt x="233" y="209"/>
                  <a:pt x="235" y="206"/>
                  <a:pt x="237" y="206"/>
                </a:cubicBezTo>
                <a:cubicBezTo>
                  <a:pt x="238" y="206"/>
                  <a:pt x="241" y="208"/>
                  <a:pt x="245" y="212"/>
                </a:cubicBezTo>
                <a:cubicBezTo>
                  <a:pt x="249" y="216"/>
                  <a:pt x="251" y="219"/>
                  <a:pt x="251" y="221"/>
                </a:cubicBezTo>
                <a:cubicBezTo>
                  <a:pt x="252" y="223"/>
                  <a:pt x="250" y="227"/>
                  <a:pt x="246" y="231"/>
                </a:cubicBezTo>
                <a:cubicBezTo>
                  <a:pt x="241" y="236"/>
                  <a:pt x="235" y="242"/>
                  <a:pt x="226" y="249"/>
                </a:cubicBezTo>
                <a:cubicBezTo>
                  <a:pt x="218" y="256"/>
                  <a:pt x="208" y="262"/>
                  <a:pt x="197" y="269"/>
                </a:cubicBezTo>
                <a:cubicBezTo>
                  <a:pt x="186" y="275"/>
                  <a:pt x="172" y="280"/>
                  <a:pt x="156" y="285"/>
                </a:cubicBezTo>
                <a:cubicBezTo>
                  <a:pt x="141" y="289"/>
                  <a:pt x="124" y="291"/>
                  <a:pt x="108" y="291"/>
                </a:cubicBezTo>
                <a:cubicBezTo>
                  <a:pt x="74" y="291"/>
                  <a:pt x="48" y="280"/>
                  <a:pt x="29" y="257"/>
                </a:cubicBezTo>
                <a:cubicBezTo>
                  <a:pt x="10" y="234"/>
                  <a:pt x="1" y="208"/>
                  <a:pt x="0" y="176"/>
                </a:cubicBezTo>
                <a:moveTo>
                  <a:pt x="215" y="57"/>
                </a:moveTo>
                <a:cubicBezTo>
                  <a:pt x="213" y="34"/>
                  <a:pt x="198" y="23"/>
                  <a:pt x="172" y="23"/>
                </a:cubicBezTo>
                <a:cubicBezTo>
                  <a:pt x="158" y="23"/>
                  <a:pt x="145" y="26"/>
                  <a:pt x="133" y="32"/>
                </a:cubicBezTo>
                <a:cubicBezTo>
                  <a:pt x="121" y="38"/>
                  <a:pt x="111" y="46"/>
                  <a:pt x="104" y="54"/>
                </a:cubicBezTo>
                <a:cubicBezTo>
                  <a:pt x="97" y="63"/>
                  <a:pt x="90" y="71"/>
                  <a:pt x="85" y="80"/>
                </a:cubicBezTo>
                <a:cubicBezTo>
                  <a:pt x="80" y="89"/>
                  <a:pt x="77" y="97"/>
                  <a:pt x="75" y="104"/>
                </a:cubicBezTo>
                <a:cubicBezTo>
                  <a:pt x="73" y="110"/>
                  <a:pt x="72" y="114"/>
                  <a:pt x="72" y="116"/>
                </a:cubicBezTo>
                <a:cubicBezTo>
                  <a:pt x="72" y="116"/>
                  <a:pt x="76" y="116"/>
                  <a:pt x="85" y="116"/>
                </a:cubicBezTo>
                <a:cubicBezTo>
                  <a:pt x="133" y="116"/>
                  <a:pt x="167" y="111"/>
                  <a:pt x="186" y="101"/>
                </a:cubicBezTo>
                <a:cubicBezTo>
                  <a:pt x="205" y="91"/>
                  <a:pt x="215" y="76"/>
                  <a:pt x="215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7" name=""/>
          <p:cNvSpPr/>
          <p:nvPr/>
        </p:nvSpPr>
        <p:spPr>
          <a:xfrm>
            <a:off x="4112280" y="327636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0" y="322"/>
                </a:moveTo>
                <a:cubicBezTo>
                  <a:pt x="0" y="292"/>
                  <a:pt x="3" y="264"/>
                  <a:pt x="7" y="238"/>
                </a:cubicBezTo>
                <a:cubicBezTo>
                  <a:pt x="11" y="211"/>
                  <a:pt x="16" y="187"/>
                  <a:pt x="22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6" y="93"/>
                  <a:pt x="64" y="79"/>
                  <a:pt x="70" y="69"/>
                </a:cubicBezTo>
                <a:cubicBezTo>
                  <a:pt x="76" y="59"/>
                  <a:pt x="85" y="47"/>
                  <a:pt x="97" y="35"/>
                </a:cubicBezTo>
                <a:cubicBezTo>
                  <a:pt x="109" y="23"/>
                  <a:pt x="116" y="16"/>
                  <a:pt x="118" y="14"/>
                </a:cubicBezTo>
                <a:cubicBezTo>
                  <a:pt x="120" y="11"/>
                  <a:pt x="125" y="7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2"/>
                  <a:pt x="144" y="19"/>
                </a:cubicBezTo>
                <a:cubicBezTo>
                  <a:pt x="136" y="27"/>
                  <a:pt x="127" y="38"/>
                  <a:pt x="116" y="53"/>
                </a:cubicBezTo>
                <a:cubicBezTo>
                  <a:pt x="106" y="68"/>
                  <a:pt x="96" y="87"/>
                  <a:pt x="85" y="109"/>
                </a:cubicBezTo>
                <a:cubicBezTo>
                  <a:pt x="74" y="130"/>
                  <a:pt x="65" y="160"/>
                  <a:pt x="58" y="198"/>
                </a:cubicBezTo>
                <a:cubicBezTo>
                  <a:pt x="51" y="235"/>
                  <a:pt x="47" y="276"/>
                  <a:pt x="47" y="322"/>
                </a:cubicBezTo>
                <a:cubicBezTo>
                  <a:pt x="47" y="367"/>
                  <a:pt x="51" y="408"/>
                  <a:pt x="58" y="445"/>
                </a:cubicBezTo>
                <a:cubicBezTo>
                  <a:pt x="65" y="482"/>
                  <a:pt x="74" y="511"/>
                  <a:pt x="84" y="534"/>
                </a:cubicBezTo>
                <a:cubicBezTo>
                  <a:pt x="95" y="557"/>
                  <a:pt x="105" y="575"/>
                  <a:pt x="116" y="589"/>
                </a:cubicBezTo>
                <a:cubicBezTo>
                  <a:pt x="126" y="603"/>
                  <a:pt x="136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0"/>
                  <a:pt x="151" y="642"/>
                  <a:pt x="145" y="642"/>
                </a:cubicBezTo>
                <a:lnTo>
                  <a:pt x="143" y="642"/>
                </a:lnTo>
                <a:lnTo>
                  <a:pt x="135" y="642"/>
                </a:lnTo>
                <a:lnTo>
                  <a:pt x="116" y="627"/>
                </a:lnTo>
                <a:cubicBezTo>
                  <a:pt x="76" y="591"/>
                  <a:pt x="46" y="545"/>
                  <a:pt x="28" y="491"/>
                </a:cubicBezTo>
                <a:cubicBezTo>
                  <a:pt x="10" y="437"/>
                  <a:pt x="0" y="380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8" name=""/>
          <p:cNvSpPr/>
          <p:nvPr/>
        </p:nvSpPr>
        <p:spPr>
          <a:xfrm>
            <a:off x="4189680" y="3295800"/>
            <a:ext cx="97200" cy="159120"/>
          </a:xfrm>
          <a:custGeom>
            <a:avLst/>
            <a:gdLst/>
            <a:ahLst/>
            <a:rect l="0" t="0" r="r" b="b"/>
            <a:pathLst>
              <a:path w="270" h="442">
                <a:moveTo>
                  <a:pt x="36" y="52"/>
                </a:moveTo>
                <a:cubicBezTo>
                  <a:pt x="60" y="17"/>
                  <a:pt x="94" y="0"/>
                  <a:pt x="135" y="0"/>
                </a:cubicBezTo>
                <a:cubicBezTo>
                  <a:pt x="156" y="0"/>
                  <a:pt x="176" y="6"/>
                  <a:pt x="197" y="17"/>
                </a:cubicBezTo>
                <a:cubicBezTo>
                  <a:pt x="217" y="28"/>
                  <a:pt x="234" y="47"/>
                  <a:pt x="247" y="76"/>
                </a:cubicBezTo>
                <a:cubicBezTo>
                  <a:pt x="263" y="111"/>
                  <a:pt x="270" y="160"/>
                  <a:pt x="270" y="222"/>
                </a:cubicBezTo>
                <a:cubicBezTo>
                  <a:pt x="270" y="288"/>
                  <a:pt x="261" y="340"/>
                  <a:pt x="243" y="375"/>
                </a:cubicBezTo>
                <a:cubicBezTo>
                  <a:pt x="234" y="393"/>
                  <a:pt x="223" y="407"/>
                  <a:pt x="208" y="418"/>
                </a:cubicBezTo>
                <a:cubicBezTo>
                  <a:pt x="193" y="428"/>
                  <a:pt x="180" y="435"/>
                  <a:pt x="169" y="438"/>
                </a:cubicBezTo>
                <a:cubicBezTo>
                  <a:pt x="157" y="440"/>
                  <a:pt x="147" y="442"/>
                  <a:pt x="136" y="442"/>
                </a:cubicBezTo>
                <a:cubicBezTo>
                  <a:pt x="125" y="442"/>
                  <a:pt x="114" y="441"/>
                  <a:pt x="102" y="438"/>
                </a:cubicBezTo>
                <a:cubicBezTo>
                  <a:pt x="91" y="436"/>
                  <a:pt x="78" y="429"/>
                  <a:pt x="62" y="418"/>
                </a:cubicBezTo>
                <a:cubicBezTo>
                  <a:pt x="47" y="407"/>
                  <a:pt x="36" y="392"/>
                  <a:pt x="27" y="375"/>
                </a:cubicBezTo>
                <a:cubicBezTo>
                  <a:pt x="9" y="340"/>
                  <a:pt x="0" y="288"/>
                  <a:pt x="0" y="222"/>
                </a:cubicBezTo>
                <a:cubicBezTo>
                  <a:pt x="0" y="148"/>
                  <a:pt x="12" y="91"/>
                  <a:pt x="36" y="52"/>
                </a:cubicBezTo>
                <a:moveTo>
                  <a:pt x="181" y="44"/>
                </a:moveTo>
                <a:cubicBezTo>
                  <a:pt x="169" y="31"/>
                  <a:pt x="153" y="24"/>
                  <a:pt x="136" y="24"/>
                </a:cubicBezTo>
                <a:cubicBezTo>
                  <a:pt x="118" y="24"/>
                  <a:pt x="102" y="31"/>
                  <a:pt x="90" y="44"/>
                </a:cubicBezTo>
                <a:cubicBezTo>
                  <a:pt x="79" y="55"/>
                  <a:pt x="72" y="71"/>
                  <a:pt x="68" y="90"/>
                </a:cubicBezTo>
                <a:cubicBezTo>
                  <a:pt x="65" y="110"/>
                  <a:pt x="62" y="151"/>
                  <a:pt x="62" y="214"/>
                </a:cubicBezTo>
                <a:cubicBezTo>
                  <a:pt x="62" y="281"/>
                  <a:pt x="65" y="326"/>
                  <a:pt x="68" y="348"/>
                </a:cubicBezTo>
                <a:cubicBezTo>
                  <a:pt x="72" y="369"/>
                  <a:pt x="80" y="386"/>
                  <a:pt x="92" y="399"/>
                </a:cubicBezTo>
                <a:cubicBezTo>
                  <a:pt x="104" y="411"/>
                  <a:pt x="118" y="418"/>
                  <a:pt x="136" y="418"/>
                </a:cubicBezTo>
                <a:cubicBezTo>
                  <a:pt x="153" y="418"/>
                  <a:pt x="167" y="411"/>
                  <a:pt x="179" y="399"/>
                </a:cubicBezTo>
                <a:cubicBezTo>
                  <a:pt x="192" y="386"/>
                  <a:pt x="200" y="368"/>
                  <a:pt x="203" y="345"/>
                </a:cubicBezTo>
                <a:cubicBezTo>
                  <a:pt x="205" y="321"/>
                  <a:pt x="207" y="277"/>
                  <a:pt x="208" y="214"/>
                </a:cubicBezTo>
                <a:cubicBezTo>
                  <a:pt x="208" y="152"/>
                  <a:pt x="206" y="111"/>
                  <a:pt x="203" y="91"/>
                </a:cubicBezTo>
                <a:cubicBezTo>
                  <a:pt x="199" y="71"/>
                  <a:pt x="192" y="56"/>
                  <a:pt x="181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9" name=""/>
          <p:cNvSpPr/>
          <p:nvPr/>
        </p:nvSpPr>
        <p:spPr>
          <a:xfrm>
            <a:off x="4313880" y="342144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6"/>
                </a:moveTo>
                <a:cubicBezTo>
                  <a:pt x="0" y="56"/>
                  <a:pt x="0" y="50"/>
                  <a:pt x="0" y="40"/>
                </a:cubicBezTo>
                <a:cubicBezTo>
                  <a:pt x="0" y="29"/>
                  <a:pt x="4" y="20"/>
                  <a:pt x="10" y="12"/>
                </a:cubicBezTo>
                <a:cubicBezTo>
                  <a:pt x="17" y="4"/>
                  <a:pt x="26" y="0"/>
                  <a:pt x="38" y="0"/>
                </a:cubicBezTo>
                <a:cubicBezTo>
                  <a:pt x="50" y="0"/>
                  <a:pt x="61" y="6"/>
                  <a:pt x="70" y="17"/>
                </a:cubicBezTo>
                <a:cubicBezTo>
                  <a:pt x="80" y="27"/>
                  <a:pt x="85" y="46"/>
                  <a:pt x="86" y="73"/>
                </a:cubicBezTo>
                <a:cubicBezTo>
                  <a:pt x="86" y="88"/>
                  <a:pt x="84" y="103"/>
                  <a:pt x="80" y="118"/>
                </a:cubicBezTo>
                <a:cubicBezTo>
                  <a:pt x="76" y="132"/>
                  <a:pt x="71" y="144"/>
                  <a:pt x="66" y="154"/>
                </a:cubicBezTo>
                <a:cubicBezTo>
                  <a:pt x="60" y="164"/>
                  <a:pt x="55" y="173"/>
                  <a:pt x="49" y="180"/>
                </a:cubicBezTo>
                <a:cubicBezTo>
                  <a:pt x="43" y="188"/>
                  <a:pt x="38" y="193"/>
                  <a:pt x="33" y="198"/>
                </a:cubicBezTo>
                <a:cubicBezTo>
                  <a:pt x="29" y="202"/>
                  <a:pt x="26" y="204"/>
                  <a:pt x="25" y="203"/>
                </a:cubicBezTo>
                <a:cubicBezTo>
                  <a:pt x="23" y="203"/>
                  <a:pt x="21" y="202"/>
                  <a:pt x="17" y="198"/>
                </a:cubicBezTo>
                <a:cubicBezTo>
                  <a:pt x="13" y="194"/>
                  <a:pt x="11" y="191"/>
                  <a:pt x="11" y="189"/>
                </a:cubicBezTo>
                <a:cubicBezTo>
                  <a:pt x="11" y="188"/>
                  <a:pt x="13" y="184"/>
                  <a:pt x="18" y="179"/>
                </a:cubicBezTo>
                <a:cubicBezTo>
                  <a:pt x="23" y="174"/>
                  <a:pt x="28" y="168"/>
                  <a:pt x="34" y="160"/>
                </a:cubicBezTo>
                <a:cubicBezTo>
                  <a:pt x="40" y="152"/>
                  <a:pt x="46" y="141"/>
                  <a:pt x="51" y="128"/>
                </a:cubicBezTo>
                <a:cubicBezTo>
                  <a:pt x="56" y="114"/>
                  <a:pt x="59" y="99"/>
                  <a:pt x="61" y="80"/>
                </a:cubicBezTo>
                <a:lnTo>
                  <a:pt x="61" y="72"/>
                </a:lnTo>
                <a:lnTo>
                  <a:pt x="60" y="73"/>
                </a:lnTo>
                <a:cubicBezTo>
                  <a:pt x="60" y="73"/>
                  <a:pt x="58" y="74"/>
                  <a:pt x="57" y="74"/>
                </a:cubicBezTo>
                <a:cubicBezTo>
                  <a:pt x="56" y="75"/>
                  <a:pt x="55" y="75"/>
                  <a:pt x="53" y="76"/>
                </a:cubicBezTo>
                <a:cubicBezTo>
                  <a:pt x="52" y="77"/>
                  <a:pt x="50" y="77"/>
                  <a:pt x="48" y="77"/>
                </a:cubicBezTo>
                <a:cubicBezTo>
                  <a:pt x="45" y="77"/>
                  <a:pt x="42" y="78"/>
                  <a:pt x="40" y="78"/>
                </a:cubicBezTo>
                <a:cubicBezTo>
                  <a:pt x="28" y="78"/>
                  <a:pt x="19" y="74"/>
                  <a:pt x="12" y="67"/>
                </a:cubicBez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0" name=""/>
          <p:cNvSpPr/>
          <p:nvPr/>
        </p:nvSpPr>
        <p:spPr>
          <a:xfrm>
            <a:off x="4407840" y="3289320"/>
            <a:ext cx="88560" cy="163080"/>
          </a:xfrm>
          <a:custGeom>
            <a:avLst/>
            <a:gdLst/>
            <a:ahLst/>
            <a:rect l="0" t="0" r="r" b="b"/>
            <a:pathLst>
              <a:path w="246" h="453">
                <a:moveTo>
                  <a:pt x="21" y="30"/>
                </a:moveTo>
                <a:cubicBezTo>
                  <a:pt x="21" y="26"/>
                  <a:pt x="22" y="21"/>
                  <a:pt x="24" y="15"/>
                </a:cubicBezTo>
                <a:cubicBezTo>
                  <a:pt x="25" y="10"/>
                  <a:pt x="28" y="7"/>
                  <a:pt x="31" y="7"/>
                </a:cubicBezTo>
                <a:cubicBezTo>
                  <a:pt x="32" y="7"/>
                  <a:pt x="47" y="6"/>
                  <a:pt x="77" y="4"/>
                </a:cubicBezTo>
                <a:cubicBezTo>
                  <a:pt x="109" y="2"/>
                  <a:pt x="124" y="1"/>
                  <a:pt x="125" y="0"/>
                </a:cubicBezTo>
                <a:cubicBezTo>
                  <a:pt x="130" y="0"/>
                  <a:pt x="133" y="2"/>
                  <a:pt x="133" y="6"/>
                </a:cubicBezTo>
                <a:cubicBezTo>
                  <a:pt x="133" y="10"/>
                  <a:pt x="126" y="40"/>
                  <a:pt x="111" y="98"/>
                </a:cubicBezTo>
                <a:cubicBezTo>
                  <a:pt x="108" y="112"/>
                  <a:pt x="104" y="127"/>
                  <a:pt x="100" y="143"/>
                </a:cubicBezTo>
                <a:cubicBezTo>
                  <a:pt x="96" y="159"/>
                  <a:pt x="93" y="170"/>
                  <a:pt x="91" y="178"/>
                </a:cubicBezTo>
                <a:lnTo>
                  <a:pt x="88" y="190"/>
                </a:lnTo>
                <a:cubicBezTo>
                  <a:pt x="88" y="192"/>
                  <a:pt x="89" y="191"/>
                  <a:pt x="92" y="188"/>
                </a:cubicBezTo>
                <a:cubicBezTo>
                  <a:pt x="113" y="171"/>
                  <a:pt x="134" y="163"/>
                  <a:pt x="157" y="163"/>
                </a:cubicBezTo>
                <a:cubicBezTo>
                  <a:pt x="183" y="163"/>
                  <a:pt x="205" y="172"/>
                  <a:pt x="221" y="192"/>
                </a:cubicBezTo>
                <a:cubicBezTo>
                  <a:pt x="237" y="212"/>
                  <a:pt x="245" y="237"/>
                  <a:pt x="246" y="267"/>
                </a:cubicBezTo>
                <a:cubicBezTo>
                  <a:pt x="246" y="314"/>
                  <a:pt x="229" y="357"/>
                  <a:pt x="195" y="395"/>
                </a:cubicBezTo>
                <a:cubicBezTo>
                  <a:pt x="161" y="434"/>
                  <a:pt x="125" y="453"/>
                  <a:pt x="86" y="453"/>
                </a:cubicBezTo>
                <a:cubicBezTo>
                  <a:pt x="64" y="453"/>
                  <a:pt x="44" y="445"/>
                  <a:pt x="27" y="429"/>
                </a:cubicBezTo>
                <a:cubicBezTo>
                  <a:pt x="9" y="413"/>
                  <a:pt x="0" y="386"/>
                  <a:pt x="0" y="350"/>
                </a:cubicBezTo>
                <a:lnTo>
                  <a:pt x="0" y="344"/>
                </a:lnTo>
                <a:cubicBezTo>
                  <a:pt x="0" y="335"/>
                  <a:pt x="2" y="323"/>
                  <a:pt x="5" y="307"/>
                </a:cubicBezTo>
                <a:cubicBezTo>
                  <a:pt x="8" y="291"/>
                  <a:pt x="19" y="249"/>
                  <a:pt x="36" y="181"/>
                </a:cubicBezTo>
                <a:cubicBezTo>
                  <a:pt x="58" y="95"/>
                  <a:pt x="69" y="51"/>
                  <a:pt x="69" y="46"/>
                </a:cubicBezTo>
                <a:cubicBezTo>
                  <a:pt x="69" y="40"/>
                  <a:pt x="60" y="37"/>
                  <a:pt x="44" y="37"/>
                </a:cubicBezTo>
                <a:cubicBezTo>
                  <a:pt x="42" y="37"/>
                  <a:pt x="40" y="37"/>
                  <a:pt x="39" y="37"/>
                </a:cubicBezTo>
                <a:lnTo>
                  <a:pt x="36" y="37"/>
                </a:lnTo>
                <a:cubicBezTo>
                  <a:pt x="32" y="37"/>
                  <a:pt x="29" y="37"/>
                  <a:pt x="27" y="37"/>
                </a:cubicBezTo>
                <a:cubicBezTo>
                  <a:pt x="26" y="37"/>
                  <a:pt x="25" y="36"/>
                  <a:pt x="23" y="35"/>
                </a:cubicBezTo>
                <a:cubicBezTo>
                  <a:pt x="21" y="33"/>
                  <a:pt x="21" y="32"/>
                  <a:pt x="21" y="30"/>
                </a:cubicBezTo>
                <a:moveTo>
                  <a:pt x="191" y="238"/>
                </a:moveTo>
                <a:lnTo>
                  <a:pt x="191" y="234"/>
                </a:lnTo>
                <a:cubicBezTo>
                  <a:pt x="191" y="202"/>
                  <a:pt x="178" y="186"/>
                  <a:pt x="152" y="186"/>
                </a:cubicBezTo>
                <a:cubicBezTo>
                  <a:pt x="144" y="186"/>
                  <a:pt x="137" y="188"/>
                  <a:pt x="129" y="192"/>
                </a:cubicBezTo>
                <a:cubicBezTo>
                  <a:pt x="121" y="195"/>
                  <a:pt x="114" y="199"/>
                  <a:pt x="108" y="205"/>
                </a:cubicBezTo>
                <a:cubicBezTo>
                  <a:pt x="102" y="211"/>
                  <a:pt x="96" y="216"/>
                  <a:pt x="91" y="220"/>
                </a:cubicBezTo>
                <a:cubicBezTo>
                  <a:pt x="87" y="225"/>
                  <a:pt x="83" y="230"/>
                  <a:pt x="80" y="234"/>
                </a:cubicBezTo>
                <a:lnTo>
                  <a:pt x="75" y="240"/>
                </a:lnTo>
                <a:lnTo>
                  <a:pt x="61" y="295"/>
                </a:lnTo>
                <a:cubicBezTo>
                  <a:pt x="52" y="332"/>
                  <a:pt x="47" y="358"/>
                  <a:pt x="47" y="373"/>
                </a:cubicBezTo>
                <a:cubicBezTo>
                  <a:pt x="47" y="393"/>
                  <a:pt x="52" y="409"/>
                  <a:pt x="63" y="419"/>
                </a:cubicBezTo>
                <a:cubicBezTo>
                  <a:pt x="70" y="426"/>
                  <a:pt x="79" y="429"/>
                  <a:pt x="89" y="429"/>
                </a:cubicBezTo>
                <a:cubicBezTo>
                  <a:pt x="104" y="429"/>
                  <a:pt x="118" y="423"/>
                  <a:pt x="132" y="409"/>
                </a:cubicBezTo>
                <a:cubicBezTo>
                  <a:pt x="143" y="399"/>
                  <a:pt x="152" y="387"/>
                  <a:pt x="158" y="373"/>
                </a:cubicBezTo>
                <a:cubicBezTo>
                  <a:pt x="164" y="359"/>
                  <a:pt x="171" y="336"/>
                  <a:pt x="179" y="306"/>
                </a:cubicBezTo>
                <a:cubicBezTo>
                  <a:pt x="187" y="275"/>
                  <a:pt x="191" y="252"/>
                  <a:pt x="191" y="2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1" name=""/>
          <p:cNvSpPr/>
          <p:nvPr/>
        </p:nvSpPr>
        <p:spPr>
          <a:xfrm>
            <a:off x="4510440" y="327636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8" y="52"/>
                  <a:pt x="108" y="97"/>
                  <a:pt x="126" y="151"/>
                </a:cubicBezTo>
                <a:cubicBezTo>
                  <a:pt x="145" y="207"/>
                  <a:pt x="154" y="263"/>
                  <a:pt x="154" y="322"/>
                </a:cubicBezTo>
                <a:cubicBezTo>
                  <a:pt x="154" y="351"/>
                  <a:pt x="152" y="379"/>
                  <a:pt x="147" y="406"/>
                </a:cubicBezTo>
                <a:cubicBezTo>
                  <a:pt x="143" y="433"/>
                  <a:pt x="138" y="456"/>
                  <a:pt x="133" y="474"/>
                </a:cubicBezTo>
                <a:cubicBezTo>
                  <a:pt x="127" y="493"/>
                  <a:pt x="119" y="512"/>
                  <a:pt x="109" y="531"/>
                </a:cubicBezTo>
                <a:cubicBezTo>
                  <a:pt x="99" y="550"/>
                  <a:pt x="90" y="564"/>
                  <a:pt x="84" y="574"/>
                </a:cubicBezTo>
                <a:cubicBezTo>
                  <a:pt x="78" y="584"/>
                  <a:pt x="69" y="594"/>
                  <a:pt x="57" y="606"/>
                </a:cubicBezTo>
                <a:cubicBezTo>
                  <a:pt x="46" y="618"/>
                  <a:pt x="39" y="625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19" y="642"/>
                </a:cubicBezTo>
                <a:lnTo>
                  <a:pt x="12" y="642"/>
                </a:lnTo>
                <a:cubicBezTo>
                  <a:pt x="8" y="642"/>
                  <a:pt x="6" y="642"/>
                  <a:pt x="5" y="642"/>
                </a:cubicBezTo>
                <a:cubicBezTo>
                  <a:pt x="3" y="642"/>
                  <a:pt x="2" y="642"/>
                  <a:pt x="2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2" y="631"/>
                  <a:pt x="7" y="626"/>
                </a:cubicBezTo>
                <a:cubicBezTo>
                  <a:pt x="73" y="558"/>
                  <a:pt x="107" y="456"/>
                  <a:pt x="107" y="322"/>
                </a:cubicBezTo>
                <a:cubicBezTo>
                  <a:pt x="107" y="187"/>
                  <a:pt x="73" y="85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2" name=""/>
          <p:cNvSpPr/>
          <p:nvPr/>
        </p:nvSpPr>
        <p:spPr>
          <a:xfrm>
            <a:off x="933120" y="371448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3" name=""/>
          <p:cNvSpPr txBox="1"/>
          <p:nvPr/>
        </p:nvSpPr>
        <p:spPr>
          <a:xfrm>
            <a:off x="1128600" y="3244320"/>
            <a:ext cx="17395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Предположение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4" name=""/>
          <p:cNvSpPr/>
          <p:nvPr/>
        </p:nvSpPr>
        <p:spPr>
          <a:xfrm>
            <a:off x="3693960" y="365580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6" y="29"/>
                </a:moveTo>
                <a:cubicBezTo>
                  <a:pt x="111" y="29"/>
                  <a:pt x="103" y="29"/>
                  <a:pt x="103" y="27"/>
                </a:cubicBezTo>
                <a:cubicBezTo>
                  <a:pt x="102" y="26"/>
                  <a:pt x="102" y="24"/>
                  <a:pt x="102" y="22"/>
                </a:cubicBezTo>
                <a:cubicBezTo>
                  <a:pt x="102" y="11"/>
                  <a:pt x="104" y="4"/>
                  <a:pt x="109" y="1"/>
                </a:cubicBezTo>
                <a:cubicBezTo>
                  <a:pt x="110" y="0"/>
                  <a:pt x="113" y="0"/>
                  <a:pt x="119" y="0"/>
                </a:cubicBezTo>
                <a:cubicBezTo>
                  <a:pt x="142" y="1"/>
                  <a:pt x="169" y="2"/>
                  <a:pt x="201" y="2"/>
                </a:cubicBezTo>
                <a:cubicBezTo>
                  <a:pt x="261" y="2"/>
                  <a:pt x="296" y="1"/>
                  <a:pt x="305" y="0"/>
                </a:cubicBezTo>
                <a:lnTo>
                  <a:pt x="313" y="0"/>
                </a:lnTo>
                <a:cubicBezTo>
                  <a:pt x="315" y="2"/>
                  <a:pt x="316" y="4"/>
                  <a:pt x="316" y="6"/>
                </a:cubicBezTo>
                <a:cubicBezTo>
                  <a:pt x="316" y="7"/>
                  <a:pt x="316" y="11"/>
                  <a:pt x="315" y="17"/>
                </a:cubicBezTo>
                <a:cubicBezTo>
                  <a:pt x="313" y="24"/>
                  <a:pt x="311" y="28"/>
                  <a:pt x="309" y="29"/>
                </a:cubicBezTo>
                <a:lnTo>
                  <a:pt x="285" y="29"/>
                </a:lnTo>
                <a:cubicBezTo>
                  <a:pt x="256" y="30"/>
                  <a:pt x="238" y="32"/>
                  <a:pt x="233" y="35"/>
                </a:cubicBezTo>
                <a:cubicBezTo>
                  <a:pt x="230" y="37"/>
                  <a:pt x="227" y="43"/>
                  <a:pt x="224" y="53"/>
                </a:cubicBezTo>
                <a:cubicBezTo>
                  <a:pt x="221" y="63"/>
                  <a:pt x="207" y="120"/>
                  <a:pt x="181" y="223"/>
                </a:cubicBezTo>
                <a:cubicBezTo>
                  <a:pt x="173" y="251"/>
                  <a:pt x="166" y="281"/>
                  <a:pt x="158" y="312"/>
                </a:cubicBezTo>
                <a:cubicBezTo>
                  <a:pt x="151" y="343"/>
                  <a:pt x="145" y="367"/>
                  <a:pt x="141" y="383"/>
                </a:cubicBezTo>
                <a:lnTo>
                  <a:pt x="135" y="406"/>
                </a:lnTo>
                <a:cubicBezTo>
                  <a:pt x="135" y="407"/>
                  <a:pt x="137" y="408"/>
                  <a:pt x="141" y="408"/>
                </a:cubicBezTo>
                <a:cubicBezTo>
                  <a:pt x="145" y="408"/>
                  <a:pt x="157" y="409"/>
                  <a:pt x="179" y="410"/>
                </a:cubicBezTo>
                <a:lnTo>
                  <a:pt x="191" y="410"/>
                </a:lnTo>
                <a:cubicBezTo>
                  <a:pt x="204" y="410"/>
                  <a:pt x="215" y="409"/>
                  <a:pt x="223" y="409"/>
                </a:cubicBezTo>
                <a:cubicBezTo>
                  <a:pt x="232" y="408"/>
                  <a:pt x="242" y="407"/>
                  <a:pt x="255" y="404"/>
                </a:cubicBezTo>
                <a:cubicBezTo>
                  <a:pt x="268" y="402"/>
                  <a:pt x="278" y="398"/>
                  <a:pt x="287" y="393"/>
                </a:cubicBezTo>
                <a:cubicBezTo>
                  <a:pt x="296" y="388"/>
                  <a:pt x="305" y="380"/>
                  <a:pt x="315" y="371"/>
                </a:cubicBezTo>
                <a:cubicBezTo>
                  <a:pt x="325" y="362"/>
                  <a:pt x="334" y="350"/>
                  <a:pt x="342" y="336"/>
                </a:cubicBezTo>
                <a:cubicBezTo>
                  <a:pt x="349" y="323"/>
                  <a:pt x="355" y="309"/>
                  <a:pt x="361" y="293"/>
                </a:cubicBezTo>
                <a:cubicBezTo>
                  <a:pt x="367" y="277"/>
                  <a:pt x="371" y="268"/>
                  <a:pt x="372" y="266"/>
                </a:cubicBezTo>
                <a:cubicBezTo>
                  <a:pt x="374" y="265"/>
                  <a:pt x="378" y="264"/>
                  <a:pt x="383" y="264"/>
                </a:cubicBezTo>
                <a:lnTo>
                  <a:pt x="392" y="264"/>
                </a:lnTo>
                <a:cubicBezTo>
                  <a:pt x="394" y="268"/>
                  <a:pt x="395" y="270"/>
                  <a:pt x="395" y="271"/>
                </a:cubicBezTo>
                <a:cubicBezTo>
                  <a:pt x="395" y="272"/>
                  <a:pt x="391" y="284"/>
                  <a:pt x="383" y="309"/>
                </a:cubicBezTo>
                <a:cubicBezTo>
                  <a:pt x="374" y="333"/>
                  <a:pt x="365" y="359"/>
                  <a:pt x="354" y="386"/>
                </a:cubicBezTo>
                <a:cubicBezTo>
                  <a:pt x="344" y="413"/>
                  <a:pt x="338" y="429"/>
                  <a:pt x="338" y="433"/>
                </a:cubicBezTo>
                <a:cubicBezTo>
                  <a:pt x="337" y="435"/>
                  <a:pt x="336" y="437"/>
                  <a:pt x="335" y="437"/>
                </a:cubicBezTo>
                <a:cubicBezTo>
                  <a:pt x="334" y="438"/>
                  <a:pt x="331" y="438"/>
                  <a:pt x="325" y="439"/>
                </a:cubicBezTo>
                <a:cubicBezTo>
                  <a:pt x="319" y="440"/>
                  <a:pt x="310" y="440"/>
                  <a:pt x="297" y="440"/>
                </a:cubicBezTo>
                <a:cubicBezTo>
                  <a:pt x="293" y="440"/>
                  <a:pt x="276" y="440"/>
                  <a:pt x="248" y="440"/>
                </a:cubicBezTo>
                <a:cubicBezTo>
                  <a:pt x="221" y="440"/>
                  <a:pt x="194" y="439"/>
                  <a:pt x="168" y="439"/>
                </a:cubicBezTo>
                <a:lnTo>
                  <a:pt x="54" y="439"/>
                </a:lnTo>
                <a:cubicBezTo>
                  <a:pt x="18" y="439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5"/>
                  <a:pt x="5" y="411"/>
                  <a:pt x="8" y="410"/>
                </a:cubicBezTo>
                <a:cubicBezTo>
                  <a:pt x="9" y="410"/>
                  <a:pt x="12" y="410"/>
                  <a:pt x="17" y="410"/>
                </a:cubicBezTo>
                <a:lnTo>
                  <a:pt x="21" y="410"/>
                </a:lnTo>
                <a:cubicBezTo>
                  <a:pt x="33" y="410"/>
                  <a:pt x="45" y="409"/>
                  <a:pt x="60" y="408"/>
                </a:cubicBezTo>
                <a:cubicBezTo>
                  <a:pt x="66" y="406"/>
                  <a:pt x="70" y="404"/>
                  <a:pt x="72" y="400"/>
                </a:cubicBezTo>
                <a:cubicBezTo>
                  <a:pt x="73" y="398"/>
                  <a:pt x="88" y="339"/>
                  <a:pt x="118" y="222"/>
                </a:cubicBezTo>
                <a:cubicBezTo>
                  <a:pt x="147" y="103"/>
                  <a:pt x="162" y="42"/>
                  <a:pt x="162" y="35"/>
                </a:cubicBezTo>
                <a:cubicBezTo>
                  <a:pt x="162" y="32"/>
                  <a:pt x="150" y="30"/>
                  <a:pt x="126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5" name=""/>
          <p:cNvSpPr/>
          <p:nvPr/>
        </p:nvSpPr>
        <p:spPr>
          <a:xfrm>
            <a:off x="3865320" y="364032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0" y="321"/>
                </a:moveTo>
                <a:cubicBezTo>
                  <a:pt x="0" y="291"/>
                  <a:pt x="3" y="263"/>
                  <a:pt x="7" y="237"/>
                </a:cubicBezTo>
                <a:cubicBezTo>
                  <a:pt x="11" y="210"/>
                  <a:pt x="16" y="187"/>
                  <a:pt x="22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7" y="93"/>
                  <a:pt x="65" y="79"/>
                  <a:pt x="71" y="69"/>
                </a:cubicBezTo>
                <a:cubicBezTo>
                  <a:pt x="77" y="58"/>
                  <a:pt x="86" y="47"/>
                  <a:pt x="98" y="35"/>
                </a:cubicBezTo>
                <a:cubicBezTo>
                  <a:pt x="110" y="23"/>
                  <a:pt x="117" y="16"/>
                  <a:pt x="119" y="13"/>
                </a:cubicBezTo>
                <a:cubicBezTo>
                  <a:pt x="121" y="11"/>
                  <a:pt x="126" y="6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1"/>
                  <a:pt x="144" y="19"/>
                </a:cubicBezTo>
                <a:cubicBezTo>
                  <a:pt x="137" y="27"/>
                  <a:pt x="128" y="38"/>
                  <a:pt x="118" y="53"/>
                </a:cubicBezTo>
                <a:cubicBezTo>
                  <a:pt x="107" y="68"/>
                  <a:pt x="97" y="87"/>
                  <a:pt x="86" y="108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2" y="234"/>
                  <a:pt x="47" y="275"/>
                  <a:pt x="47" y="321"/>
                </a:cubicBezTo>
                <a:cubicBezTo>
                  <a:pt x="47" y="366"/>
                  <a:pt x="52" y="407"/>
                  <a:pt x="59" y="444"/>
                </a:cubicBezTo>
                <a:cubicBezTo>
                  <a:pt x="66" y="482"/>
                  <a:pt x="75" y="511"/>
                  <a:pt x="85" y="534"/>
                </a:cubicBezTo>
                <a:cubicBezTo>
                  <a:pt x="96" y="557"/>
                  <a:pt x="106" y="575"/>
                  <a:pt x="117" y="589"/>
                </a:cubicBezTo>
                <a:cubicBezTo>
                  <a:pt x="128" y="603"/>
                  <a:pt x="137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0"/>
                  <a:pt x="152" y="642"/>
                  <a:pt x="145" y="642"/>
                </a:cubicBezTo>
                <a:lnTo>
                  <a:pt x="143" y="642"/>
                </a:lnTo>
                <a:lnTo>
                  <a:pt x="135" y="642"/>
                </a:lnTo>
                <a:lnTo>
                  <a:pt x="117" y="627"/>
                </a:lnTo>
                <a:cubicBezTo>
                  <a:pt x="77" y="591"/>
                  <a:pt x="46" y="545"/>
                  <a:pt x="28" y="491"/>
                </a:cubicBezTo>
                <a:cubicBezTo>
                  <a:pt x="10" y="436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6" name=""/>
          <p:cNvSpPr/>
          <p:nvPr/>
        </p:nvSpPr>
        <p:spPr>
          <a:xfrm>
            <a:off x="3945240" y="365580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8" y="0"/>
                </a:moveTo>
                <a:cubicBezTo>
                  <a:pt x="254" y="0"/>
                  <a:pt x="265" y="0"/>
                  <a:pt x="280" y="1"/>
                </a:cubicBezTo>
                <a:cubicBezTo>
                  <a:pt x="296" y="1"/>
                  <a:pt x="310" y="1"/>
                  <a:pt x="323" y="2"/>
                </a:cubicBezTo>
                <a:cubicBezTo>
                  <a:pt x="345" y="2"/>
                  <a:pt x="363" y="2"/>
                  <a:pt x="378" y="1"/>
                </a:cubicBezTo>
                <a:cubicBezTo>
                  <a:pt x="392" y="1"/>
                  <a:pt x="401" y="1"/>
                  <a:pt x="403" y="1"/>
                </a:cubicBezTo>
                <a:cubicBezTo>
                  <a:pt x="411" y="1"/>
                  <a:pt x="414" y="2"/>
                  <a:pt x="414" y="6"/>
                </a:cubicBezTo>
                <a:cubicBezTo>
                  <a:pt x="414" y="7"/>
                  <a:pt x="414" y="11"/>
                  <a:pt x="413" y="16"/>
                </a:cubicBezTo>
                <a:cubicBezTo>
                  <a:pt x="410" y="24"/>
                  <a:pt x="408" y="28"/>
                  <a:pt x="407" y="29"/>
                </a:cubicBezTo>
                <a:cubicBezTo>
                  <a:pt x="405" y="30"/>
                  <a:pt x="400" y="30"/>
                  <a:pt x="393" y="30"/>
                </a:cubicBezTo>
                <a:cubicBezTo>
                  <a:pt x="382" y="31"/>
                  <a:pt x="373" y="32"/>
                  <a:pt x="367" y="34"/>
                </a:cubicBezTo>
                <a:cubicBezTo>
                  <a:pt x="361" y="35"/>
                  <a:pt x="356" y="37"/>
                  <a:pt x="354" y="39"/>
                </a:cubicBezTo>
                <a:cubicBezTo>
                  <a:pt x="351" y="40"/>
                  <a:pt x="350" y="42"/>
                  <a:pt x="352" y="45"/>
                </a:cubicBezTo>
                <a:cubicBezTo>
                  <a:pt x="352" y="50"/>
                  <a:pt x="355" y="101"/>
                  <a:pt x="362" y="197"/>
                </a:cubicBezTo>
                <a:cubicBezTo>
                  <a:pt x="369" y="294"/>
                  <a:pt x="372" y="345"/>
                  <a:pt x="372" y="350"/>
                </a:cubicBezTo>
                <a:lnTo>
                  <a:pt x="373" y="349"/>
                </a:lnTo>
                <a:cubicBezTo>
                  <a:pt x="374" y="347"/>
                  <a:pt x="376" y="345"/>
                  <a:pt x="377" y="342"/>
                </a:cubicBezTo>
                <a:cubicBezTo>
                  <a:pt x="379" y="339"/>
                  <a:pt x="382" y="335"/>
                  <a:pt x="385" y="330"/>
                </a:cubicBezTo>
                <a:cubicBezTo>
                  <a:pt x="388" y="325"/>
                  <a:pt x="392" y="318"/>
                  <a:pt x="396" y="311"/>
                </a:cubicBezTo>
                <a:cubicBezTo>
                  <a:pt x="400" y="303"/>
                  <a:pt x="405" y="294"/>
                  <a:pt x="411" y="284"/>
                </a:cubicBezTo>
                <a:cubicBezTo>
                  <a:pt x="418" y="275"/>
                  <a:pt x="424" y="263"/>
                  <a:pt x="430" y="250"/>
                </a:cubicBezTo>
                <a:cubicBezTo>
                  <a:pt x="437" y="237"/>
                  <a:pt x="445" y="222"/>
                  <a:pt x="456" y="207"/>
                </a:cubicBezTo>
                <a:cubicBezTo>
                  <a:pt x="500" y="128"/>
                  <a:pt x="525" y="83"/>
                  <a:pt x="531" y="72"/>
                </a:cubicBezTo>
                <a:cubicBezTo>
                  <a:pt x="537" y="61"/>
                  <a:pt x="540" y="54"/>
                  <a:pt x="541" y="52"/>
                </a:cubicBezTo>
                <a:cubicBezTo>
                  <a:pt x="541" y="45"/>
                  <a:pt x="537" y="40"/>
                  <a:pt x="529" y="36"/>
                </a:cubicBezTo>
                <a:cubicBezTo>
                  <a:pt x="521" y="32"/>
                  <a:pt x="512" y="30"/>
                  <a:pt x="502" y="30"/>
                </a:cubicBezTo>
                <a:cubicBezTo>
                  <a:pt x="496" y="30"/>
                  <a:pt x="493" y="28"/>
                  <a:pt x="493" y="24"/>
                </a:cubicBezTo>
                <a:cubicBezTo>
                  <a:pt x="493" y="23"/>
                  <a:pt x="493" y="20"/>
                  <a:pt x="494" y="16"/>
                </a:cubicBezTo>
                <a:cubicBezTo>
                  <a:pt x="496" y="8"/>
                  <a:pt x="497" y="4"/>
                  <a:pt x="498" y="2"/>
                </a:cubicBezTo>
                <a:cubicBezTo>
                  <a:pt x="499" y="1"/>
                  <a:pt x="502" y="1"/>
                  <a:pt x="507" y="1"/>
                </a:cubicBezTo>
                <a:cubicBezTo>
                  <a:pt x="508" y="1"/>
                  <a:pt x="512" y="1"/>
                  <a:pt x="518" y="1"/>
                </a:cubicBezTo>
                <a:cubicBezTo>
                  <a:pt x="524" y="1"/>
                  <a:pt x="532" y="1"/>
                  <a:pt x="543" y="1"/>
                </a:cubicBezTo>
                <a:cubicBezTo>
                  <a:pt x="553" y="1"/>
                  <a:pt x="565" y="1"/>
                  <a:pt x="577" y="1"/>
                </a:cubicBezTo>
                <a:cubicBezTo>
                  <a:pt x="606" y="1"/>
                  <a:pt x="624" y="1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10"/>
                  <a:pt x="640" y="13"/>
                  <a:pt x="639" y="19"/>
                </a:cubicBezTo>
                <a:cubicBezTo>
                  <a:pt x="638" y="24"/>
                  <a:pt x="636" y="27"/>
                  <a:pt x="634" y="28"/>
                </a:cubicBezTo>
                <a:cubicBezTo>
                  <a:pt x="633" y="30"/>
                  <a:pt x="631" y="31"/>
                  <a:pt x="628" y="30"/>
                </a:cubicBezTo>
                <a:cubicBezTo>
                  <a:pt x="619" y="30"/>
                  <a:pt x="610" y="32"/>
                  <a:pt x="602" y="34"/>
                </a:cubicBezTo>
                <a:cubicBezTo>
                  <a:pt x="595" y="37"/>
                  <a:pt x="588" y="40"/>
                  <a:pt x="583" y="43"/>
                </a:cubicBezTo>
                <a:cubicBezTo>
                  <a:pt x="578" y="47"/>
                  <a:pt x="574" y="50"/>
                  <a:pt x="571" y="54"/>
                </a:cubicBezTo>
                <a:cubicBezTo>
                  <a:pt x="568" y="58"/>
                  <a:pt x="565" y="61"/>
                  <a:pt x="563" y="64"/>
                </a:cubicBezTo>
                <a:lnTo>
                  <a:pt x="561" y="68"/>
                </a:lnTo>
                <a:lnTo>
                  <a:pt x="452" y="258"/>
                </a:lnTo>
                <a:cubicBezTo>
                  <a:pt x="380" y="385"/>
                  <a:pt x="344" y="448"/>
                  <a:pt x="344" y="449"/>
                </a:cubicBezTo>
                <a:cubicBezTo>
                  <a:pt x="341" y="452"/>
                  <a:pt x="336" y="453"/>
                  <a:pt x="329" y="453"/>
                </a:cubicBezTo>
                <a:cubicBezTo>
                  <a:pt x="322" y="453"/>
                  <a:pt x="318" y="452"/>
                  <a:pt x="316" y="450"/>
                </a:cubicBezTo>
                <a:cubicBezTo>
                  <a:pt x="315" y="449"/>
                  <a:pt x="311" y="396"/>
                  <a:pt x="304" y="292"/>
                </a:cubicBezTo>
                <a:cubicBezTo>
                  <a:pt x="297" y="188"/>
                  <a:pt x="294" y="135"/>
                  <a:pt x="293" y="131"/>
                </a:cubicBezTo>
                <a:lnTo>
                  <a:pt x="286" y="143"/>
                </a:lnTo>
                <a:cubicBezTo>
                  <a:pt x="276" y="158"/>
                  <a:pt x="249" y="206"/>
                  <a:pt x="202" y="286"/>
                </a:cubicBezTo>
                <a:cubicBezTo>
                  <a:pt x="141" y="393"/>
                  <a:pt x="110" y="448"/>
                  <a:pt x="109" y="449"/>
                </a:cubicBezTo>
                <a:cubicBezTo>
                  <a:pt x="108" y="449"/>
                  <a:pt x="107" y="450"/>
                  <a:pt x="106" y="451"/>
                </a:cubicBezTo>
                <a:cubicBezTo>
                  <a:pt x="103" y="452"/>
                  <a:pt x="100" y="453"/>
                  <a:pt x="94" y="453"/>
                </a:cubicBezTo>
                <a:cubicBezTo>
                  <a:pt x="86" y="453"/>
                  <a:pt x="81" y="452"/>
                  <a:pt x="81" y="449"/>
                </a:cubicBezTo>
                <a:cubicBezTo>
                  <a:pt x="81" y="447"/>
                  <a:pt x="76" y="379"/>
                  <a:pt x="66" y="244"/>
                </a:cubicBezTo>
                <a:cubicBezTo>
                  <a:pt x="57" y="109"/>
                  <a:pt x="52" y="41"/>
                  <a:pt x="52" y="40"/>
                </a:cubicBezTo>
                <a:cubicBezTo>
                  <a:pt x="51" y="36"/>
                  <a:pt x="49" y="34"/>
                  <a:pt x="45" y="33"/>
                </a:cubicBezTo>
                <a:cubicBezTo>
                  <a:pt x="42" y="32"/>
                  <a:pt x="34" y="31"/>
                  <a:pt x="20" y="30"/>
                </a:cubicBezTo>
                <a:lnTo>
                  <a:pt x="5" y="30"/>
                </a:lnTo>
                <a:cubicBezTo>
                  <a:pt x="2" y="27"/>
                  <a:pt x="0" y="25"/>
                  <a:pt x="0" y="23"/>
                </a:cubicBezTo>
                <a:cubicBezTo>
                  <a:pt x="1" y="13"/>
                  <a:pt x="4" y="5"/>
                  <a:pt x="9" y="0"/>
                </a:cubicBezTo>
                <a:lnTo>
                  <a:pt x="16" y="0"/>
                </a:lnTo>
                <a:cubicBezTo>
                  <a:pt x="34" y="1"/>
                  <a:pt x="56" y="2"/>
                  <a:pt x="81" y="2"/>
                </a:cubicBezTo>
                <a:cubicBezTo>
                  <a:pt x="134" y="2"/>
                  <a:pt x="163" y="1"/>
                  <a:pt x="168" y="0"/>
                </a:cubicBezTo>
                <a:lnTo>
                  <a:pt x="175" y="0"/>
                </a:lnTo>
                <a:cubicBezTo>
                  <a:pt x="177" y="2"/>
                  <a:pt x="179" y="4"/>
                  <a:pt x="179" y="6"/>
                </a:cubicBezTo>
                <a:cubicBezTo>
                  <a:pt x="179" y="7"/>
                  <a:pt x="178" y="11"/>
                  <a:pt x="177" y="18"/>
                </a:cubicBezTo>
                <a:cubicBezTo>
                  <a:pt x="175" y="25"/>
                  <a:pt x="173" y="29"/>
                  <a:pt x="172" y="30"/>
                </a:cubicBezTo>
                <a:lnTo>
                  <a:pt x="158" y="30"/>
                </a:lnTo>
                <a:cubicBezTo>
                  <a:pt x="132" y="32"/>
                  <a:pt x="118" y="35"/>
                  <a:pt x="116" y="41"/>
                </a:cubicBezTo>
                <a:cubicBezTo>
                  <a:pt x="129" y="238"/>
                  <a:pt x="137" y="342"/>
                  <a:pt x="138" y="352"/>
                </a:cubicBezTo>
                <a:lnTo>
                  <a:pt x="290" y="86"/>
                </a:lnTo>
                <a:lnTo>
                  <a:pt x="289" y="62"/>
                </a:lnTo>
                <a:cubicBezTo>
                  <a:pt x="287" y="45"/>
                  <a:pt x="285" y="35"/>
                  <a:pt x="282" y="34"/>
                </a:cubicBezTo>
                <a:cubicBezTo>
                  <a:pt x="280" y="32"/>
                  <a:pt x="271" y="31"/>
                  <a:pt x="255" y="30"/>
                </a:cubicBezTo>
                <a:cubicBezTo>
                  <a:pt x="247" y="30"/>
                  <a:pt x="242" y="30"/>
                  <a:pt x="239" y="29"/>
                </a:cubicBezTo>
                <a:cubicBezTo>
                  <a:pt x="237" y="28"/>
                  <a:pt x="236" y="26"/>
                  <a:pt x="236" y="23"/>
                </a:cubicBezTo>
                <a:cubicBezTo>
                  <a:pt x="236" y="23"/>
                  <a:pt x="236" y="20"/>
                  <a:pt x="237" y="16"/>
                </a:cubicBezTo>
                <a:cubicBezTo>
                  <a:pt x="237" y="13"/>
                  <a:pt x="238" y="11"/>
                  <a:pt x="238" y="9"/>
                </a:cubicBezTo>
                <a:cubicBezTo>
                  <a:pt x="238" y="7"/>
                  <a:pt x="239" y="5"/>
                  <a:pt x="239" y="4"/>
                </a:cubicBezTo>
                <a:cubicBezTo>
                  <a:pt x="239" y="4"/>
                  <a:pt x="239" y="3"/>
                  <a:pt x="241" y="2"/>
                </a:cubicBezTo>
                <a:cubicBezTo>
                  <a:pt x="242" y="1"/>
                  <a:pt x="243" y="1"/>
                  <a:pt x="243" y="1"/>
                </a:cubicBezTo>
                <a:cubicBezTo>
                  <a:pt x="244" y="1"/>
                  <a:pt x="245" y="0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7" name=""/>
          <p:cNvSpPr/>
          <p:nvPr/>
        </p:nvSpPr>
        <p:spPr>
          <a:xfrm>
            <a:off x="4188240" y="364032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9" y="52"/>
                  <a:pt x="108" y="97"/>
                  <a:pt x="127" y="151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8" y="405"/>
                </a:cubicBezTo>
                <a:cubicBezTo>
                  <a:pt x="144" y="432"/>
                  <a:pt x="139" y="454"/>
                  <a:pt x="133" y="474"/>
                </a:cubicBezTo>
                <a:cubicBezTo>
                  <a:pt x="128" y="493"/>
                  <a:pt x="120" y="512"/>
                  <a:pt x="110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69" y="594"/>
                  <a:pt x="58" y="606"/>
                </a:cubicBezTo>
                <a:cubicBezTo>
                  <a:pt x="46" y="618"/>
                  <a:pt x="40" y="625"/>
                  <a:pt x="37" y="628"/>
                </a:cubicBezTo>
                <a:cubicBezTo>
                  <a:pt x="35" y="630"/>
                  <a:pt x="30" y="634"/>
                  <a:pt x="23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7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1" y="637"/>
                  <a:pt x="0" y="635"/>
                </a:cubicBezTo>
                <a:cubicBezTo>
                  <a:pt x="1" y="634"/>
                  <a:pt x="3" y="631"/>
                  <a:pt x="7" y="626"/>
                </a:cubicBezTo>
                <a:cubicBezTo>
                  <a:pt x="75" y="557"/>
                  <a:pt x="108" y="455"/>
                  <a:pt x="108" y="321"/>
                </a:cubicBezTo>
                <a:cubicBezTo>
                  <a:pt x="108" y="186"/>
                  <a:pt x="75" y="85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8" name=""/>
          <p:cNvSpPr/>
          <p:nvPr/>
        </p:nvSpPr>
        <p:spPr>
          <a:xfrm>
            <a:off x="4342680" y="3711600"/>
            <a:ext cx="154080" cy="104760"/>
          </a:xfrm>
          <a:custGeom>
            <a:avLst/>
            <a:gdLst/>
            <a:ahLst/>
            <a:rect l="0" t="0" r="r" b="b"/>
            <a:pathLst>
              <a:path w="428" h="291">
                <a:moveTo>
                  <a:pt x="0" y="203"/>
                </a:moveTo>
                <a:cubicBezTo>
                  <a:pt x="0" y="203"/>
                  <a:pt x="0" y="184"/>
                  <a:pt x="0" y="144"/>
                </a:cubicBezTo>
                <a:cubicBezTo>
                  <a:pt x="0" y="105"/>
                  <a:pt x="10" y="71"/>
                  <a:pt x="32" y="42"/>
                </a:cubicBezTo>
                <a:cubicBezTo>
                  <a:pt x="54" y="14"/>
                  <a:pt x="82" y="0"/>
                  <a:pt x="117" y="0"/>
                </a:cubicBezTo>
                <a:cubicBezTo>
                  <a:pt x="127" y="0"/>
                  <a:pt x="136" y="0"/>
                  <a:pt x="144" y="2"/>
                </a:cubicBezTo>
                <a:cubicBezTo>
                  <a:pt x="153" y="4"/>
                  <a:pt x="161" y="7"/>
                  <a:pt x="169" y="10"/>
                </a:cubicBezTo>
                <a:cubicBezTo>
                  <a:pt x="177" y="14"/>
                  <a:pt x="184" y="18"/>
                  <a:pt x="190" y="22"/>
                </a:cubicBezTo>
                <a:cubicBezTo>
                  <a:pt x="196" y="26"/>
                  <a:pt x="203" y="31"/>
                  <a:pt x="210" y="36"/>
                </a:cubicBezTo>
                <a:cubicBezTo>
                  <a:pt x="216" y="42"/>
                  <a:pt x="222" y="47"/>
                  <a:pt x="225" y="51"/>
                </a:cubicBezTo>
                <a:cubicBezTo>
                  <a:pt x="228" y="56"/>
                  <a:pt x="233" y="62"/>
                  <a:pt x="238" y="67"/>
                </a:cubicBezTo>
                <a:cubicBezTo>
                  <a:pt x="244" y="73"/>
                  <a:pt x="247" y="78"/>
                  <a:pt x="248" y="81"/>
                </a:cubicBezTo>
                <a:cubicBezTo>
                  <a:pt x="249" y="84"/>
                  <a:pt x="252" y="88"/>
                  <a:pt x="256" y="93"/>
                </a:cubicBezTo>
                <a:cubicBezTo>
                  <a:pt x="261" y="97"/>
                  <a:pt x="263" y="100"/>
                  <a:pt x="261" y="100"/>
                </a:cubicBezTo>
                <a:lnTo>
                  <a:pt x="265" y="93"/>
                </a:lnTo>
                <a:cubicBezTo>
                  <a:pt x="302" y="31"/>
                  <a:pt x="347" y="0"/>
                  <a:pt x="400" y="0"/>
                </a:cubicBezTo>
                <a:cubicBezTo>
                  <a:pt x="404" y="0"/>
                  <a:pt x="413" y="1"/>
                  <a:pt x="428" y="3"/>
                </a:cubicBezTo>
                <a:lnTo>
                  <a:pt x="428" y="28"/>
                </a:lnTo>
                <a:lnTo>
                  <a:pt x="425" y="28"/>
                </a:lnTo>
                <a:cubicBezTo>
                  <a:pt x="422" y="27"/>
                  <a:pt x="417" y="26"/>
                  <a:pt x="410" y="26"/>
                </a:cubicBezTo>
                <a:cubicBezTo>
                  <a:pt x="394" y="26"/>
                  <a:pt x="379" y="30"/>
                  <a:pt x="364" y="37"/>
                </a:cubicBezTo>
                <a:cubicBezTo>
                  <a:pt x="350" y="45"/>
                  <a:pt x="338" y="53"/>
                  <a:pt x="328" y="63"/>
                </a:cubicBezTo>
                <a:cubicBezTo>
                  <a:pt x="319" y="73"/>
                  <a:pt x="310" y="83"/>
                  <a:pt x="303" y="94"/>
                </a:cubicBezTo>
                <a:cubicBezTo>
                  <a:pt x="295" y="106"/>
                  <a:pt x="290" y="114"/>
                  <a:pt x="287" y="121"/>
                </a:cubicBezTo>
                <a:cubicBezTo>
                  <a:pt x="285" y="127"/>
                  <a:pt x="283" y="131"/>
                  <a:pt x="282" y="132"/>
                </a:cubicBezTo>
                <a:cubicBezTo>
                  <a:pt x="282" y="134"/>
                  <a:pt x="287" y="143"/>
                  <a:pt x="298" y="160"/>
                </a:cubicBezTo>
                <a:cubicBezTo>
                  <a:pt x="309" y="177"/>
                  <a:pt x="316" y="187"/>
                  <a:pt x="320" y="191"/>
                </a:cubicBezTo>
                <a:cubicBezTo>
                  <a:pt x="350" y="234"/>
                  <a:pt x="381" y="255"/>
                  <a:pt x="411" y="255"/>
                </a:cubicBezTo>
                <a:cubicBezTo>
                  <a:pt x="420" y="255"/>
                  <a:pt x="425" y="254"/>
                  <a:pt x="426" y="254"/>
                </a:cubicBezTo>
                <a:lnTo>
                  <a:pt x="428" y="254"/>
                </a:lnTo>
                <a:lnTo>
                  <a:pt x="428" y="287"/>
                </a:lnTo>
                <a:cubicBezTo>
                  <a:pt x="416" y="290"/>
                  <a:pt x="407" y="291"/>
                  <a:pt x="399" y="291"/>
                </a:cubicBezTo>
                <a:cubicBezTo>
                  <a:pt x="346" y="291"/>
                  <a:pt x="298" y="258"/>
                  <a:pt x="258" y="193"/>
                </a:cubicBezTo>
                <a:cubicBezTo>
                  <a:pt x="257" y="191"/>
                  <a:pt x="256" y="190"/>
                  <a:pt x="256" y="189"/>
                </a:cubicBezTo>
                <a:lnTo>
                  <a:pt x="251" y="197"/>
                </a:lnTo>
                <a:cubicBezTo>
                  <a:pt x="215" y="259"/>
                  <a:pt x="170" y="291"/>
                  <a:pt x="115" y="291"/>
                </a:cubicBezTo>
                <a:cubicBezTo>
                  <a:pt x="81" y="291"/>
                  <a:pt x="54" y="277"/>
                  <a:pt x="32" y="247"/>
                </a:cubicBezTo>
                <a:lnTo>
                  <a:pt x="0" y="203"/>
                </a:lnTo>
                <a:moveTo>
                  <a:pt x="23" y="146"/>
                </a:moveTo>
                <a:cubicBezTo>
                  <a:pt x="23" y="176"/>
                  <a:pt x="30" y="203"/>
                  <a:pt x="44" y="227"/>
                </a:cubicBezTo>
                <a:cubicBezTo>
                  <a:pt x="59" y="251"/>
                  <a:pt x="79" y="263"/>
                  <a:pt x="105" y="263"/>
                </a:cubicBezTo>
                <a:cubicBezTo>
                  <a:pt x="122" y="263"/>
                  <a:pt x="137" y="259"/>
                  <a:pt x="152" y="252"/>
                </a:cubicBezTo>
                <a:cubicBezTo>
                  <a:pt x="166" y="245"/>
                  <a:pt x="179" y="236"/>
                  <a:pt x="188" y="227"/>
                </a:cubicBezTo>
                <a:cubicBezTo>
                  <a:pt x="198" y="217"/>
                  <a:pt x="207" y="206"/>
                  <a:pt x="214" y="195"/>
                </a:cubicBezTo>
                <a:cubicBezTo>
                  <a:pt x="221" y="184"/>
                  <a:pt x="227" y="175"/>
                  <a:pt x="229" y="169"/>
                </a:cubicBezTo>
                <a:cubicBezTo>
                  <a:pt x="232" y="162"/>
                  <a:pt x="234" y="159"/>
                  <a:pt x="235" y="157"/>
                </a:cubicBezTo>
                <a:cubicBezTo>
                  <a:pt x="235" y="156"/>
                  <a:pt x="229" y="146"/>
                  <a:pt x="219" y="130"/>
                </a:cubicBezTo>
                <a:cubicBezTo>
                  <a:pt x="208" y="113"/>
                  <a:pt x="201" y="103"/>
                  <a:pt x="197" y="98"/>
                </a:cubicBezTo>
                <a:cubicBezTo>
                  <a:pt x="180" y="74"/>
                  <a:pt x="164" y="57"/>
                  <a:pt x="149" y="48"/>
                </a:cubicBezTo>
                <a:cubicBezTo>
                  <a:pt x="135" y="39"/>
                  <a:pt x="119" y="35"/>
                  <a:pt x="100" y="35"/>
                </a:cubicBezTo>
                <a:cubicBezTo>
                  <a:pt x="79" y="35"/>
                  <a:pt x="61" y="45"/>
                  <a:pt x="46" y="67"/>
                </a:cubicBezTo>
                <a:cubicBezTo>
                  <a:pt x="31" y="88"/>
                  <a:pt x="23" y="115"/>
                  <a:pt x="23" y="14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9" name=""/>
          <p:cNvSpPr/>
          <p:nvPr/>
        </p:nvSpPr>
        <p:spPr>
          <a:xfrm>
            <a:off x="4586040" y="3640320"/>
            <a:ext cx="192600" cy="231120"/>
          </a:xfrm>
          <a:custGeom>
            <a:avLst/>
            <a:gdLst/>
            <a:ahLst/>
            <a:rect l="0" t="0" r="r" b="b"/>
            <a:pathLst>
              <a:path w="535" h="642">
                <a:moveTo>
                  <a:pt x="66" y="60"/>
                </a:moveTo>
                <a:cubicBezTo>
                  <a:pt x="61" y="48"/>
                  <a:pt x="56" y="40"/>
                  <a:pt x="49" y="36"/>
                </a:cubicBezTo>
                <a:cubicBezTo>
                  <a:pt x="40" y="30"/>
                  <a:pt x="27" y="27"/>
                  <a:pt x="9" y="26"/>
                </a:cubicBezTo>
                <a:lnTo>
                  <a:pt x="0" y="26"/>
                </a:lnTo>
                <a:lnTo>
                  <a:pt x="0" y="0"/>
                </a:lnTo>
                <a:lnTo>
                  <a:pt x="535" y="0"/>
                </a:lnTo>
                <a:lnTo>
                  <a:pt x="535" y="26"/>
                </a:lnTo>
                <a:lnTo>
                  <a:pt x="526" y="26"/>
                </a:lnTo>
                <a:cubicBezTo>
                  <a:pt x="512" y="26"/>
                  <a:pt x="500" y="29"/>
                  <a:pt x="492" y="33"/>
                </a:cubicBezTo>
                <a:cubicBezTo>
                  <a:pt x="483" y="38"/>
                  <a:pt x="478" y="42"/>
                  <a:pt x="476" y="46"/>
                </a:cubicBezTo>
                <a:cubicBezTo>
                  <a:pt x="474" y="50"/>
                  <a:pt x="472" y="55"/>
                  <a:pt x="470" y="60"/>
                </a:cubicBezTo>
                <a:lnTo>
                  <a:pt x="470" y="581"/>
                </a:lnTo>
                <a:cubicBezTo>
                  <a:pt x="475" y="603"/>
                  <a:pt x="494" y="615"/>
                  <a:pt x="526" y="617"/>
                </a:cubicBezTo>
                <a:lnTo>
                  <a:pt x="535" y="617"/>
                </a:lnTo>
                <a:lnTo>
                  <a:pt x="535" y="642"/>
                </a:lnTo>
                <a:lnTo>
                  <a:pt x="330" y="642"/>
                </a:lnTo>
                <a:lnTo>
                  <a:pt x="330" y="617"/>
                </a:lnTo>
                <a:lnTo>
                  <a:pt x="339" y="617"/>
                </a:lnTo>
                <a:cubicBezTo>
                  <a:pt x="355" y="616"/>
                  <a:pt x="366" y="613"/>
                  <a:pt x="375" y="608"/>
                </a:cubicBezTo>
                <a:cubicBezTo>
                  <a:pt x="384" y="604"/>
                  <a:pt x="389" y="600"/>
                  <a:pt x="391" y="596"/>
                </a:cubicBezTo>
                <a:cubicBezTo>
                  <a:pt x="393" y="593"/>
                  <a:pt x="395" y="588"/>
                  <a:pt x="397" y="581"/>
                </a:cubicBezTo>
                <a:lnTo>
                  <a:pt x="397" y="26"/>
                </a:lnTo>
                <a:lnTo>
                  <a:pt x="138" y="26"/>
                </a:lnTo>
                <a:lnTo>
                  <a:pt x="138" y="303"/>
                </a:lnTo>
                <a:lnTo>
                  <a:pt x="139" y="581"/>
                </a:lnTo>
                <a:cubicBezTo>
                  <a:pt x="144" y="603"/>
                  <a:pt x="163" y="615"/>
                  <a:pt x="195" y="617"/>
                </a:cubicBezTo>
                <a:lnTo>
                  <a:pt x="204" y="617"/>
                </a:lnTo>
                <a:lnTo>
                  <a:pt x="204" y="642"/>
                </a:lnTo>
                <a:lnTo>
                  <a:pt x="0" y="642"/>
                </a:lnTo>
                <a:lnTo>
                  <a:pt x="0" y="617"/>
                </a:lnTo>
                <a:lnTo>
                  <a:pt x="9" y="617"/>
                </a:lnTo>
                <a:cubicBezTo>
                  <a:pt x="24" y="616"/>
                  <a:pt x="35" y="613"/>
                  <a:pt x="44" y="608"/>
                </a:cubicBezTo>
                <a:cubicBezTo>
                  <a:pt x="52" y="604"/>
                  <a:pt x="58" y="600"/>
                  <a:pt x="60" y="596"/>
                </a:cubicBezTo>
                <a:cubicBezTo>
                  <a:pt x="62" y="593"/>
                  <a:pt x="64" y="588"/>
                  <a:pt x="66" y="581"/>
                </a:cubicBezTo>
                <a:lnTo>
                  <a:pt x="66" y="6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0" name=""/>
          <p:cNvSpPr/>
          <p:nvPr/>
        </p:nvSpPr>
        <p:spPr>
          <a:xfrm>
            <a:off x="4836240" y="3710160"/>
            <a:ext cx="89640" cy="106200"/>
          </a:xfrm>
          <a:custGeom>
            <a:avLst/>
            <a:gdLst/>
            <a:ahLst/>
            <a:rect l="0" t="0" r="r" b="b"/>
            <a:pathLst>
              <a:path w="249" h="295">
                <a:moveTo>
                  <a:pt x="0" y="148"/>
                </a:moveTo>
                <a:cubicBezTo>
                  <a:pt x="0" y="124"/>
                  <a:pt x="4" y="102"/>
                  <a:pt x="13" y="83"/>
                </a:cubicBezTo>
                <a:cubicBezTo>
                  <a:pt x="22" y="64"/>
                  <a:pt x="32" y="48"/>
                  <a:pt x="45" y="36"/>
                </a:cubicBezTo>
                <a:cubicBezTo>
                  <a:pt x="58" y="24"/>
                  <a:pt x="72" y="15"/>
                  <a:pt x="88" y="9"/>
                </a:cubicBezTo>
                <a:cubicBezTo>
                  <a:pt x="103" y="3"/>
                  <a:pt x="117" y="0"/>
                  <a:pt x="130" y="0"/>
                </a:cubicBezTo>
                <a:cubicBezTo>
                  <a:pt x="153" y="0"/>
                  <a:pt x="172" y="4"/>
                  <a:pt x="188" y="11"/>
                </a:cubicBezTo>
                <a:cubicBezTo>
                  <a:pt x="205" y="19"/>
                  <a:pt x="217" y="30"/>
                  <a:pt x="226" y="43"/>
                </a:cubicBezTo>
                <a:cubicBezTo>
                  <a:pt x="234" y="57"/>
                  <a:pt x="240" y="71"/>
                  <a:pt x="244" y="84"/>
                </a:cubicBezTo>
                <a:cubicBezTo>
                  <a:pt x="247" y="98"/>
                  <a:pt x="249" y="113"/>
                  <a:pt x="249" y="130"/>
                </a:cubicBezTo>
                <a:cubicBezTo>
                  <a:pt x="249" y="134"/>
                  <a:pt x="248" y="137"/>
                  <a:pt x="245" y="140"/>
                </a:cubicBezTo>
                <a:lnTo>
                  <a:pt x="63" y="140"/>
                </a:lnTo>
                <a:lnTo>
                  <a:pt x="63" y="149"/>
                </a:lnTo>
                <a:cubicBezTo>
                  <a:pt x="63" y="213"/>
                  <a:pt x="85" y="251"/>
                  <a:pt x="128" y="265"/>
                </a:cubicBezTo>
                <a:cubicBezTo>
                  <a:pt x="137" y="267"/>
                  <a:pt x="146" y="269"/>
                  <a:pt x="156" y="269"/>
                </a:cubicBezTo>
                <a:cubicBezTo>
                  <a:pt x="174" y="269"/>
                  <a:pt x="190" y="262"/>
                  <a:pt x="203" y="248"/>
                </a:cubicBezTo>
                <a:cubicBezTo>
                  <a:pt x="210" y="241"/>
                  <a:pt x="216" y="232"/>
                  <a:pt x="220" y="221"/>
                </a:cubicBezTo>
                <a:lnTo>
                  <a:pt x="226" y="206"/>
                </a:lnTo>
                <a:cubicBezTo>
                  <a:pt x="228" y="205"/>
                  <a:pt x="231" y="204"/>
                  <a:pt x="237" y="204"/>
                </a:cubicBezTo>
                <a:lnTo>
                  <a:pt x="238" y="204"/>
                </a:lnTo>
                <a:cubicBezTo>
                  <a:pt x="246" y="204"/>
                  <a:pt x="249" y="206"/>
                  <a:pt x="249" y="210"/>
                </a:cubicBezTo>
                <a:cubicBezTo>
                  <a:pt x="249" y="212"/>
                  <a:pt x="249" y="215"/>
                  <a:pt x="247" y="219"/>
                </a:cubicBezTo>
                <a:cubicBezTo>
                  <a:pt x="239" y="242"/>
                  <a:pt x="226" y="261"/>
                  <a:pt x="207" y="275"/>
                </a:cubicBezTo>
                <a:cubicBezTo>
                  <a:pt x="188" y="288"/>
                  <a:pt x="167" y="295"/>
                  <a:pt x="144" y="295"/>
                </a:cubicBezTo>
                <a:cubicBezTo>
                  <a:pt x="103" y="295"/>
                  <a:pt x="68" y="280"/>
                  <a:pt x="41" y="251"/>
                </a:cubicBezTo>
                <a:cubicBezTo>
                  <a:pt x="14" y="221"/>
                  <a:pt x="1" y="187"/>
                  <a:pt x="0" y="148"/>
                </a:cubicBezTo>
                <a:moveTo>
                  <a:pt x="197" y="111"/>
                </a:moveTo>
                <a:cubicBezTo>
                  <a:pt x="192" y="56"/>
                  <a:pt x="172" y="27"/>
                  <a:pt x="136" y="23"/>
                </a:cubicBezTo>
                <a:lnTo>
                  <a:pt x="135" y="23"/>
                </a:lnTo>
                <a:cubicBezTo>
                  <a:pt x="131" y="23"/>
                  <a:pt x="128" y="24"/>
                  <a:pt x="124" y="24"/>
                </a:cubicBezTo>
                <a:cubicBezTo>
                  <a:pt x="121" y="24"/>
                  <a:pt x="116" y="26"/>
                  <a:pt x="108" y="29"/>
                </a:cubicBezTo>
                <a:cubicBezTo>
                  <a:pt x="101" y="32"/>
                  <a:pt x="95" y="37"/>
                  <a:pt x="90" y="43"/>
                </a:cubicBezTo>
                <a:cubicBezTo>
                  <a:pt x="85" y="49"/>
                  <a:pt x="79" y="57"/>
                  <a:pt x="74" y="69"/>
                </a:cubicBezTo>
                <a:cubicBezTo>
                  <a:pt x="69" y="80"/>
                  <a:pt x="66" y="95"/>
                  <a:pt x="64" y="111"/>
                </a:cubicBezTo>
                <a:lnTo>
                  <a:pt x="64" y="116"/>
                </a:lnTo>
                <a:lnTo>
                  <a:pt x="197" y="116"/>
                </a:lnTo>
                <a:lnTo>
                  <a:pt x="197" y="11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1" name=""/>
          <p:cNvSpPr/>
          <p:nvPr/>
        </p:nvSpPr>
        <p:spPr>
          <a:xfrm>
            <a:off x="4934880" y="3714120"/>
            <a:ext cx="117000" cy="99720"/>
          </a:xfrm>
          <a:custGeom>
            <a:avLst/>
            <a:gdLst/>
            <a:ahLst/>
            <a:rect l="0" t="0" r="r" b="b"/>
            <a:pathLst>
              <a:path w="325" h="277">
                <a:moveTo>
                  <a:pt x="123" y="277"/>
                </a:moveTo>
                <a:cubicBezTo>
                  <a:pt x="118" y="276"/>
                  <a:pt x="97" y="275"/>
                  <a:pt x="59" y="275"/>
                </a:cubicBezTo>
                <a:cubicBezTo>
                  <a:pt x="27" y="275"/>
                  <a:pt x="8" y="276"/>
                  <a:pt x="4" y="277"/>
                </a:cubicBezTo>
                <a:lnTo>
                  <a:pt x="0" y="277"/>
                </a:lnTo>
                <a:lnTo>
                  <a:pt x="0" y="248"/>
                </a:lnTo>
                <a:lnTo>
                  <a:pt x="9" y="248"/>
                </a:lnTo>
                <a:cubicBezTo>
                  <a:pt x="19" y="247"/>
                  <a:pt x="29" y="246"/>
                  <a:pt x="37" y="244"/>
                </a:cubicBezTo>
                <a:cubicBezTo>
                  <a:pt x="45" y="242"/>
                  <a:pt x="51" y="240"/>
                  <a:pt x="56" y="238"/>
                </a:cubicBezTo>
                <a:cubicBezTo>
                  <a:pt x="60" y="236"/>
                  <a:pt x="65" y="233"/>
                  <a:pt x="72" y="227"/>
                </a:cubicBezTo>
                <a:cubicBezTo>
                  <a:pt x="78" y="221"/>
                  <a:pt x="82" y="218"/>
                  <a:pt x="83" y="215"/>
                </a:cubicBezTo>
                <a:cubicBezTo>
                  <a:pt x="84" y="213"/>
                  <a:pt x="89" y="208"/>
                  <a:pt x="97" y="199"/>
                </a:cubicBezTo>
                <a:cubicBezTo>
                  <a:pt x="104" y="190"/>
                  <a:pt x="109" y="184"/>
                  <a:pt x="109" y="181"/>
                </a:cubicBezTo>
                <a:lnTo>
                  <a:pt x="139" y="142"/>
                </a:lnTo>
                <a:lnTo>
                  <a:pt x="102" y="92"/>
                </a:lnTo>
                <a:cubicBezTo>
                  <a:pt x="98" y="87"/>
                  <a:pt x="94" y="81"/>
                  <a:pt x="90" y="75"/>
                </a:cubicBezTo>
                <a:cubicBezTo>
                  <a:pt x="85" y="69"/>
                  <a:pt x="82" y="64"/>
                  <a:pt x="79" y="61"/>
                </a:cubicBezTo>
                <a:cubicBezTo>
                  <a:pt x="77" y="58"/>
                  <a:pt x="74" y="55"/>
                  <a:pt x="72" y="52"/>
                </a:cubicBezTo>
                <a:cubicBezTo>
                  <a:pt x="70" y="48"/>
                  <a:pt x="68" y="46"/>
                  <a:pt x="66" y="44"/>
                </a:cubicBezTo>
                <a:cubicBezTo>
                  <a:pt x="65" y="42"/>
                  <a:pt x="63" y="41"/>
                  <a:pt x="63" y="40"/>
                </a:cubicBezTo>
                <a:cubicBezTo>
                  <a:pt x="62" y="38"/>
                  <a:pt x="60" y="37"/>
                  <a:pt x="58" y="36"/>
                </a:cubicBezTo>
                <a:cubicBezTo>
                  <a:pt x="56" y="35"/>
                  <a:pt x="55" y="34"/>
                  <a:pt x="54" y="34"/>
                </a:cubicBezTo>
                <a:cubicBezTo>
                  <a:pt x="54" y="34"/>
                  <a:pt x="53" y="32"/>
                  <a:pt x="50" y="32"/>
                </a:cubicBezTo>
                <a:cubicBezTo>
                  <a:pt x="48" y="31"/>
                  <a:pt x="47" y="30"/>
                  <a:pt x="45" y="30"/>
                </a:cubicBezTo>
                <a:cubicBezTo>
                  <a:pt x="43" y="30"/>
                  <a:pt x="35" y="30"/>
                  <a:pt x="22" y="29"/>
                </a:cubicBezTo>
                <a:lnTo>
                  <a:pt x="3" y="29"/>
                </a:lnTo>
                <a:lnTo>
                  <a:pt x="3" y="0"/>
                </a:lnTo>
                <a:lnTo>
                  <a:pt x="8" y="0"/>
                </a:lnTo>
                <a:cubicBezTo>
                  <a:pt x="24" y="0"/>
                  <a:pt x="46" y="1"/>
                  <a:pt x="75" y="1"/>
                </a:cubicBezTo>
                <a:cubicBezTo>
                  <a:pt x="115" y="1"/>
                  <a:pt x="137" y="0"/>
                  <a:pt x="141" y="0"/>
                </a:cubicBezTo>
                <a:lnTo>
                  <a:pt x="146" y="0"/>
                </a:lnTo>
                <a:lnTo>
                  <a:pt x="146" y="29"/>
                </a:lnTo>
                <a:cubicBezTo>
                  <a:pt x="131" y="31"/>
                  <a:pt x="123" y="35"/>
                  <a:pt x="123" y="40"/>
                </a:cubicBezTo>
                <a:cubicBezTo>
                  <a:pt x="123" y="41"/>
                  <a:pt x="125" y="45"/>
                  <a:pt x="129" y="51"/>
                </a:cubicBezTo>
                <a:cubicBezTo>
                  <a:pt x="134" y="57"/>
                  <a:pt x="140" y="65"/>
                  <a:pt x="147" y="75"/>
                </a:cubicBezTo>
                <a:cubicBezTo>
                  <a:pt x="155" y="85"/>
                  <a:pt x="161" y="94"/>
                  <a:pt x="166" y="101"/>
                </a:cubicBezTo>
                <a:lnTo>
                  <a:pt x="168" y="104"/>
                </a:lnTo>
                <a:lnTo>
                  <a:pt x="184" y="82"/>
                </a:lnTo>
                <a:cubicBezTo>
                  <a:pt x="198" y="64"/>
                  <a:pt x="205" y="53"/>
                  <a:pt x="205" y="47"/>
                </a:cubicBezTo>
                <a:cubicBezTo>
                  <a:pt x="205" y="45"/>
                  <a:pt x="205" y="42"/>
                  <a:pt x="204" y="40"/>
                </a:cubicBezTo>
                <a:cubicBezTo>
                  <a:pt x="203" y="38"/>
                  <a:pt x="202" y="37"/>
                  <a:pt x="200" y="36"/>
                </a:cubicBezTo>
                <a:cubicBezTo>
                  <a:pt x="199" y="35"/>
                  <a:pt x="198" y="34"/>
                  <a:pt x="197" y="32"/>
                </a:cubicBezTo>
                <a:cubicBezTo>
                  <a:pt x="196" y="31"/>
                  <a:pt x="195" y="31"/>
                  <a:pt x="193" y="30"/>
                </a:cubicBezTo>
                <a:lnTo>
                  <a:pt x="191" y="29"/>
                </a:lnTo>
                <a:lnTo>
                  <a:pt x="188" y="29"/>
                </a:lnTo>
                <a:lnTo>
                  <a:pt x="188" y="0"/>
                </a:lnTo>
                <a:lnTo>
                  <a:pt x="192" y="0"/>
                </a:lnTo>
                <a:cubicBezTo>
                  <a:pt x="199" y="1"/>
                  <a:pt x="220" y="1"/>
                  <a:pt x="256" y="1"/>
                </a:cubicBezTo>
                <a:cubicBezTo>
                  <a:pt x="289" y="1"/>
                  <a:pt x="308" y="1"/>
                  <a:pt x="310" y="0"/>
                </a:cubicBezTo>
                <a:lnTo>
                  <a:pt x="314" y="0"/>
                </a:lnTo>
                <a:lnTo>
                  <a:pt x="314" y="29"/>
                </a:lnTo>
                <a:lnTo>
                  <a:pt x="310" y="29"/>
                </a:lnTo>
                <a:cubicBezTo>
                  <a:pt x="289" y="29"/>
                  <a:pt x="271" y="34"/>
                  <a:pt x="258" y="41"/>
                </a:cubicBezTo>
                <a:cubicBezTo>
                  <a:pt x="250" y="44"/>
                  <a:pt x="243" y="50"/>
                  <a:pt x="236" y="58"/>
                </a:cubicBezTo>
                <a:cubicBezTo>
                  <a:pt x="229" y="66"/>
                  <a:pt x="215" y="84"/>
                  <a:pt x="194" y="112"/>
                </a:cubicBezTo>
                <a:lnTo>
                  <a:pt x="184" y="126"/>
                </a:lnTo>
                <a:lnTo>
                  <a:pt x="224" y="180"/>
                </a:lnTo>
                <a:cubicBezTo>
                  <a:pt x="252" y="219"/>
                  <a:pt x="267" y="239"/>
                  <a:pt x="269" y="240"/>
                </a:cubicBezTo>
                <a:cubicBezTo>
                  <a:pt x="271" y="242"/>
                  <a:pt x="275" y="244"/>
                  <a:pt x="280" y="245"/>
                </a:cubicBezTo>
                <a:cubicBezTo>
                  <a:pt x="288" y="247"/>
                  <a:pt x="299" y="248"/>
                  <a:pt x="314" y="248"/>
                </a:cubicBezTo>
                <a:lnTo>
                  <a:pt x="325" y="248"/>
                </a:lnTo>
                <a:lnTo>
                  <a:pt x="325" y="277"/>
                </a:lnTo>
                <a:lnTo>
                  <a:pt x="321" y="277"/>
                </a:lnTo>
                <a:lnTo>
                  <a:pt x="316" y="277"/>
                </a:lnTo>
                <a:cubicBezTo>
                  <a:pt x="313" y="277"/>
                  <a:pt x="308" y="276"/>
                  <a:pt x="303" y="276"/>
                </a:cubicBezTo>
                <a:cubicBezTo>
                  <a:pt x="298" y="276"/>
                  <a:pt x="293" y="276"/>
                  <a:pt x="287" y="276"/>
                </a:cubicBezTo>
                <a:cubicBezTo>
                  <a:pt x="282" y="275"/>
                  <a:pt x="276" y="275"/>
                  <a:pt x="271" y="276"/>
                </a:cubicBezTo>
                <a:cubicBezTo>
                  <a:pt x="266" y="276"/>
                  <a:pt x="262" y="276"/>
                  <a:pt x="260" y="275"/>
                </a:cubicBezTo>
                <a:cubicBezTo>
                  <a:pt x="255" y="275"/>
                  <a:pt x="247" y="275"/>
                  <a:pt x="236" y="275"/>
                </a:cubicBezTo>
                <a:cubicBezTo>
                  <a:pt x="225" y="275"/>
                  <a:pt x="214" y="276"/>
                  <a:pt x="204" y="276"/>
                </a:cubicBezTo>
                <a:lnTo>
                  <a:pt x="189" y="277"/>
                </a:lnTo>
                <a:lnTo>
                  <a:pt x="183" y="277"/>
                </a:lnTo>
                <a:lnTo>
                  <a:pt x="183" y="248"/>
                </a:lnTo>
                <a:lnTo>
                  <a:pt x="185" y="248"/>
                </a:lnTo>
                <a:cubicBezTo>
                  <a:pt x="190" y="248"/>
                  <a:pt x="195" y="246"/>
                  <a:pt x="199" y="244"/>
                </a:cubicBezTo>
                <a:cubicBezTo>
                  <a:pt x="204" y="242"/>
                  <a:pt x="206" y="240"/>
                  <a:pt x="206" y="237"/>
                </a:cubicBezTo>
                <a:cubicBezTo>
                  <a:pt x="206" y="236"/>
                  <a:pt x="198" y="224"/>
                  <a:pt x="181" y="200"/>
                </a:cubicBezTo>
                <a:lnTo>
                  <a:pt x="154" y="165"/>
                </a:lnTo>
                <a:cubicBezTo>
                  <a:pt x="154" y="165"/>
                  <a:pt x="147" y="174"/>
                  <a:pt x="134" y="192"/>
                </a:cubicBezTo>
                <a:cubicBezTo>
                  <a:pt x="122" y="209"/>
                  <a:pt x="114" y="219"/>
                  <a:pt x="113" y="221"/>
                </a:cubicBezTo>
                <a:cubicBezTo>
                  <a:pt x="111" y="223"/>
                  <a:pt x="110" y="226"/>
                  <a:pt x="110" y="230"/>
                </a:cubicBezTo>
                <a:cubicBezTo>
                  <a:pt x="110" y="234"/>
                  <a:pt x="112" y="238"/>
                  <a:pt x="115" y="242"/>
                </a:cubicBezTo>
                <a:cubicBezTo>
                  <a:pt x="118" y="245"/>
                  <a:pt x="121" y="247"/>
                  <a:pt x="126" y="248"/>
                </a:cubicBezTo>
                <a:cubicBezTo>
                  <a:pt x="127" y="248"/>
                  <a:pt x="127" y="252"/>
                  <a:pt x="127" y="262"/>
                </a:cubicBezTo>
                <a:lnTo>
                  <a:pt x="127" y="277"/>
                </a:lnTo>
                <a:lnTo>
                  <a:pt x="123" y="2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2" name=""/>
          <p:cNvSpPr/>
          <p:nvPr/>
        </p:nvSpPr>
        <p:spPr>
          <a:xfrm>
            <a:off x="5058720" y="3711240"/>
            <a:ext cx="116280" cy="147240"/>
          </a:xfrm>
          <a:custGeom>
            <a:avLst/>
            <a:gdLst/>
            <a:ahLst/>
            <a:rect l="0" t="0" r="r" b="b"/>
            <a:pathLst>
              <a:path w="323" h="409">
                <a:moveTo>
                  <a:pt x="11" y="380"/>
                </a:moveTo>
                <a:lnTo>
                  <a:pt x="20" y="380"/>
                </a:lnTo>
                <a:cubicBezTo>
                  <a:pt x="36" y="380"/>
                  <a:pt x="46" y="377"/>
                  <a:pt x="50" y="371"/>
                </a:cubicBezTo>
                <a:lnTo>
                  <a:pt x="50" y="366"/>
                </a:lnTo>
                <a:cubicBezTo>
                  <a:pt x="50" y="363"/>
                  <a:pt x="50" y="359"/>
                  <a:pt x="50" y="354"/>
                </a:cubicBezTo>
                <a:cubicBezTo>
                  <a:pt x="50" y="349"/>
                  <a:pt x="50" y="342"/>
                  <a:pt x="50" y="334"/>
                </a:cubicBezTo>
                <a:cubicBezTo>
                  <a:pt x="50" y="327"/>
                  <a:pt x="50" y="318"/>
                  <a:pt x="50" y="309"/>
                </a:cubicBezTo>
                <a:cubicBezTo>
                  <a:pt x="51" y="300"/>
                  <a:pt x="51" y="291"/>
                  <a:pt x="50" y="281"/>
                </a:cubicBezTo>
                <a:cubicBezTo>
                  <a:pt x="50" y="271"/>
                  <a:pt x="50" y="261"/>
                  <a:pt x="50" y="250"/>
                </a:cubicBezTo>
                <a:cubicBezTo>
                  <a:pt x="51" y="239"/>
                  <a:pt x="51" y="228"/>
                  <a:pt x="50" y="217"/>
                </a:cubicBezTo>
                <a:cubicBezTo>
                  <a:pt x="50" y="202"/>
                  <a:pt x="50" y="187"/>
                  <a:pt x="50" y="171"/>
                </a:cubicBezTo>
                <a:cubicBezTo>
                  <a:pt x="50" y="156"/>
                  <a:pt x="50" y="142"/>
                  <a:pt x="50" y="129"/>
                </a:cubicBezTo>
                <a:cubicBezTo>
                  <a:pt x="50" y="117"/>
                  <a:pt x="50" y="105"/>
                  <a:pt x="50" y="94"/>
                </a:cubicBezTo>
                <a:cubicBezTo>
                  <a:pt x="50" y="84"/>
                  <a:pt x="50" y="76"/>
                  <a:pt x="50" y="69"/>
                </a:cubicBezTo>
                <a:cubicBezTo>
                  <a:pt x="49" y="63"/>
                  <a:pt x="49" y="59"/>
                  <a:pt x="50" y="59"/>
                </a:cubicBezTo>
                <a:cubicBezTo>
                  <a:pt x="49" y="51"/>
                  <a:pt x="46" y="45"/>
                  <a:pt x="41" y="43"/>
                </a:cubicBezTo>
                <a:cubicBezTo>
                  <a:pt x="36" y="40"/>
                  <a:pt x="27" y="38"/>
                  <a:pt x="12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2"/>
                  <a:pt x="1" y="8"/>
                  <a:pt x="2" y="8"/>
                </a:cubicBezTo>
                <a:lnTo>
                  <a:pt x="8" y="7"/>
                </a:lnTo>
                <a:cubicBezTo>
                  <a:pt x="12" y="6"/>
                  <a:pt x="19" y="6"/>
                  <a:pt x="27" y="6"/>
                </a:cubicBezTo>
                <a:cubicBezTo>
                  <a:pt x="35" y="5"/>
                  <a:pt x="43" y="5"/>
                  <a:pt x="50" y="4"/>
                </a:cubicBezTo>
                <a:cubicBezTo>
                  <a:pt x="58" y="4"/>
                  <a:pt x="66" y="3"/>
                  <a:pt x="74" y="3"/>
                </a:cubicBezTo>
                <a:cubicBezTo>
                  <a:pt x="83" y="3"/>
                  <a:pt x="89" y="2"/>
                  <a:pt x="93" y="1"/>
                </a:cubicBezTo>
                <a:cubicBezTo>
                  <a:pt x="98" y="0"/>
                  <a:pt x="100" y="0"/>
                  <a:pt x="101" y="1"/>
                </a:cubicBezTo>
                <a:lnTo>
                  <a:pt x="102" y="1"/>
                </a:lnTo>
                <a:lnTo>
                  <a:pt x="102" y="17"/>
                </a:lnTo>
                <a:lnTo>
                  <a:pt x="103" y="34"/>
                </a:lnTo>
                <a:lnTo>
                  <a:pt x="108" y="29"/>
                </a:lnTo>
                <a:cubicBezTo>
                  <a:pt x="133" y="11"/>
                  <a:pt x="163" y="1"/>
                  <a:pt x="197" y="1"/>
                </a:cubicBezTo>
                <a:cubicBezTo>
                  <a:pt x="231" y="1"/>
                  <a:pt x="262" y="15"/>
                  <a:pt x="286" y="42"/>
                </a:cubicBezTo>
                <a:cubicBezTo>
                  <a:pt x="311" y="70"/>
                  <a:pt x="323" y="105"/>
                  <a:pt x="323" y="146"/>
                </a:cubicBezTo>
                <a:cubicBezTo>
                  <a:pt x="323" y="190"/>
                  <a:pt x="310" y="225"/>
                  <a:pt x="282" y="252"/>
                </a:cubicBezTo>
                <a:cubicBezTo>
                  <a:pt x="254" y="279"/>
                  <a:pt x="222" y="292"/>
                  <a:pt x="186" y="292"/>
                </a:cubicBezTo>
                <a:cubicBezTo>
                  <a:pt x="157" y="292"/>
                  <a:pt x="132" y="283"/>
                  <a:pt x="110" y="264"/>
                </a:cubicBezTo>
                <a:lnTo>
                  <a:pt x="104" y="259"/>
                </a:lnTo>
                <a:lnTo>
                  <a:pt x="104" y="314"/>
                </a:lnTo>
                <a:lnTo>
                  <a:pt x="104" y="350"/>
                </a:lnTo>
                <a:cubicBezTo>
                  <a:pt x="104" y="361"/>
                  <a:pt x="105" y="368"/>
                  <a:pt x="106" y="371"/>
                </a:cubicBezTo>
                <a:cubicBezTo>
                  <a:pt x="107" y="374"/>
                  <a:pt x="109" y="376"/>
                  <a:pt x="113" y="378"/>
                </a:cubicBezTo>
                <a:cubicBezTo>
                  <a:pt x="122" y="379"/>
                  <a:pt x="132" y="380"/>
                  <a:pt x="144" y="380"/>
                </a:cubicBezTo>
                <a:lnTo>
                  <a:pt x="154" y="380"/>
                </a:lnTo>
                <a:lnTo>
                  <a:pt x="154" y="409"/>
                </a:lnTo>
                <a:lnTo>
                  <a:pt x="149" y="409"/>
                </a:lnTo>
                <a:lnTo>
                  <a:pt x="134" y="409"/>
                </a:lnTo>
                <a:cubicBezTo>
                  <a:pt x="124" y="408"/>
                  <a:pt x="113" y="408"/>
                  <a:pt x="102" y="408"/>
                </a:cubicBezTo>
                <a:cubicBezTo>
                  <a:pt x="90" y="408"/>
                  <a:pt x="82" y="408"/>
                  <a:pt x="77" y="408"/>
                </a:cubicBezTo>
                <a:cubicBezTo>
                  <a:pt x="33" y="408"/>
                  <a:pt x="9" y="408"/>
                  <a:pt x="6" y="409"/>
                </a:cubicBezTo>
                <a:lnTo>
                  <a:pt x="0" y="409"/>
                </a:lnTo>
                <a:lnTo>
                  <a:pt x="0" y="380"/>
                </a:lnTo>
                <a:lnTo>
                  <a:pt x="11" y="380"/>
                </a:lnTo>
                <a:moveTo>
                  <a:pt x="261" y="145"/>
                </a:moveTo>
                <a:cubicBezTo>
                  <a:pt x="261" y="114"/>
                  <a:pt x="253" y="85"/>
                  <a:pt x="239" y="61"/>
                </a:cubicBezTo>
                <a:cubicBezTo>
                  <a:pt x="223" y="38"/>
                  <a:pt x="205" y="26"/>
                  <a:pt x="183" y="26"/>
                </a:cubicBezTo>
                <a:cubicBezTo>
                  <a:pt x="153" y="26"/>
                  <a:pt x="127" y="40"/>
                  <a:pt x="104" y="68"/>
                </a:cubicBezTo>
                <a:lnTo>
                  <a:pt x="104" y="222"/>
                </a:lnTo>
                <a:cubicBezTo>
                  <a:pt x="121" y="253"/>
                  <a:pt x="145" y="268"/>
                  <a:pt x="176" y="268"/>
                </a:cubicBezTo>
                <a:cubicBezTo>
                  <a:pt x="198" y="268"/>
                  <a:pt x="217" y="257"/>
                  <a:pt x="235" y="234"/>
                </a:cubicBezTo>
                <a:cubicBezTo>
                  <a:pt x="252" y="211"/>
                  <a:pt x="260" y="181"/>
                  <a:pt x="261" y="1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3" name=""/>
          <p:cNvSpPr/>
          <p:nvPr/>
        </p:nvSpPr>
        <p:spPr>
          <a:xfrm>
            <a:off x="5204520" y="364032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1"/>
                </a:moveTo>
                <a:cubicBezTo>
                  <a:pt x="0" y="291"/>
                  <a:pt x="3" y="263"/>
                  <a:pt x="7" y="237"/>
                </a:cubicBezTo>
                <a:cubicBezTo>
                  <a:pt x="11" y="210"/>
                  <a:pt x="16" y="187"/>
                  <a:pt x="22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6" y="93"/>
                  <a:pt x="64" y="79"/>
                  <a:pt x="70" y="69"/>
                </a:cubicBezTo>
                <a:cubicBezTo>
                  <a:pt x="76" y="58"/>
                  <a:pt x="85" y="47"/>
                  <a:pt x="97" y="35"/>
                </a:cubicBezTo>
                <a:cubicBezTo>
                  <a:pt x="109" y="23"/>
                  <a:pt x="116" y="16"/>
                  <a:pt x="118" y="13"/>
                </a:cubicBezTo>
                <a:cubicBezTo>
                  <a:pt x="120" y="11"/>
                  <a:pt x="125" y="6"/>
                  <a:pt x="134" y="0"/>
                </a:cubicBezTo>
                <a:lnTo>
                  <a:pt x="142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0" y="11"/>
                  <a:pt x="143" y="19"/>
                </a:cubicBezTo>
                <a:cubicBezTo>
                  <a:pt x="136" y="27"/>
                  <a:pt x="127" y="38"/>
                  <a:pt x="117" y="53"/>
                </a:cubicBezTo>
                <a:cubicBezTo>
                  <a:pt x="106" y="68"/>
                  <a:pt x="96" y="87"/>
                  <a:pt x="85" y="108"/>
                </a:cubicBezTo>
                <a:cubicBezTo>
                  <a:pt x="75" y="130"/>
                  <a:pt x="66" y="160"/>
                  <a:pt x="58" y="197"/>
                </a:cubicBezTo>
                <a:cubicBezTo>
                  <a:pt x="51" y="234"/>
                  <a:pt x="47" y="275"/>
                  <a:pt x="47" y="321"/>
                </a:cubicBezTo>
                <a:cubicBezTo>
                  <a:pt x="47" y="366"/>
                  <a:pt x="51" y="407"/>
                  <a:pt x="58" y="444"/>
                </a:cubicBezTo>
                <a:cubicBezTo>
                  <a:pt x="66" y="482"/>
                  <a:pt x="74" y="511"/>
                  <a:pt x="85" y="534"/>
                </a:cubicBezTo>
                <a:cubicBezTo>
                  <a:pt x="95" y="557"/>
                  <a:pt x="105" y="575"/>
                  <a:pt x="116" y="589"/>
                </a:cubicBezTo>
                <a:cubicBezTo>
                  <a:pt x="127" y="603"/>
                  <a:pt x="136" y="615"/>
                  <a:pt x="143" y="623"/>
                </a:cubicBezTo>
                <a:cubicBezTo>
                  <a:pt x="150" y="632"/>
                  <a:pt x="154" y="636"/>
                  <a:pt x="154" y="637"/>
                </a:cubicBezTo>
                <a:cubicBezTo>
                  <a:pt x="154" y="640"/>
                  <a:pt x="151" y="642"/>
                  <a:pt x="144" y="642"/>
                </a:cubicBezTo>
                <a:lnTo>
                  <a:pt x="142" y="642"/>
                </a:lnTo>
                <a:lnTo>
                  <a:pt x="134" y="642"/>
                </a:lnTo>
                <a:lnTo>
                  <a:pt x="116" y="627"/>
                </a:lnTo>
                <a:cubicBezTo>
                  <a:pt x="76" y="591"/>
                  <a:pt x="47" y="545"/>
                  <a:pt x="28" y="491"/>
                </a:cubicBezTo>
                <a:cubicBezTo>
                  <a:pt x="10" y="436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4" name=""/>
          <p:cNvSpPr/>
          <p:nvPr/>
        </p:nvSpPr>
        <p:spPr>
          <a:xfrm>
            <a:off x="5292000" y="3751200"/>
            <a:ext cx="141120" cy="9360"/>
          </a:xfrm>
          <a:custGeom>
            <a:avLst/>
            <a:gdLst/>
            <a:ahLst/>
            <a:rect l="0" t="0" r="r" b="b"/>
            <a:pathLst>
              <a:path w="392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7"/>
                  <a:pt x="3" y="3"/>
                  <a:pt x="9" y="0"/>
                </a:cubicBezTo>
                <a:lnTo>
                  <a:pt x="382" y="0"/>
                </a:lnTo>
                <a:cubicBezTo>
                  <a:pt x="389" y="3"/>
                  <a:pt x="392" y="8"/>
                  <a:pt x="392" y="13"/>
                </a:cubicBezTo>
                <a:cubicBezTo>
                  <a:pt x="392" y="19"/>
                  <a:pt x="389" y="23"/>
                  <a:pt x="382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5" name=""/>
          <p:cNvSpPr/>
          <p:nvPr/>
        </p:nvSpPr>
        <p:spPr>
          <a:xfrm>
            <a:off x="5522400" y="3571920"/>
            <a:ext cx="6840" cy="163440"/>
          </a:xfrm>
          <a:custGeom>
            <a:avLst/>
            <a:gdLst/>
            <a:ahLst/>
            <a:rect l="0" t="0" r="r" b="b"/>
            <a:pathLst>
              <a:path w="19" h="454">
                <a:moveTo>
                  <a:pt x="10" y="454"/>
                </a:moveTo>
                <a:lnTo>
                  <a:pt x="9" y="454"/>
                </a:lnTo>
                <a:cubicBezTo>
                  <a:pt x="4" y="454"/>
                  <a:pt x="2" y="452"/>
                  <a:pt x="0" y="447"/>
                </a:cubicBezTo>
                <a:lnTo>
                  <a:pt x="0" y="226"/>
                </a:lnTo>
                <a:lnTo>
                  <a:pt x="0" y="6"/>
                </a:lnTo>
                <a:cubicBezTo>
                  <a:pt x="3" y="2"/>
                  <a:pt x="7" y="0"/>
                  <a:pt x="10" y="0"/>
                </a:cubicBezTo>
                <a:cubicBezTo>
                  <a:pt x="14" y="0"/>
                  <a:pt x="17" y="2"/>
                  <a:pt x="19" y="6"/>
                </a:cubicBezTo>
                <a:lnTo>
                  <a:pt x="19" y="447"/>
                </a:lnTo>
                <a:cubicBezTo>
                  <a:pt x="17" y="452"/>
                  <a:pt x="14" y="454"/>
                  <a:pt x="11" y="454"/>
                </a:cubicBezTo>
                <a:lnTo>
                  <a:pt x="10" y="4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6" name=""/>
          <p:cNvSpPr/>
          <p:nvPr/>
        </p:nvSpPr>
        <p:spPr>
          <a:xfrm>
            <a:off x="5551920" y="3621960"/>
            <a:ext cx="77760" cy="105840"/>
          </a:xfrm>
          <a:custGeom>
            <a:avLst/>
            <a:gdLst/>
            <a:ahLst/>
            <a:rect l="0" t="0" r="r" b="b"/>
            <a:pathLst>
              <a:path w="216" h="294">
                <a:moveTo>
                  <a:pt x="0" y="71"/>
                </a:moveTo>
                <a:cubicBezTo>
                  <a:pt x="0" y="67"/>
                  <a:pt x="2" y="60"/>
                  <a:pt x="6" y="50"/>
                </a:cubicBezTo>
                <a:cubicBezTo>
                  <a:pt x="11" y="38"/>
                  <a:pt x="18" y="28"/>
                  <a:pt x="28" y="16"/>
                </a:cubicBezTo>
                <a:cubicBezTo>
                  <a:pt x="38" y="5"/>
                  <a:pt x="49" y="0"/>
                  <a:pt x="62" y="0"/>
                </a:cubicBezTo>
                <a:cubicBezTo>
                  <a:pt x="74" y="0"/>
                  <a:pt x="84" y="4"/>
                  <a:pt x="92" y="11"/>
                </a:cubicBezTo>
                <a:cubicBezTo>
                  <a:pt x="99" y="17"/>
                  <a:pt x="103" y="27"/>
                  <a:pt x="103" y="40"/>
                </a:cubicBezTo>
                <a:cubicBezTo>
                  <a:pt x="103" y="45"/>
                  <a:pt x="102" y="49"/>
                  <a:pt x="102" y="50"/>
                </a:cubicBezTo>
                <a:cubicBezTo>
                  <a:pt x="102" y="51"/>
                  <a:pt x="100" y="58"/>
                  <a:pt x="95" y="71"/>
                </a:cubicBezTo>
                <a:cubicBezTo>
                  <a:pt x="90" y="84"/>
                  <a:pt x="85" y="99"/>
                  <a:pt x="80" y="115"/>
                </a:cubicBezTo>
                <a:cubicBezTo>
                  <a:pt x="75" y="131"/>
                  <a:pt x="72" y="144"/>
                  <a:pt x="73" y="154"/>
                </a:cubicBezTo>
                <a:cubicBezTo>
                  <a:pt x="73" y="167"/>
                  <a:pt x="75" y="176"/>
                  <a:pt x="79" y="181"/>
                </a:cubicBezTo>
                <a:cubicBezTo>
                  <a:pt x="83" y="186"/>
                  <a:pt x="89" y="189"/>
                  <a:pt x="98" y="189"/>
                </a:cubicBezTo>
                <a:cubicBezTo>
                  <a:pt x="105" y="189"/>
                  <a:pt x="111" y="188"/>
                  <a:pt x="117" y="184"/>
                </a:cubicBezTo>
                <a:cubicBezTo>
                  <a:pt x="123" y="181"/>
                  <a:pt x="128" y="177"/>
                  <a:pt x="131" y="174"/>
                </a:cubicBezTo>
                <a:cubicBezTo>
                  <a:pt x="135" y="170"/>
                  <a:pt x="139" y="165"/>
                  <a:pt x="144" y="159"/>
                </a:cubicBezTo>
                <a:cubicBezTo>
                  <a:pt x="144" y="159"/>
                  <a:pt x="144" y="156"/>
                  <a:pt x="146" y="150"/>
                </a:cubicBezTo>
                <a:cubicBezTo>
                  <a:pt x="148" y="144"/>
                  <a:pt x="150" y="135"/>
                  <a:pt x="152" y="123"/>
                </a:cubicBezTo>
                <a:cubicBezTo>
                  <a:pt x="155" y="111"/>
                  <a:pt x="158" y="100"/>
                  <a:pt x="161" y="90"/>
                </a:cubicBezTo>
                <a:cubicBezTo>
                  <a:pt x="173" y="43"/>
                  <a:pt x="180" y="19"/>
                  <a:pt x="181" y="17"/>
                </a:cubicBezTo>
                <a:cubicBezTo>
                  <a:pt x="185" y="9"/>
                  <a:pt x="191" y="5"/>
                  <a:pt x="201" y="5"/>
                </a:cubicBezTo>
                <a:cubicBezTo>
                  <a:pt x="204" y="5"/>
                  <a:pt x="208" y="6"/>
                  <a:pt x="210" y="8"/>
                </a:cubicBezTo>
                <a:cubicBezTo>
                  <a:pt x="212" y="10"/>
                  <a:pt x="214" y="12"/>
                  <a:pt x="215" y="14"/>
                </a:cubicBezTo>
                <a:cubicBezTo>
                  <a:pt x="216" y="15"/>
                  <a:pt x="216" y="17"/>
                  <a:pt x="216" y="18"/>
                </a:cubicBezTo>
                <a:cubicBezTo>
                  <a:pt x="216" y="22"/>
                  <a:pt x="209" y="54"/>
                  <a:pt x="194" y="114"/>
                </a:cubicBezTo>
                <a:cubicBezTo>
                  <a:pt x="179" y="174"/>
                  <a:pt x="170" y="206"/>
                  <a:pt x="168" y="212"/>
                </a:cubicBezTo>
                <a:cubicBezTo>
                  <a:pt x="159" y="237"/>
                  <a:pt x="144" y="257"/>
                  <a:pt x="123" y="272"/>
                </a:cubicBezTo>
                <a:cubicBezTo>
                  <a:pt x="102" y="287"/>
                  <a:pt x="82" y="294"/>
                  <a:pt x="61" y="294"/>
                </a:cubicBezTo>
                <a:cubicBezTo>
                  <a:pt x="47" y="294"/>
                  <a:pt x="35" y="291"/>
                  <a:pt x="25" y="285"/>
                </a:cubicBezTo>
                <a:cubicBezTo>
                  <a:pt x="15" y="278"/>
                  <a:pt x="9" y="268"/>
                  <a:pt x="9" y="255"/>
                </a:cubicBezTo>
                <a:cubicBezTo>
                  <a:pt x="9" y="248"/>
                  <a:pt x="11" y="242"/>
                  <a:pt x="13" y="238"/>
                </a:cubicBezTo>
                <a:cubicBezTo>
                  <a:pt x="15" y="233"/>
                  <a:pt x="18" y="230"/>
                  <a:pt x="21" y="228"/>
                </a:cubicBezTo>
                <a:cubicBezTo>
                  <a:pt x="25" y="226"/>
                  <a:pt x="28" y="224"/>
                  <a:pt x="30" y="223"/>
                </a:cubicBezTo>
                <a:cubicBezTo>
                  <a:pt x="33" y="222"/>
                  <a:pt x="35" y="222"/>
                  <a:pt x="38" y="222"/>
                </a:cubicBezTo>
                <a:cubicBezTo>
                  <a:pt x="51" y="222"/>
                  <a:pt x="58" y="228"/>
                  <a:pt x="58" y="241"/>
                </a:cubicBezTo>
                <a:cubicBezTo>
                  <a:pt x="58" y="247"/>
                  <a:pt x="56" y="252"/>
                  <a:pt x="53" y="257"/>
                </a:cubicBezTo>
                <a:cubicBezTo>
                  <a:pt x="49" y="261"/>
                  <a:pt x="45" y="264"/>
                  <a:pt x="42" y="266"/>
                </a:cubicBezTo>
                <a:cubicBezTo>
                  <a:pt x="39" y="267"/>
                  <a:pt x="37" y="268"/>
                  <a:pt x="36" y="268"/>
                </a:cubicBezTo>
                <a:lnTo>
                  <a:pt x="35" y="269"/>
                </a:lnTo>
                <a:cubicBezTo>
                  <a:pt x="35" y="270"/>
                  <a:pt x="38" y="272"/>
                  <a:pt x="44" y="274"/>
                </a:cubicBezTo>
                <a:cubicBezTo>
                  <a:pt x="49" y="276"/>
                  <a:pt x="54" y="277"/>
                  <a:pt x="59" y="277"/>
                </a:cubicBezTo>
                <a:lnTo>
                  <a:pt x="63" y="277"/>
                </a:lnTo>
                <a:cubicBezTo>
                  <a:pt x="68" y="277"/>
                  <a:pt x="72" y="277"/>
                  <a:pt x="74" y="276"/>
                </a:cubicBezTo>
                <a:cubicBezTo>
                  <a:pt x="84" y="274"/>
                  <a:pt x="94" y="268"/>
                  <a:pt x="102" y="259"/>
                </a:cubicBezTo>
                <a:cubicBezTo>
                  <a:pt x="110" y="250"/>
                  <a:pt x="117" y="241"/>
                  <a:pt x="122" y="231"/>
                </a:cubicBezTo>
                <a:cubicBezTo>
                  <a:pt x="126" y="221"/>
                  <a:pt x="130" y="213"/>
                  <a:pt x="132" y="206"/>
                </a:cubicBezTo>
                <a:cubicBezTo>
                  <a:pt x="134" y="199"/>
                  <a:pt x="136" y="194"/>
                  <a:pt x="136" y="192"/>
                </a:cubicBezTo>
                <a:lnTo>
                  <a:pt x="133" y="194"/>
                </a:lnTo>
                <a:cubicBezTo>
                  <a:pt x="131" y="195"/>
                  <a:pt x="128" y="197"/>
                  <a:pt x="124" y="199"/>
                </a:cubicBezTo>
                <a:cubicBezTo>
                  <a:pt x="120" y="201"/>
                  <a:pt x="116" y="203"/>
                  <a:pt x="112" y="204"/>
                </a:cubicBezTo>
                <a:cubicBezTo>
                  <a:pt x="106" y="206"/>
                  <a:pt x="100" y="207"/>
                  <a:pt x="95" y="207"/>
                </a:cubicBezTo>
                <a:cubicBezTo>
                  <a:pt x="81" y="207"/>
                  <a:pt x="69" y="203"/>
                  <a:pt x="58" y="197"/>
                </a:cubicBezTo>
                <a:cubicBezTo>
                  <a:pt x="47" y="190"/>
                  <a:pt x="40" y="179"/>
                  <a:pt x="37" y="164"/>
                </a:cubicBezTo>
                <a:cubicBezTo>
                  <a:pt x="37" y="162"/>
                  <a:pt x="37" y="158"/>
                  <a:pt x="37" y="150"/>
                </a:cubicBezTo>
                <a:cubicBezTo>
                  <a:pt x="37" y="133"/>
                  <a:pt x="42" y="111"/>
                  <a:pt x="53" y="83"/>
                </a:cubicBezTo>
                <a:cubicBezTo>
                  <a:pt x="63" y="55"/>
                  <a:pt x="68" y="36"/>
                  <a:pt x="68" y="29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5"/>
                  <a:pt x="68" y="23"/>
                  <a:pt x="68" y="22"/>
                </a:cubicBezTo>
                <a:cubicBezTo>
                  <a:pt x="68" y="21"/>
                  <a:pt x="68" y="20"/>
                  <a:pt x="67" y="19"/>
                </a:cubicBezTo>
                <a:cubicBezTo>
                  <a:pt x="65" y="18"/>
                  <a:pt x="64" y="17"/>
                  <a:pt x="62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6"/>
                </a:cubicBezTo>
                <a:cubicBezTo>
                  <a:pt x="35" y="32"/>
                  <a:pt x="31" y="38"/>
                  <a:pt x="27" y="45"/>
                </a:cubicBezTo>
                <a:cubicBezTo>
                  <a:pt x="24" y="52"/>
                  <a:pt x="21" y="59"/>
                  <a:pt x="19" y="65"/>
                </a:cubicBezTo>
                <a:cubicBezTo>
                  <a:pt x="18" y="71"/>
                  <a:pt x="16" y="74"/>
                  <a:pt x="16" y="75"/>
                </a:cubicBezTo>
                <a:cubicBezTo>
                  <a:pt x="15" y="75"/>
                  <a:pt x="13" y="75"/>
                  <a:pt x="9" y="75"/>
                </a:cubicBezTo>
                <a:lnTo>
                  <a:pt x="2" y="75"/>
                </a:lnTo>
                <a:cubicBezTo>
                  <a:pt x="0" y="74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7" name=""/>
          <p:cNvSpPr/>
          <p:nvPr/>
        </p:nvSpPr>
        <p:spPr>
          <a:xfrm>
            <a:off x="5636160" y="3642480"/>
            <a:ext cx="32760" cy="77760"/>
          </a:xfrm>
          <a:custGeom>
            <a:avLst/>
            <a:gdLst/>
            <a:ahLst/>
            <a:rect l="0" t="0" r="r" b="b"/>
            <a:pathLst>
              <a:path w="91" h="216">
                <a:moveTo>
                  <a:pt x="53" y="19"/>
                </a:moveTo>
                <a:cubicBezTo>
                  <a:pt x="53" y="14"/>
                  <a:pt x="55" y="10"/>
                  <a:pt x="59" y="6"/>
                </a:cubicBezTo>
                <a:cubicBezTo>
                  <a:pt x="63" y="2"/>
                  <a:pt x="68" y="0"/>
                  <a:pt x="73" y="0"/>
                </a:cubicBezTo>
                <a:cubicBezTo>
                  <a:pt x="77" y="0"/>
                  <a:pt x="80" y="1"/>
                  <a:pt x="83" y="3"/>
                </a:cubicBezTo>
                <a:cubicBezTo>
                  <a:pt x="86" y="6"/>
                  <a:pt x="87" y="9"/>
                  <a:pt x="87" y="13"/>
                </a:cubicBezTo>
                <a:cubicBezTo>
                  <a:pt x="87" y="18"/>
                  <a:pt x="85" y="22"/>
                  <a:pt x="81" y="27"/>
                </a:cubicBezTo>
                <a:cubicBezTo>
                  <a:pt x="76" y="31"/>
                  <a:pt x="72" y="33"/>
                  <a:pt x="67" y="33"/>
                </a:cubicBezTo>
                <a:cubicBezTo>
                  <a:pt x="63" y="33"/>
                  <a:pt x="60" y="32"/>
                  <a:pt x="58" y="30"/>
                </a:cubicBezTo>
                <a:cubicBezTo>
                  <a:pt x="55" y="28"/>
                  <a:pt x="53" y="24"/>
                  <a:pt x="53" y="19"/>
                </a:cubicBezTo>
                <a:moveTo>
                  <a:pt x="0" y="121"/>
                </a:moveTo>
                <a:cubicBezTo>
                  <a:pt x="0" y="119"/>
                  <a:pt x="1" y="116"/>
                  <a:pt x="3" y="111"/>
                </a:cubicBezTo>
                <a:cubicBezTo>
                  <a:pt x="5" y="106"/>
                  <a:pt x="7" y="100"/>
                  <a:pt x="10" y="93"/>
                </a:cubicBezTo>
                <a:cubicBezTo>
                  <a:pt x="14" y="87"/>
                  <a:pt x="18" y="82"/>
                  <a:pt x="25" y="77"/>
                </a:cubicBezTo>
                <a:cubicBezTo>
                  <a:pt x="31" y="72"/>
                  <a:pt x="37" y="70"/>
                  <a:pt x="44" y="70"/>
                </a:cubicBezTo>
                <a:cubicBezTo>
                  <a:pt x="53" y="70"/>
                  <a:pt x="60" y="72"/>
                  <a:pt x="66" y="77"/>
                </a:cubicBezTo>
                <a:cubicBezTo>
                  <a:pt x="71" y="82"/>
                  <a:pt x="74" y="89"/>
                  <a:pt x="74" y="98"/>
                </a:cubicBezTo>
                <a:cubicBezTo>
                  <a:pt x="74" y="102"/>
                  <a:pt x="73" y="108"/>
                  <a:pt x="70" y="116"/>
                </a:cubicBezTo>
                <a:cubicBezTo>
                  <a:pt x="67" y="124"/>
                  <a:pt x="63" y="136"/>
                  <a:pt x="57" y="150"/>
                </a:cubicBezTo>
                <a:cubicBezTo>
                  <a:pt x="51" y="164"/>
                  <a:pt x="46" y="176"/>
                  <a:pt x="43" y="186"/>
                </a:cubicBezTo>
                <a:cubicBezTo>
                  <a:pt x="41" y="191"/>
                  <a:pt x="41" y="194"/>
                  <a:pt x="41" y="196"/>
                </a:cubicBezTo>
                <a:cubicBezTo>
                  <a:pt x="41" y="202"/>
                  <a:pt x="43" y="204"/>
                  <a:pt x="46" y="204"/>
                </a:cubicBezTo>
                <a:cubicBezTo>
                  <a:pt x="48" y="204"/>
                  <a:pt x="51" y="204"/>
                  <a:pt x="53" y="203"/>
                </a:cubicBezTo>
                <a:cubicBezTo>
                  <a:pt x="56" y="203"/>
                  <a:pt x="58" y="201"/>
                  <a:pt x="61" y="199"/>
                </a:cubicBezTo>
                <a:cubicBezTo>
                  <a:pt x="64" y="196"/>
                  <a:pt x="67" y="193"/>
                  <a:pt x="70" y="188"/>
                </a:cubicBezTo>
                <a:cubicBezTo>
                  <a:pt x="72" y="182"/>
                  <a:pt x="75" y="176"/>
                  <a:pt x="78" y="169"/>
                </a:cubicBezTo>
                <a:cubicBezTo>
                  <a:pt x="78" y="166"/>
                  <a:pt x="79" y="165"/>
                  <a:pt x="79" y="164"/>
                </a:cubicBezTo>
                <a:cubicBezTo>
                  <a:pt x="80" y="164"/>
                  <a:pt x="81" y="163"/>
                  <a:pt x="85" y="163"/>
                </a:cubicBezTo>
                <a:cubicBezTo>
                  <a:pt x="89" y="163"/>
                  <a:pt x="91" y="165"/>
                  <a:pt x="91" y="167"/>
                </a:cubicBezTo>
                <a:cubicBezTo>
                  <a:pt x="91" y="168"/>
                  <a:pt x="90" y="172"/>
                  <a:pt x="88" y="177"/>
                </a:cubicBezTo>
                <a:cubicBezTo>
                  <a:pt x="86" y="182"/>
                  <a:pt x="84" y="187"/>
                  <a:pt x="80" y="193"/>
                </a:cubicBezTo>
                <a:cubicBezTo>
                  <a:pt x="77" y="199"/>
                  <a:pt x="72" y="204"/>
                  <a:pt x="66" y="209"/>
                </a:cubicBezTo>
                <a:cubicBezTo>
                  <a:pt x="59" y="214"/>
                  <a:pt x="53" y="216"/>
                  <a:pt x="45" y="216"/>
                </a:cubicBezTo>
                <a:cubicBezTo>
                  <a:pt x="38" y="216"/>
                  <a:pt x="32" y="214"/>
                  <a:pt x="26" y="209"/>
                </a:cubicBezTo>
                <a:cubicBezTo>
                  <a:pt x="20" y="205"/>
                  <a:pt x="17" y="198"/>
                  <a:pt x="17" y="189"/>
                </a:cubicBezTo>
                <a:cubicBezTo>
                  <a:pt x="17" y="185"/>
                  <a:pt x="17" y="182"/>
                  <a:pt x="18" y="179"/>
                </a:cubicBezTo>
                <a:cubicBezTo>
                  <a:pt x="20" y="175"/>
                  <a:pt x="24" y="163"/>
                  <a:pt x="32" y="142"/>
                </a:cubicBezTo>
                <a:cubicBezTo>
                  <a:pt x="40" y="120"/>
                  <a:pt x="45" y="107"/>
                  <a:pt x="46" y="103"/>
                </a:cubicBezTo>
                <a:cubicBezTo>
                  <a:pt x="48" y="99"/>
                  <a:pt x="48" y="94"/>
                  <a:pt x="50" y="90"/>
                </a:cubicBezTo>
                <a:cubicBezTo>
                  <a:pt x="50" y="85"/>
                  <a:pt x="47" y="82"/>
                  <a:pt x="43" y="82"/>
                </a:cubicBezTo>
                <a:cubicBezTo>
                  <a:pt x="36" y="82"/>
                  <a:pt x="30" y="86"/>
                  <a:pt x="25" y="93"/>
                </a:cubicBezTo>
                <a:cubicBezTo>
                  <a:pt x="20" y="101"/>
                  <a:pt x="15" y="110"/>
                  <a:pt x="13" y="121"/>
                </a:cubicBezTo>
                <a:lnTo>
                  <a:pt x="12" y="121"/>
                </a:lnTo>
                <a:cubicBezTo>
                  <a:pt x="12" y="122"/>
                  <a:pt x="12" y="122"/>
                  <a:pt x="12" y="122"/>
                </a:cubicBezTo>
                <a:cubicBezTo>
                  <a:pt x="12" y="123"/>
                  <a:pt x="12" y="123"/>
                  <a:pt x="11" y="123"/>
                </a:cubicBezTo>
                <a:lnTo>
                  <a:pt x="10" y="123"/>
                </a:lnTo>
                <a:lnTo>
                  <a:pt x="9" y="123"/>
                </a:lnTo>
                <a:cubicBezTo>
                  <a:pt x="8" y="123"/>
                  <a:pt x="7" y="123"/>
                  <a:pt x="6" y="123"/>
                </a:cubicBezTo>
                <a:lnTo>
                  <a:pt x="2" y="123"/>
                </a:lnTo>
                <a:cubicBezTo>
                  <a:pt x="1" y="122"/>
                  <a:pt x="0" y="121"/>
                  <a:pt x="0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8" name=""/>
          <p:cNvSpPr/>
          <p:nvPr/>
        </p:nvSpPr>
        <p:spPr>
          <a:xfrm>
            <a:off x="5695560" y="3650040"/>
            <a:ext cx="99720" cy="6840"/>
          </a:xfrm>
          <a:custGeom>
            <a:avLst/>
            <a:gdLst/>
            <a:ahLst/>
            <a:rect l="0" t="0" r="r" b="b"/>
            <a:pathLst>
              <a:path w="277" h="19">
                <a:moveTo>
                  <a:pt x="0" y="16"/>
                </a:moveTo>
                <a:cubicBezTo>
                  <a:pt x="0" y="16"/>
                  <a:pt x="0" y="14"/>
                  <a:pt x="0" y="10"/>
                </a:cubicBezTo>
                <a:cubicBezTo>
                  <a:pt x="0" y="6"/>
                  <a:pt x="2" y="2"/>
                  <a:pt x="6" y="0"/>
                </a:cubicBezTo>
                <a:lnTo>
                  <a:pt x="270" y="0"/>
                </a:lnTo>
                <a:cubicBezTo>
                  <a:pt x="275" y="2"/>
                  <a:pt x="277" y="7"/>
                  <a:pt x="277" y="10"/>
                </a:cubicBezTo>
                <a:cubicBezTo>
                  <a:pt x="277" y="14"/>
                  <a:pt x="275" y="17"/>
                  <a:pt x="270" y="19"/>
                </a:cubicBezTo>
                <a:lnTo>
                  <a:pt x="6" y="19"/>
                </a:lnTo>
                <a:cubicBezTo>
                  <a:pt x="2" y="17"/>
                  <a:pt x="0" y="14"/>
                  <a:pt x="0" y="10"/>
                </a:cubicBezTo>
                <a:lnTo>
                  <a:pt x="0" y="1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9" name=""/>
          <p:cNvSpPr/>
          <p:nvPr/>
        </p:nvSpPr>
        <p:spPr>
          <a:xfrm>
            <a:off x="5826600" y="3571560"/>
            <a:ext cx="36720" cy="163800"/>
          </a:xfrm>
          <a:custGeom>
            <a:avLst/>
            <a:gdLst/>
            <a:ahLst/>
            <a:rect l="0" t="0" r="r" b="b"/>
            <a:pathLst>
              <a:path w="102" h="455">
                <a:moveTo>
                  <a:pt x="102" y="447"/>
                </a:moveTo>
                <a:cubicBezTo>
                  <a:pt x="102" y="449"/>
                  <a:pt x="101" y="451"/>
                  <a:pt x="100" y="452"/>
                </a:cubicBezTo>
                <a:cubicBezTo>
                  <a:pt x="98" y="454"/>
                  <a:pt x="96" y="455"/>
                  <a:pt x="93" y="455"/>
                </a:cubicBezTo>
                <a:cubicBezTo>
                  <a:pt x="90" y="455"/>
                  <a:pt x="88" y="453"/>
                  <a:pt x="86" y="450"/>
                </a:cubicBezTo>
                <a:cubicBezTo>
                  <a:pt x="85" y="448"/>
                  <a:pt x="70" y="411"/>
                  <a:pt x="43" y="339"/>
                </a:cubicBezTo>
                <a:cubicBezTo>
                  <a:pt x="14" y="266"/>
                  <a:pt x="0" y="229"/>
                  <a:pt x="0" y="227"/>
                </a:cubicBezTo>
                <a:cubicBezTo>
                  <a:pt x="0" y="226"/>
                  <a:pt x="14" y="189"/>
                  <a:pt x="42" y="116"/>
                </a:cubicBezTo>
                <a:cubicBezTo>
                  <a:pt x="70" y="44"/>
                  <a:pt x="85" y="7"/>
                  <a:pt x="86" y="5"/>
                </a:cubicBezTo>
                <a:cubicBezTo>
                  <a:pt x="86" y="3"/>
                  <a:pt x="88" y="2"/>
                  <a:pt x="90" y="1"/>
                </a:cubicBezTo>
                <a:lnTo>
                  <a:pt x="91" y="0"/>
                </a:lnTo>
                <a:cubicBezTo>
                  <a:pt x="92" y="0"/>
                  <a:pt x="93" y="0"/>
                  <a:pt x="93" y="0"/>
                </a:cubicBezTo>
                <a:cubicBezTo>
                  <a:pt x="99" y="0"/>
                  <a:pt x="102" y="3"/>
                  <a:pt x="102" y="9"/>
                </a:cubicBezTo>
                <a:cubicBezTo>
                  <a:pt x="102" y="10"/>
                  <a:pt x="89" y="47"/>
                  <a:pt x="61" y="119"/>
                </a:cubicBezTo>
                <a:cubicBezTo>
                  <a:pt x="34" y="190"/>
                  <a:pt x="19" y="227"/>
                  <a:pt x="19" y="227"/>
                </a:cubicBezTo>
                <a:cubicBezTo>
                  <a:pt x="19" y="228"/>
                  <a:pt x="34" y="264"/>
                  <a:pt x="61" y="337"/>
                </a:cubicBezTo>
                <a:cubicBezTo>
                  <a:pt x="89" y="408"/>
                  <a:pt x="102" y="445"/>
                  <a:pt x="102" y="4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0" name=""/>
          <p:cNvSpPr/>
          <p:nvPr/>
        </p:nvSpPr>
        <p:spPr>
          <a:xfrm>
            <a:off x="5880600" y="3582720"/>
            <a:ext cx="163080" cy="115200"/>
          </a:xfrm>
          <a:custGeom>
            <a:avLst/>
            <a:gdLst/>
            <a:ahLst/>
            <a:rect l="0" t="0" r="r" b="b"/>
            <a:pathLst>
              <a:path w="453" h="320">
                <a:moveTo>
                  <a:pt x="175" y="0"/>
                </a:moveTo>
                <a:cubicBezTo>
                  <a:pt x="180" y="0"/>
                  <a:pt x="187" y="0"/>
                  <a:pt x="198" y="0"/>
                </a:cubicBezTo>
                <a:cubicBezTo>
                  <a:pt x="209" y="1"/>
                  <a:pt x="219" y="1"/>
                  <a:pt x="228" y="1"/>
                </a:cubicBezTo>
                <a:cubicBezTo>
                  <a:pt x="244" y="1"/>
                  <a:pt x="257" y="1"/>
                  <a:pt x="267" y="1"/>
                </a:cubicBezTo>
                <a:cubicBezTo>
                  <a:pt x="277" y="0"/>
                  <a:pt x="283" y="0"/>
                  <a:pt x="285" y="0"/>
                </a:cubicBezTo>
                <a:cubicBezTo>
                  <a:pt x="290" y="0"/>
                  <a:pt x="293" y="1"/>
                  <a:pt x="293" y="4"/>
                </a:cubicBezTo>
                <a:cubicBezTo>
                  <a:pt x="293" y="5"/>
                  <a:pt x="292" y="7"/>
                  <a:pt x="292" y="11"/>
                </a:cubicBezTo>
                <a:cubicBezTo>
                  <a:pt x="290" y="16"/>
                  <a:pt x="289" y="19"/>
                  <a:pt x="287" y="20"/>
                </a:cubicBezTo>
                <a:cubicBezTo>
                  <a:pt x="286" y="20"/>
                  <a:pt x="283" y="21"/>
                  <a:pt x="277" y="21"/>
                </a:cubicBezTo>
                <a:cubicBezTo>
                  <a:pt x="270" y="21"/>
                  <a:pt x="264" y="22"/>
                  <a:pt x="259" y="23"/>
                </a:cubicBezTo>
                <a:cubicBezTo>
                  <a:pt x="255" y="24"/>
                  <a:pt x="252" y="25"/>
                  <a:pt x="250" y="27"/>
                </a:cubicBezTo>
                <a:cubicBezTo>
                  <a:pt x="248" y="28"/>
                  <a:pt x="248" y="29"/>
                  <a:pt x="248" y="31"/>
                </a:cubicBezTo>
                <a:cubicBezTo>
                  <a:pt x="248" y="34"/>
                  <a:pt x="251" y="70"/>
                  <a:pt x="256" y="140"/>
                </a:cubicBezTo>
                <a:cubicBezTo>
                  <a:pt x="261" y="208"/>
                  <a:pt x="263" y="244"/>
                  <a:pt x="263" y="248"/>
                </a:cubicBezTo>
                <a:lnTo>
                  <a:pt x="264" y="247"/>
                </a:lnTo>
                <a:cubicBezTo>
                  <a:pt x="264" y="246"/>
                  <a:pt x="265" y="244"/>
                  <a:pt x="267" y="242"/>
                </a:cubicBezTo>
                <a:cubicBezTo>
                  <a:pt x="268" y="240"/>
                  <a:pt x="270" y="237"/>
                  <a:pt x="272" y="233"/>
                </a:cubicBezTo>
                <a:cubicBezTo>
                  <a:pt x="274" y="230"/>
                  <a:pt x="277" y="225"/>
                  <a:pt x="280" y="220"/>
                </a:cubicBezTo>
                <a:cubicBezTo>
                  <a:pt x="282" y="214"/>
                  <a:pt x="286" y="208"/>
                  <a:pt x="291" y="201"/>
                </a:cubicBezTo>
                <a:cubicBezTo>
                  <a:pt x="295" y="194"/>
                  <a:pt x="300" y="186"/>
                  <a:pt x="304" y="177"/>
                </a:cubicBezTo>
                <a:cubicBezTo>
                  <a:pt x="309" y="167"/>
                  <a:pt x="315" y="157"/>
                  <a:pt x="322" y="146"/>
                </a:cubicBezTo>
                <a:cubicBezTo>
                  <a:pt x="353" y="90"/>
                  <a:pt x="371" y="58"/>
                  <a:pt x="375" y="50"/>
                </a:cubicBezTo>
                <a:cubicBezTo>
                  <a:pt x="380" y="42"/>
                  <a:pt x="382" y="37"/>
                  <a:pt x="382" y="36"/>
                </a:cubicBezTo>
                <a:cubicBezTo>
                  <a:pt x="382" y="31"/>
                  <a:pt x="379" y="27"/>
                  <a:pt x="374" y="25"/>
                </a:cubicBezTo>
                <a:cubicBezTo>
                  <a:pt x="368" y="22"/>
                  <a:pt x="362" y="21"/>
                  <a:pt x="355" y="21"/>
                </a:cubicBezTo>
                <a:cubicBezTo>
                  <a:pt x="350" y="21"/>
                  <a:pt x="348" y="19"/>
                  <a:pt x="348" y="16"/>
                </a:cubicBezTo>
                <a:cubicBezTo>
                  <a:pt x="348" y="15"/>
                  <a:pt x="349" y="13"/>
                  <a:pt x="349" y="10"/>
                </a:cubicBezTo>
                <a:cubicBezTo>
                  <a:pt x="350" y="5"/>
                  <a:pt x="351" y="3"/>
                  <a:pt x="352" y="2"/>
                </a:cubicBezTo>
                <a:cubicBezTo>
                  <a:pt x="352" y="1"/>
                  <a:pt x="355" y="0"/>
                  <a:pt x="358" y="0"/>
                </a:cubicBezTo>
                <a:cubicBezTo>
                  <a:pt x="359" y="0"/>
                  <a:pt x="362" y="0"/>
                  <a:pt x="366" y="0"/>
                </a:cubicBezTo>
                <a:cubicBezTo>
                  <a:pt x="370" y="0"/>
                  <a:pt x="376" y="0"/>
                  <a:pt x="384" y="0"/>
                </a:cubicBezTo>
                <a:cubicBezTo>
                  <a:pt x="391" y="0"/>
                  <a:pt x="399" y="0"/>
                  <a:pt x="408" y="1"/>
                </a:cubicBezTo>
                <a:cubicBezTo>
                  <a:pt x="428" y="1"/>
                  <a:pt x="441" y="0"/>
                  <a:pt x="447" y="0"/>
                </a:cubicBezTo>
                <a:cubicBezTo>
                  <a:pt x="451" y="0"/>
                  <a:pt x="453" y="1"/>
                  <a:pt x="453" y="5"/>
                </a:cubicBezTo>
                <a:cubicBezTo>
                  <a:pt x="453" y="7"/>
                  <a:pt x="453" y="9"/>
                  <a:pt x="452" y="12"/>
                </a:cubicBezTo>
                <a:cubicBezTo>
                  <a:pt x="451" y="16"/>
                  <a:pt x="450" y="18"/>
                  <a:pt x="448" y="19"/>
                </a:cubicBezTo>
                <a:cubicBezTo>
                  <a:pt x="447" y="20"/>
                  <a:pt x="446" y="21"/>
                  <a:pt x="444" y="21"/>
                </a:cubicBezTo>
                <a:cubicBezTo>
                  <a:pt x="437" y="21"/>
                  <a:pt x="431" y="22"/>
                  <a:pt x="426" y="23"/>
                </a:cubicBezTo>
                <a:cubicBezTo>
                  <a:pt x="420" y="25"/>
                  <a:pt x="416" y="27"/>
                  <a:pt x="412" y="30"/>
                </a:cubicBezTo>
                <a:cubicBezTo>
                  <a:pt x="409" y="32"/>
                  <a:pt x="406" y="35"/>
                  <a:pt x="404" y="37"/>
                </a:cubicBezTo>
                <a:cubicBezTo>
                  <a:pt x="401" y="40"/>
                  <a:pt x="400" y="43"/>
                  <a:pt x="398" y="45"/>
                </a:cubicBezTo>
                <a:lnTo>
                  <a:pt x="396" y="47"/>
                </a:lnTo>
                <a:lnTo>
                  <a:pt x="320" y="183"/>
                </a:lnTo>
                <a:cubicBezTo>
                  <a:pt x="269" y="272"/>
                  <a:pt x="243" y="317"/>
                  <a:pt x="243" y="317"/>
                </a:cubicBezTo>
                <a:cubicBezTo>
                  <a:pt x="241" y="319"/>
                  <a:pt x="238" y="320"/>
                  <a:pt x="232" y="320"/>
                </a:cubicBezTo>
                <a:cubicBezTo>
                  <a:pt x="228" y="320"/>
                  <a:pt x="225" y="320"/>
                  <a:pt x="223" y="318"/>
                </a:cubicBezTo>
                <a:cubicBezTo>
                  <a:pt x="223" y="317"/>
                  <a:pt x="220" y="280"/>
                  <a:pt x="215" y="207"/>
                </a:cubicBezTo>
                <a:cubicBezTo>
                  <a:pt x="210" y="133"/>
                  <a:pt x="207" y="94"/>
                  <a:pt x="207" y="92"/>
                </a:cubicBezTo>
                <a:lnTo>
                  <a:pt x="202" y="101"/>
                </a:lnTo>
                <a:cubicBezTo>
                  <a:pt x="195" y="112"/>
                  <a:pt x="176" y="146"/>
                  <a:pt x="143" y="202"/>
                </a:cubicBezTo>
                <a:cubicBezTo>
                  <a:pt x="99" y="278"/>
                  <a:pt x="77" y="317"/>
                  <a:pt x="76" y="317"/>
                </a:cubicBezTo>
                <a:cubicBezTo>
                  <a:pt x="76" y="318"/>
                  <a:pt x="75" y="319"/>
                  <a:pt x="74" y="319"/>
                </a:cubicBezTo>
                <a:cubicBezTo>
                  <a:pt x="73" y="320"/>
                  <a:pt x="70" y="320"/>
                  <a:pt x="66" y="320"/>
                </a:cubicBezTo>
                <a:cubicBezTo>
                  <a:pt x="60" y="320"/>
                  <a:pt x="57" y="319"/>
                  <a:pt x="57" y="317"/>
                </a:cubicBezTo>
                <a:cubicBezTo>
                  <a:pt x="57" y="316"/>
                  <a:pt x="53" y="268"/>
                  <a:pt x="47" y="173"/>
                </a:cubicBezTo>
                <a:cubicBezTo>
                  <a:pt x="40" y="76"/>
                  <a:pt x="36" y="28"/>
                  <a:pt x="36" y="27"/>
                </a:cubicBezTo>
                <a:cubicBezTo>
                  <a:pt x="36" y="25"/>
                  <a:pt x="34" y="23"/>
                  <a:pt x="32" y="22"/>
                </a:cubicBezTo>
                <a:cubicBezTo>
                  <a:pt x="29" y="22"/>
                  <a:pt x="23" y="21"/>
                  <a:pt x="14" y="21"/>
                </a:cubicBezTo>
                <a:lnTo>
                  <a:pt x="3" y="21"/>
                </a:lnTo>
                <a:cubicBezTo>
                  <a:pt x="1" y="19"/>
                  <a:pt x="0" y="17"/>
                  <a:pt x="0" y="16"/>
                </a:cubicBezTo>
                <a:cubicBezTo>
                  <a:pt x="0" y="9"/>
                  <a:pt x="2" y="3"/>
                  <a:pt x="6" y="0"/>
                </a:cubicBezTo>
                <a:lnTo>
                  <a:pt x="11" y="0"/>
                </a:lnTo>
                <a:cubicBezTo>
                  <a:pt x="24" y="1"/>
                  <a:pt x="39" y="1"/>
                  <a:pt x="57" y="1"/>
                </a:cubicBezTo>
                <a:cubicBezTo>
                  <a:pt x="94" y="1"/>
                  <a:pt x="115" y="1"/>
                  <a:pt x="119" y="0"/>
                </a:cubicBezTo>
                <a:lnTo>
                  <a:pt x="123" y="0"/>
                </a:lnTo>
                <a:cubicBezTo>
                  <a:pt x="125" y="2"/>
                  <a:pt x="126" y="3"/>
                  <a:pt x="126" y="4"/>
                </a:cubicBezTo>
                <a:cubicBezTo>
                  <a:pt x="126" y="5"/>
                  <a:pt x="126" y="7"/>
                  <a:pt x="125" y="12"/>
                </a:cubicBezTo>
                <a:cubicBezTo>
                  <a:pt x="123" y="17"/>
                  <a:pt x="122" y="19"/>
                  <a:pt x="121" y="21"/>
                </a:cubicBezTo>
                <a:lnTo>
                  <a:pt x="111" y="21"/>
                </a:lnTo>
                <a:cubicBezTo>
                  <a:pt x="93" y="22"/>
                  <a:pt x="83" y="24"/>
                  <a:pt x="82" y="28"/>
                </a:cubicBezTo>
                <a:cubicBezTo>
                  <a:pt x="91" y="168"/>
                  <a:pt x="96" y="242"/>
                  <a:pt x="97" y="249"/>
                </a:cubicBezTo>
                <a:lnTo>
                  <a:pt x="205" y="60"/>
                </a:lnTo>
                <a:lnTo>
                  <a:pt x="204" y="43"/>
                </a:lnTo>
                <a:cubicBezTo>
                  <a:pt x="203" y="31"/>
                  <a:pt x="202" y="24"/>
                  <a:pt x="199" y="23"/>
                </a:cubicBezTo>
                <a:cubicBezTo>
                  <a:pt x="198" y="22"/>
                  <a:pt x="191" y="21"/>
                  <a:pt x="180" y="21"/>
                </a:cubicBezTo>
                <a:cubicBezTo>
                  <a:pt x="175" y="21"/>
                  <a:pt x="171" y="20"/>
                  <a:pt x="169" y="20"/>
                </a:cubicBezTo>
                <a:cubicBezTo>
                  <a:pt x="167" y="19"/>
                  <a:pt x="166" y="18"/>
                  <a:pt x="166" y="16"/>
                </a:cubicBezTo>
                <a:cubicBezTo>
                  <a:pt x="166" y="15"/>
                  <a:pt x="167" y="13"/>
                  <a:pt x="167" y="10"/>
                </a:cubicBezTo>
                <a:cubicBezTo>
                  <a:pt x="168" y="9"/>
                  <a:pt x="168" y="8"/>
                  <a:pt x="168" y="6"/>
                </a:cubicBezTo>
                <a:cubicBezTo>
                  <a:pt x="168" y="5"/>
                  <a:pt x="169" y="4"/>
                  <a:pt x="169" y="3"/>
                </a:cubicBezTo>
                <a:cubicBezTo>
                  <a:pt x="169" y="2"/>
                  <a:pt x="169" y="2"/>
                  <a:pt x="170" y="1"/>
                </a:cubicBezTo>
                <a:cubicBezTo>
                  <a:pt x="171" y="1"/>
                  <a:pt x="171" y="0"/>
                  <a:pt x="172" y="0"/>
                </a:cubicBezTo>
                <a:cubicBezTo>
                  <a:pt x="172" y="0"/>
                  <a:pt x="173" y="0"/>
                  <a:pt x="175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1" name=""/>
          <p:cNvSpPr/>
          <p:nvPr/>
        </p:nvSpPr>
        <p:spPr>
          <a:xfrm>
            <a:off x="6055920" y="3674520"/>
            <a:ext cx="21960" cy="51480"/>
          </a:xfrm>
          <a:custGeom>
            <a:avLst/>
            <a:gdLst/>
            <a:ahLst/>
            <a:rect l="0" t="0" r="r" b="b"/>
            <a:pathLst>
              <a:path w="61" h="143">
                <a:moveTo>
                  <a:pt x="0" y="39"/>
                </a:moveTo>
                <a:cubicBezTo>
                  <a:pt x="0" y="39"/>
                  <a:pt x="0" y="35"/>
                  <a:pt x="0" y="27"/>
                </a:cubicBezTo>
                <a:cubicBezTo>
                  <a:pt x="0" y="20"/>
                  <a:pt x="3" y="13"/>
                  <a:pt x="8" y="8"/>
                </a:cubicBezTo>
                <a:cubicBezTo>
                  <a:pt x="12" y="2"/>
                  <a:pt x="19" y="0"/>
                  <a:pt x="28" y="0"/>
                </a:cubicBezTo>
                <a:cubicBezTo>
                  <a:pt x="37" y="0"/>
                  <a:pt x="44" y="3"/>
                  <a:pt x="51" y="11"/>
                </a:cubicBezTo>
                <a:cubicBezTo>
                  <a:pt x="57" y="19"/>
                  <a:pt x="61" y="32"/>
                  <a:pt x="61" y="51"/>
                </a:cubicBezTo>
                <a:cubicBezTo>
                  <a:pt x="61" y="61"/>
                  <a:pt x="60" y="72"/>
                  <a:pt x="57" y="82"/>
                </a:cubicBezTo>
                <a:cubicBezTo>
                  <a:pt x="54" y="93"/>
                  <a:pt x="51" y="101"/>
                  <a:pt x="48" y="109"/>
                </a:cubicBezTo>
                <a:cubicBezTo>
                  <a:pt x="44" y="116"/>
                  <a:pt x="40" y="122"/>
                  <a:pt x="36" y="127"/>
                </a:cubicBezTo>
                <a:cubicBezTo>
                  <a:pt x="32" y="132"/>
                  <a:pt x="28" y="136"/>
                  <a:pt x="25" y="139"/>
                </a:cubicBezTo>
                <a:cubicBezTo>
                  <a:pt x="21" y="142"/>
                  <a:pt x="19" y="144"/>
                  <a:pt x="18" y="143"/>
                </a:cubicBezTo>
                <a:cubicBezTo>
                  <a:pt x="17" y="143"/>
                  <a:pt x="15" y="142"/>
                  <a:pt x="12" y="139"/>
                </a:cubicBezTo>
                <a:cubicBezTo>
                  <a:pt x="9" y="137"/>
                  <a:pt x="8" y="135"/>
                  <a:pt x="8" y="134"/>
                </a:cubicBezTo>
                <a:cubicBezTo>
                  <a:pt x="8" y="132"/>
                  <a:pt x="10" y="130"/>
                  <a:pt x="13" y="126"/>
                </a:cubicBezTo>
                <a:cubicBezTo>
                  <a:pt x="16" y="123"/>
                  <a:pt x="20" y="118"/>
                  <a:pt x="25" y="113"/>
                </a:cubicBezTo>
                <a:cubicBezTo>
                  <a:pt x="30" y="107"/>
                  <a:pt x="34" y="100"/>
                  <a:pt x="37" y="90"/>
                </a:cubicBezTo>
                <a:cubicBezTo>
                  <a:pt x="41" y="79"/>
                  <a:pt x="43" y="68"/>
                  <a:pt x="44" y="56"/>
                </a:cubicBezTo>
                <a:lnTo>
                  <a:pt x="44" y="50"/>
                </a:lnTo>
                <a:lnTo>
                  <a:pt x="44" y="51"/>
                </a:lnTo>
                <a:cubicBezTo>
                  <a:pt x="43" y="51"/>
                  <a:pt x="43" y="51"/>
                  <a:pt x="42" y="52"/>
                </a:cubicBezTo>
                <a:cubicBezTo>
                  <a:pt x="41" y="52"/>
                  <a:pt x="40" y="53"/>
                  <a:pt x="39" y="53"/>
                </a:cubicBezTo>
                <a:cubicBezTo>
                  <a:pt x="38" y="54"/>
                  <a:pt x="37" y="54"/>
                  <a:pt x="35" y="54"/>
                </a:cubicBezTo>
                <a:cubicBezTo>
                  <a:pt x="33" y="54"/>
                  <a:pt x="31" y="54"/>
                  <a:pt x="29" y="55"/>
                </a:cubicBezTo>
                <a:cubicBezTo>
                  <a:pt x="20" y="55"/>
                  <a:pt x="14" y="52"/>
                  <a:pt x="8" y="47"/>
                </a:cubicBez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2" name=""/>
          <p:cNvSpPr/>
          <p:nvPr/>
        </p:nvSpPr>
        <p:spPr>
          <a:xfrm>
            <a:off x="6093000" y="3582720"/>
            <a:ext cx="135000" cy="111960"/>
          </a:xfrm>
          <a:custGeom>
            <a:avLst/>
            <a:gdLst/>
            <a:ahLst/>
            <a:rect l="0" t="0" r="r" b="b"/>
            <a:pathLst>
              <a:path w="375" h="311">
                <a:moveTo>
                  <a:pt x="7" y="311"/>
                </a:moveTo>
                <a:lnTo>
                  <a:pt x="6" y="311"/>
                </a:lnTo>
                <a:cubicBezTo>
                  <a:pt x="2" y="311"/>
                  <a:pt x="0" y="309"/>
                  <a:pt x="0" y="306"/>
                </a:cubicBezTo>
                <a:cubicBezTo>
                  <a:pt x="0" y="304"/>
                  <a:pt x="0" y="302"/>
                  <a:pt x="1" y="298"/>
                </a:cubicBezTo>
                <a:cubicBezTo>
                  <a:pt x="2" y="294"/>
                  <a:pt x="3" y="292"/>
                  <a:pt x="4" y="291"/>
                </a:cubicBezTo>
                <a:cubicBezTo>
                  <a:pt x="5" y="290"/>
                  <a:pt x="8" y="290"/>
                  <a:pt x="13" y="290"/>
                </a:cubicBezTo>
                <a:cubicBezTo>
                  <a:pt x="39" y="289"/>
                  <a:pt x="59" y="281"/>
                  <a:pt x="74" y="266"/>
                </a:cubicBezTo>
                <a:cubicBezTo>
                  <a:pt x="77" y="263"/>
                  <a:pt x="96" y="244"/>
                  <a:pt x="128" y="209"/>
                </a:cubicBezTo>
                <a:cubicBezTo>
                  <a:pt x="160" y="174"/>
                  <a:pt x="176" y="156"/>
                  <a:pt x="175" y="155"/>
                </a:cubicBezTo>
                <a:cubicBezTo>
                  <a:pt x="142" y="70"/>
                  <a:pt x="125" y="28"/>
                  <a:pt x="124" y="26"/>
                </a:cubicBezTo>
                <a:cubicBezTo>
                  <a:pt x="121" y="23"/>
                  <a:pt x="111" y="21"/>
                  <a:pt x="95" y="21"/>
                </a:cubicBezTo>
                <a:lnTo>
                  <a:pt x="81" y="21"/>
                </a:lnTo>
                <a:cubicBezTo>
                  <a:pt x="80" y="19"/>
                  <a:pt x="79" y="18"/>
                  <a:pt x="79" y="17"/>
                </a:cubicBezTo>
                <a:cubicBezTo>
                  <a:pt x="79" y="16"/>
                  <a:pt x="79" y="14"/>
                  <a:pt x="80" y="8"/>
                </a:cubicBezTo>
                <a:cubicBezTo>
                  <a:pt x="81" y="4"/>
                  <a:pt x="82" y="2"/>
                  <a:pt x="84" y="0"/>
                </a:cubicBezTo>
                <a:lnTo>
                  <a:pt x="91" y="0"/>
                </a:lnTo>
                <a:cubicBezTo>
                  <a:pt x="102" y="0"/>
                  <a:pt x="120" y="1"/>
                  <a:pt x="146" y="1"/>
                </a:cubicBezTo>
                <a:cubicBezTo>
                  <a:pt x="156" y="1"/>
                  <a:pt x="166" y="1"/>
                  <a:pt x="174" y="1"/>
                </a:cubicBezTo>
                <a:cubicBezTo>
                  <a:pt x="183" y="1"/>
                  <a:pt x="189" y="1"/>
                  <a:pt x="194" y="0"/>
                </a:cubicBezTo>
                <a:cubicBezTo>
                  <a:pt x="200" y="0"/>
                  <a:pt x="203" y="0"/>
                  <a:pt x="204" y="0"/>
                </a:cubicBezTo>
                <a:cubicBezTo>
                  <a:pt x="209" y="0"/>
                  <a:pt x="211" y="2"/>
                  <a:pt x="211" y="5"/>
                </a:cubicBezTo>
                <a:cubicBezTo>
                  <a:pt x="211" y="6"/>
                  <a:pt x="211" y="7"/>
                  <a:pt x="210" y="11"/>
                </a:cubicBezTo>
                <a:cubicBezTo>
                  <a:pt x="209" y="16"/>
                  <a:pt x="208" y="18"/>
                  <a:pt x="207" y="19"/>
                </a:cubicBezTo>
                <a:cubicBezTo>
                  <a:pt x="206" y="20"/>
                  <a:pt x="204" y="21"/>
                  <a:pt x="200" y="21"/>
                </a:cubicBezTo>
                <a:cubicBezTo>
                  <a:pt x="191" y="22"/>
                  <a:pt x="182" y="24"/>
                  <a:pt x="175" y="28"/>
                </a:cubicBezTo>
                <a:lnTo>
                  <a:pt x="210" y="117"/>
                </a:lnTo>
                <a:lnTo>
                  <a:pt x="234" y="90"/>
                </a:lnTo>
                <a:cubicBezTo>
                  <a:pt x="266" y="55"/>
                  <a:pt x="282" y="37"/>
                  <a:pt x="282" y="33"/>
                </a:cubicBezTo>
                <a:cubicBezTo>
                  <a:pt x="282" y="27"/>
                  <a:pt x="278" y="24"/>
                  <a:pt x="271" y="22"/>
                </a:cubicBezTo>
                <a:cubicBezTo>
                  <a:pt x="270" y="22"/>
                  <a:pt x="268" y="21"/>
                  <a:pt x="265" y="21"/>
                </a:cubicBezTo>
                <a:cubicBezTo>
                  <a:pt x="261" y="21"/>
                  <a:pt x="258" y="19"/>
                  <a:pt x="258" y="16"/>
                </a:cubicBezTo>
                <a:cubicBezTo>
                  <a:pt x="258" y="15"/>
                  <a:pt x="259" y="13"/>
                  <a:pt x="259" y="8"/>
                </a:cubicBezTo>
                <a:cubicBezTo>
                  <a:pt x="261" y="4"/>
                  <a:pt x="262" y="2"/>
                  <a:pt x="264" y="0"/>
                </a:cubicBezTo>
                <a:lnTo>
                  <a:pt x="269" y="0"/>
                </a:lnTo>
                <a:cubicBezTo>
                  <a:pt x="270" y="0"/>
                  <a:pt x="273" y="0"/>
                  <a:pt x="281" y="0"/>
                </a:cubicBezTo>
                <a:cubicBezTo>
                  <a:pt x="288" y="0"/>
                  <a:pt x="296" y="0"/>
                  <a:pt x="305" y="1"/>
                </a:cubicBezTo>
                <a:cubicBezTo>
                  <a:pt x="314" y="1"/>
                  <a:pt x="320" y="1"/>
                  <a:pt x="324" y="1"/>
                </a:cubicBezTo>
                <a:cubicBezTo>
                  <a:pt x="351" y="1"/>
                  <a:pt x="366" y="1"/>
                  <a:pt x="369" y="0"/>
                </a:cubicBezTo>
                <a:lnTo>
                  <a:pt x="372" y="0"/>
                </a:lnTo>
                <a:cubicBezTo>
                  <a:pt x="374" y="2"/>
                  <a:pt x="375" y="4"/>
                  <a:pt x="375" y="5"/>
                </a:cubicBezTo>
                <a:cubicBezTo>
                  <a:pt x="375" y="12"/>
                  <a:pt x="373" y="18"/>
                  <a:pt x="370" y="21"/>
                </a:cubicBezTo>
                <a:lnTo>
                  <a:pt x="363" y="21"/>
                </a:lnTo>
                <a:cubicBezTo>
                  <a:pt x="352" y="21"/>
                  <a:pt x="343" y="22"/>
                  <a:pt x="335" y="25"/>
                </a:cubicBezTo>
                <a:cubicBezTo>
                  <a:pt x="327" y="27"/>
                  <a:pt x="321" y="30"/>
                  <a:pt x="316" y="32"/>
                </a:cubicBezTo>
                <a:cubicBezTo>
                  <a:pt x="312" y="35"/>
                  <a:pt x="309" y="38"/>
                  <a:pt x="306" y="41"/>
                </a:cubicBezTo>
                <a:lnTo>
                  <a:pt x="301" y="45"/>
                </a:lnTo>
                <a:cubicBezTo>
                  <a:pt x="301" y="44"/>
                  <a:pt x="286" y="60"/>
                  <a:pt x="257" y="93"/>
                </a:cubicBezTo>
                <a:lnTo>
                  <a:pt x="218" y="136"/>
                </a:lnTo>
                <a:cubicBezTo>
                  <a:pt x="218" y="137"/>
                  <a:pt x="223" y="149"/>
                  <a:pt x="232" y="173"/>
                </a:cubicBezTo>
                <a:cubicBezTo>
                  <a:pt x="241" y="197"/>
                  <a:pt x="251" y="221"/>
                  <a:pt x="262" y="246"/>
                </a:cubicBezTo>
                <a:cubicBezTo>
                  <a:pt x="272" y="271"/>
                  <a:pt x="277" y="284"/>
                  <a:pt x="278" y="285"/>
                </a:cubicBezTo>
                <a:cubicBezTo>
                  <a:pt x="281" y="288"/>
                  <a:pt x="291" y="289"/>
                  <a:pt x="306" y="290"/>
                </a:cubicBezTo>
                <a:cubicBezTo>
                  <a:pt x="317" y="290"/>
                  <a:pt x="322" y="291"/>
                  <a:pt x="322" y="294"/>
                </a:cubicBezTo>
                <a:cubicBezTo>
                  <a:pt x="322" y="294"/>
                  <a:pt x="322" y="296"/>
                  <a:pt x="321" y="300"/>
                </a:cubicBezTo>
                <a:cubicBezTo>
                  <a:pt x="320" y="305"/>
                  <a:pt x="319" y="308"/>
                  <a:pt x="318" y="309"/>
                </a:cubicBezTo>
                <a:cubicBezTo>
                  <a:pt x="317" y="310"/>
                  <a:pt x="315" y="310"/>
                  <a:pt x="311" y="310"/>
                </a:cubicBezTo>
                <a:cubicBezTo>
                  <a:pt x="311" y="310"/>
                  <a:pt x="306" y="310"/>
                  <a:pt x="296" y="310"/>
                </a:cubicBezTo>
                <a:cubicBezTo>
                  <a:pt x="287" y="310"/>
                  <a:pt x="274" y="310"/>
                  <a:pt x="256" y="310"/>
                </a:cubicBezTo>
                <a:cubicBezTo>
                  <a:pt x="238" y="310"/>
                  <a:pt x="224" y="310"/>
                  <a:pt x="214" y="310"/>
                </a:cubicBezTo>
                <a:cubicBezTo>
                  <a:pt x="204" y="310"/>
                  <a:pt x="199" y="310"/>
                  <a:pt x="198" y="310"/>
                </a:cubicBezTo>
                <a:cubicBezTo>
                  <a:pt x="193" y="310"/>
                  <a:pt x="190" y="309"/>
                  <a:pt x="190" y="306"/>
                </a:cubicBezTo>
                <a:cubicBezTo>
                  <a:pt x="190" y="306"/>
                  <a:pt x="191" y="303"/>
                  <a:pt x="191" y="299"/>
                </a:cubicBezTo>
                <a:cubicBezTo>
                  <a:pt x="192" y="296"/>
                  <a:pt x="192" y="294"/>
                  <a:pt x="193" y="293"/>
                </a:cubicBezTo>
                <a:cubicBezTo>
                  <a:pt x="194" y="292"/>
                  <a:pt x="194" y="291"/>
                  <a:pt x="195" y="291"/>
                </a:cubicBezTo>
                <a:cubicBezTo>
                  <a:pt x="196" y="290"/>
                  <a:pt x="198" y="290"/>
                  <a:pt x="199" y="290"/>
                </a:cubicBezTo>
                <a:cubicBezTo>
                  <a:pt x="201" y="289"/>
                  <a:pt x="204" y="289"/>
                  <a:pt x="207" y="289"/>
                </a:cubicBezTo>
                <a:cubicBezTo>
                  <a:pt x="210" y="289"/>
                  <a:pt x="214" y="288"/>
                  <a:pt x="218" y="286"/>
                </a:cubicBezTo>
                <a:cubicBezTo>
                  <a:pt x="224" y="284"/>
                  <a:pt x="226" y="282"/>
                  <a:pt x="226" y="281"/>
                </a:cubicBezTo>
                <a:cubicBezTo>
                  <a:pt x="226" y="281"/>
                  <a:pt x="219" y="264"/>
                  <a:pt x="205" y="228"/>
                </a:cubicBezTo>
                <a:lnTo>
                  <a:pt x="184" y="175"/>
                </a:lnTo>
                <a:cubicBezTo>
                  <a:pt x="127" y="237"/>
                  <a:pt x="98" y="269"/>
                  <a:pt x="96" y="272"/>
                </a:cubicBezTo>
                <a:cubicBezTo>
                  <a:pt x="95" y="275"/>
                  <a:pt x="94" y="277"/>
                  <a:pt x="94" y="278"/>
                </a:cubicBezTo>
                <a:cubicBezTo>
                  <a:pt x="94" y="284"/>
                  <a:pt x="99" y="287"/>
                  <a:pt x="107" y="289"/>
                </a:cubicBezTo>
                <a:cubicBezTo>
                  <a:pt x="108" y="289"/>
                  <a:pt x="109" y="289"/>
                  <a:pt x="110" y="289"/>
                </a:cubicBezTo>
                <a:cubicBezTo>
                  <a:pt x="112" y="289"/>
                  <a:pt x="113" y="289"/>
                  <a:pt x="113" y="290"/>
                </a:cubicBezTo>
                <a:cubicBezTo>
                  <a:pt x="114" y="290"/>
                  <a:pt x="114" y="290"/>
                  <a:pt x="115" y="290"/>
                </a:cubicBezTo>
                <a:lnTo>
                  <a:pt x="116" y="290"/>
                </a:lnTo>
                <a:cubicBezTo>
                  <a:pt x="117" y="290"/>
                  <a:pt x="117" y="291"/>
                  <a:pt x="117" y="291"/>
                </a:cubicBezTo>
                <a:cubicBezTo>
                  <a:pt x="118" y="292"/>
                  <a:pt x="118" y="293"/>
                  <a:pt x="118" y="295"/>
                </a:cubicBezTo>
                <a:cubicBezTo>
                  <a:pt x="118" y="297"/>
                  <a:pt x="118" y="300"/>
                  <a:pt x="117" y="302"/>
                </a:cubicBezTo>
                <a:cubicBezTo>
                  <a:pt x="116" y="306"/>
                  <a:pt x="115" y="308"/>
                  <a:pt x="114" y="309"/>
                </a:cubicBezTo>
                <a:cubicBezTo>
                  <a:pt x="113" y="309"/>
                  <a:pt x="111" y="310"/>
                  <a:pt x="107" y="310"/>
                </a:cubicBezTo>
                <a:cubicBezTo>
                  <a:pt x="106" y="310"/>
                  <a:pt x="104" y="310"/>
                  <a:pt x="99" y="310"/>
                </a:cubicBezTo>
                <a:cubicBezTo>
                  <a:pt x="95" y="310"/>
                  <a:pt x="87" y="310"/>
                  <a:pt x="79" y="310"/>
                </a:cubicBezTo>
                <a:cubicBezTo>
                  <a:pt x="71" y="309"/>
                  <a:pt x="62" y="309"/>
                  <a:pt x="52" y="310"/>
                </a:cubicBezTo>
                <a:cubicBezTo>
                  <a:pt x="29" y="310"/>
                  <a:pt x="14" y="310"/>
                  <a:pt x="7" y="31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3" name=""/>
          <p:cNvSpPr/>
          <p:nvPr/>
        </p:nvSpPr>
        <p:spPr>
          <a:xfrm>
            <a:off x="6231600" y="3642480"/>
            <a:ext cx="32760" cy="77760"/>
          </a:xfrm>
          <a:custGeom>
            <a:avLst/>
            <a:gdLst/>
            <a:ahLst/>
            <a:rect l="0" t="0" r="r" b="b"/>
            <a:pathLst>
              <a:path w="91" h="216">
                <a:moveTo>
                  <a:pt x="53" y="19"/>
                </a:moveTo>
                <a:cubicBezTo>
                  <a:pt x="53" y="14"/>
                  <a:pt x="56" y="10"/>
                  <a:pt x="60" y="6"/>
                </a:cubicBezTo>
                <a:cubicBezTo>
                  <a:pt x="64" y="2"/>
                  <a:pt x="68" y="0"/>
                  <a:pt x="74" y="0"/>
                </a:cubicBezTo>
                <a:cubicBezTo>
                  <a:pt x="78" y="0"/>
                  <a:pt x="81" y="1"/>
                  <a:pt x="83" y="3"/>
                </a:cubicBezTo>
                <a:cubicBezTo>
                  <a:pt x="86" y="6"/>
                  <a:pt x="87" y="9"/>
                  <a:pt x="87" y="13"/>
                </a:cubicBezTo>
                <a:cubicBezTo>
                  <a:pt x="87" y="18"/>
                  <a:pt x="85" y="22"/>
                  <a:pt x="81" y="27"/>
                </a:cubicBezTo>
                <a:cubicBezTo>
                  <a:pt x="77" y="31"/>
                  <a:pt x="72" y="33"/>
                  <a:pt x="67" y="33"/>
                </a:cubicBezTo>
                <a:cubicBezTo>
                  <a:pt x="64" y="33"/>
                  <a:pt x="61" y="32"/>
                  <a:pt x="58" y="30"/>
                </a:cubicBezTo>
                <a:cubicBezTo>
                  <a:pt x="55" y="28"/>
                  <a:pt x="54" y="24"/>
                  <a:pt x="53" y="19"/>
                </a:cubicBezTo>
                <a:moveTo>
                  <a:pt x="0" y="121"/>
                </a:moveTo>
                <a:cubicBezTo>
                  <a:pt x="0" y="119"/>
                  <a:pt x="1" y="116"/>
                  <a:pt x="3" y="111"/>
                </a:cubicBezTo>
                <a:cubicBezTo>
                  <a:pt x="5" y="106"/>
                  <a:pt x="8" y="100"/>
                  <a:pt x="11" y="93"/>
                </a:cubicBezTo>
                <a:cubicBezTo>
                  <a:pt x="14" y="87"/>
                  <a:pt x="20" y="82"/>
                  <a:pt x="26" y="77"/>
                </a:cubicBezTo>
                <a:cubicBezTo>
                  <a:pt x="32" y="72"/>
                  <a:pt x="39" y="70"/>
                  <a:pt x="45" y="70"/>
                </a:cubicBezTo>
                <a:cubicBezTo>
                  <a:pt x="53" y="70"/>
                  <a:pt x="60" y="72"/>
                  <a:pt x="66" y="77"/>
                </a:cubicBezTo>
                <a:cubicBezTo>
                  <a:pt x="72" y="82"/>
                  <a:pt x="74" y="89"/>
                  <a:pt x="75" y="98"/>
                </a:cubicBezTo>
                <a:cubicBezTo>
                  <a:pt x="75" y="102"/>
                  <a:pt x="73" y="108"/>
                  <a:pt x="70" y="116"/>
                </a:cubicBezTo>
                <a:cubicBezTo>
                  <a:pt x="67" y="124"/>
                  <a:pt x="63" y="136"/>
                  <a:pt x="57" y="150"/>
                </a:cubicBezTo>
                <a:cubicBezTo>
                  <a:pt x="52" y="164"/>
                  <a:pt x="47" y="176"/>
                  <a:pt x="44" y="186"/>
                </a:cubicBezTo>
                <a:cubicBezTo>
                  <a:pt x="43" y="191"/>
                  <a:pt x="42" y="194"/>
                  <a:pt x="42" y="196"/>
                </a:cubicBezTo>
                <a:cubicBezTo>
                  <a:pt x="42" y="202"/>
                  <a:pt x="44" y="204"/>
                  <a:pt x="48" y="204"/>
                </a:cubicBezTo>
                <a:cubicBezTo>
                  <a:pt x="50" y="204"/>
                  <a:pt x="52" y="204"/>
                  <a:pt x="54" y="203"/>
                </a:cubicBezTo>
                <a:cubicBezTo>
                  <a:pt x="56" y="203"/>
                  <a:pt x="58" y="201"/>
                  <a:pt x="61" y="199"/>
                </a:cubicBezTo>
                <a:cubicBezTo>
                  <a:pt x="64" y="196"/>
                  <a:pt x="67" y="193"/>
                  <a:pt x="70" y="188"/>
                </a:cubicBezTo>
                <a:cubicBezTo>
                  <a:pt x="73" y="182"/>
                  <a:pt x="75" y="176"/>
                  <a:pt x="78" y="169"/>
                </a:cubicBezTo>
                <a:cubicBezTo>
                  <a:pt x="78" y="166"/>
                  <a:pt x="79" y="165"/>
                  <a:pt x="79" y="164"/>
                </a:cubicBezTo>
                <a:cubicBezTo>
                  <a:pt x="80" y="164"/>
                  <a:pt x="82" y="163"/>
                  <a:pt x="85" y="163"/>
                </a:cubicBezTo>
                <a:cubicBezTo>
                  <a:pt x="89" y="163"/>
                  <a:pt x="91" y="165"/>
                  <a:pt x="91" y="167"/>
                </a:cubicBezTo>
                <a:cubicBezTo>
                  <a:pt x="91" y="168"/>
                  <a:pt x="90" y="172"/>
                  <a:pt x="88" y="177"/>
                </a:cubicBezTo>
                <a:cubicBezTo>
                  <a:pt x="87" y="182"/>
                  <a:pt x="84" y="187"/>
                  <a:pt x="80" y="193"/>
                </a:cubicBezTo>
                <a:cubicBezTo>
                  <a:pt x="77" y="199"/>
                  <a:pt x="72" y="204"/>
                  <a:pt x="66" y="209"/>
                </a:cubicBezTo>
                <a:cubicBezTo>
                  <a:pt x="60" y="214"/>
                  <a:pt x="53" y="216"/>
                  <a:pt x="46" y="216"/>
                </a:cubicBezTo>
                <a:cubicBezTo>
                  <a:pt x="39" y="216"/>
                  <a:pt x="33" y="214"/>
                  <a:pt x="27" y="209"/>
                </a:cubicBezTo>
                <a:cubicBezTo>
                  <a:pt x="21" y="205"/>
                  <a:pt x="18" y="198"/>
                  <a:pt x="18" y="189"/>
                </a:cubicBezTo>
                <a:cubicBezTo>
                  <a:pt x="18" y="185"/>
                  <a:pt x="19" y="182"/>
                  <a:pt x="20" y="179"/>
                </a:cubicBezTo>
                <a:cubicBezTo>
                  <a:pt x="21" y="175"/>
                  <a:pt x="25" y="163"/>
                  <a:pt x="34" y="142"/>
                </a:cubicBezTo>
                <a:cubicBezTo>
                  <a:pt x="42" y="120"/>
                  <a:pt x="46" y="107"/>
                  <a:pt x="48" y="103"/>
                </a:cubicBezTo>
                <a:cubicBezTo>
                  <a:pt x="49" y="99"/>
                  <a:pt x="50" y="94"/>
                  <a:pt x="50" y="90"/>
                </a:cubicBezTo>
                <a:cubicBezTo>
                  <a:pt x="50" y="85"/>
                  <a:pt x="48" y="82"/>
                  <a:pt x="44" y="82"/>
                </a:cubicBezTo>
                <a:cubicBezTo>
                  <a:pt x="37" y="82"/>
                  <a:pt x="32" y="86"/>
                  <a:pt x="26" y="93"/>
                </a:cubicBezTo>
                <a:cubicBezTo>
                  <a:pt x="21" y="101"/>
                  <a:pt x="17" y="110"/>
                  <a:pt x="13" y="121"/>
                </a:cubicBezTo>
                <a:lnTo>
                  <a:pt x="12" y="121"/>
                </a:lnTo>
                <a:cubicBezTo>
                  <a:pt x="12" y="122"/>
                  <a:pt x="12" y="122"/>
                  <a:pt x="12" y="122"/>
                </a:cubicBezTo>
                <a:cubicBezTo>
                  <a:pt x="12" y="123"/>
                  <a:pt x="12" y="123"/>
                  <a:pt x="11" y="123"/>
                </a:cubicBezTo>
                <a:lnTo>
                  <a:pt x="10" y="123"/>
                </a:lnTo>
                <a:lnTo>
                  <a:pt x="9" y="123"/>
                </a:lnTo>
                <a:cubicBezTo>
                  <a:pt x="9" y="123"/>
                  <a:pt x="8" y="123"/>
                  <a:pt x="7" y="123"/>
                </a:cubicBezTo>
                <a:lnTo>
                  <a:pt x="2" y="123"/>
                </a:lnTo>
                <a:cubicBezTo>
                  <a:pt x="1" y="122"/>
                  <a:pt x="0" y="121"/>
                  <a:pt x="0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4" name=""/>
          <p:cNvSpPr/>
          <p:nvPr/>
        </p:nvSpPr>
        <p:spPr>
          <a:xfrm>
            <a:off x="6286320" y="3571560"/>
            <a:ext cx="36720" cy="163800"/>
          </a:xfrm>
          <a:custGeom>
            <a:avLst/>
            <a:gdLst/>
            <a:ahLst/>
            <a:rect l="0" t="0" r="r" b="b"/>
            <a:pathLst>
              <a:path w="102" h="455">
                <a:moveTo>
                  <a:pt x="0" y="9"/>
                </a:moveTo>
                <a:cubicBezTo>
                  <a:pt x="0" y="6"/>
                  <a:pt x="1" y="5"/>
                  <a:pt x="2" y="3"/>
                </a:cubicBezTo>
                <a:cubicBezTo>
                  <a:pt x="4" y="2"/>
                  <a:pt x="6" y="1"/>
                  <a:pt x="9" y="0"/>
                </a:cubicBezTo>
                <a:cubicBezTo>
                  <a:pt x="12" y="0"/>
                  <a:pt x="14" y="2"/>
                  <a:pt x="16" y="5"/>
                </a:cubicBezTo>
                <a:cubicBezTo>
                  <a:pt x="17" y="7"/>
                  <a:pt x="32" y="44"/>
                  <a:pt x="59" y="116"/>
                </a:cubicBezTo>
                <a:cubicBezTo>
                  <a:pt x="88" y="189"/>
                  <a:pt x="102" y="226"/>
                  <a:pt x="102" y="227"/>
                </a:cubicBezTo>
                <a:cubicBezTo>
                  <a:pt x="102" y="229"/>
                  <a:pt x="88" y="266"/>
                  <a:pt x="60" y="339"/>
                </a:cubicBezTo>
                <a:cubicBezTo>
                  <a:pt x="32" y="411"/>
                  <a:pt x="17" y="448"/>
                  <a:pt x="16" y="450"/>
                </a:cubicBezTo>
                <a:cubicBezTo>
                  <a:pt x="14" y="453"/>
                  <a:pt x="12" y="455"/>
                  <a:pt x="9" y="455"/>
                </a:cubicBezTo>
                <a:cubicBezTo>
                  <a:pt x="6" y="455"/>
                  <a:pt x="4" y="454"/>
                  <a:pt x="3" y="453"/>
                </a:cubicBezTo>
                <a:cubicBezTo>
                  <a:pt x="1" y="451"/>
                  <a:pt x="0" y="449"/>
                  <a:pt x="0" y="447"/>
                </a:cubicBezTo>
                <a:cubicBezTo>
                  <a:pt x="0" y="445"/>
                  <a:pt x="13" y="408"/>
                  <a:pt x="41" y="337"/>
                </a:cubicBezTo>
                <a:cubicBezTo>
                  <a:pt x="69" y="264"/>
                  <a:pt x="83" y="228"/>
                  <a:pt x="83" y="227"/>
                </a:cubicBezTo>
                <a:cubicBezTo>
                  <a:pt x="83" y="227"/>
                  <a:pt x="69" y="190"/>
                  <a:pt x="41" y="119"/>
                </a:cubicBezTo>
                <a:cubicBezTo>
                  <a:pt x="13" y="47"/>
                  <a:pt x="0" y="10"/>
                  <a:pt x="0" y="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5" name=""/>
          <p:cNvSpPr/>
          <p:nvPr/>
        </p:nvSpPr>
        <p:spPr>
          <a:xfrm>
            <a:off x="6360120" y="3571920"/>
            <a:ext cx="6840" cy="163440"/>
          </a:xfrm>
          <a:custGeom>
            <a:avLst/>
            <a:gdLst/>
            <a:ahLst/>
            <a:rect l="0" t="0" r="r" b="b"/>
            <a:pathLst>
              <a:path w="19" h="454">
                <a:moveTo>
                  <a:pt x="9" y="454"/>
                </a:moveTo>
                <a:lnTo>
                  <a:pt x="8" y="454"/>
                </a:lnTo>
                <a:cubicBezTo>
                  <a:pt x="5" y="454"/>
                  <a:pt x="2" y="452"/>
                  <a:pt x="0" y="447"/>
                </a:cubicBezTo>
                <a:lnTo>
                  <a:pt x="0" y="226"/>
                </a:lnTo>
                <a:lnTo>
                  <a:pt x="1" y="6"/>
                </a:lnTo>
                <a:cubicBezTo>
                  <a:pt x="4" y="2"/>
                  <a:pt x="6" y="0"/>
                  <a:pt x="9" y="0"/>
                </a:cubicBezTo>
                <a:cubicBezTo>
                  <a:pt x="13" y="0"/>
                  <a:pt x="16" y="2"/>
                  <a:pt x="19" y="6"/>
                </a:cubicBezTo>
                <a:lnTo>
                  <a:pt x="19" y="447"/>
                </a:lnTo>
                <a:cubicBezTo>
                  <a:pt x="16" y="452"/>
                  <a:pt x="13" y="454"/>
                  <a:pt x="10" y="454"/>
                </a:cubicBezTo>
                <a:lnTo>
                  <a:pt x="9" y="4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6" name=""/>
          <p:cNvSpPr/>
          <p:nvPr/>
        </p:nvSpPr>
        <p:spPr>
          <a:xfrm>
            <a:off x="5916240" y="3780000"/>
            <a:ext cx="62640" cy="115200"/>
          </a:xfrm>
          <a:custGeom>
            <a:avLst/>
            <a:gdLst/>
            <a:ahLst/>
            <a:rect l="0" t="0" r="r" b="b"/>
            <a:pathLst>
              <a:path w="174" h="320">
                <a:moveTo>
                  <a:pt x="15" y="21"/>
                </a:moveTo>
                <a:cubicBezTo>
                  <a:pt x="15" y="18"/>
                  <a:pt x="15" y="14"/>
                  <a:pt x="16" y="10"/>
                </a:cubicBezTo>
                <a:cubicBezTo>
                  <a:pt x="18" y="7"/>
                  <a:pt x="19" y="5"/>
                  <a:pt x="22" y="5"/>
                </a:cubicBezTo>
                <a:cubicBezTo>
                  <a:pt x="22" y="5"/>
                  <a:pt x="33" y="4"/>
                  <a:pt x="54" y="2"/>
                </a:cubicBezTo>
                <a:cubicBezTo>
                  <a:pt x="76" y="1"/>
                  <a:pt x="87" y="0"/>
                  <a:pt x="89" y="0"/>
                </a:cubicBezTo>
                <a:cubicBezTo>
                  <a:pt x="92" y="0"/>
                  <a:pt x="94" y="1"/>
                  <a:pt x="94" y="4"/>
                </a:cubicBezTo>
                <a:cubicBezTo>
                  <a:pt x="94" y="6"/>
                  <a:pt x="89" y="28"/>
                  <a:pt x="78" y="69"/>
                </a:cubicBezTo>
                <a:cubicBezTo>
                  <a:pt x="75" y="79"/>
                  <a:pt x="73" y="89"/>
                  <a:pt x="70" y="100"/>
                </a:cubicBezTo>
                <a:cubicBezTo>
                  <a:pt x="67" y="111"/>
                  <a:pt x="65" y="119"/>
                  <a:pt x="63" y="125"/>
                </a:cubicBezTo>
                <a:lnTo>
                  <a:pt x="61" y="133"/>
                </a:lnTo>
                <a:cubicBezTo>
                  <a:pt x="61" y="134"/>
                  <a:pt x="62" y="134"/>
                  <a:pt x="64" y="132"/>
                </a:cubicBezTo>
                <a:cubicBezTo>
                  <a:pt x="79" y="120"/>
                  <a:pt x="95" y="114"/>
                  <a:pt x="111" y="114"/>
                </a:cubicBezTo>
                <a:cubicBezTo>
                  <a:pt x="130" y="114"/>
                  <a:pt x="145" y="121"/>
                  <a:pt x="156" y="135"/>
                </a:cubicBezTo>
                <a:cubicBezTo>
                  <a:pt x="168" y="149"/>
                  <a:pt x="174" y="166"/>
                  <a:pt x="174" y="188"/>
                </a:cubicBezTo>
                <a:cubicBezTo>
                  <a:pt x="174" y="222"/>
                  <a:pt x="162" y="252"/>
                  <a:pt x="138" y="279"/>
                </a:cubicBezTo>
                <a:cubicBezTo>
                  <a:pt x="114" y="307"/>
                  <a:pt x="87" y="320"/>
                  <a:pt x="60" y="320"/>
                </a:cubicBezTo>
                <a:cubicBezTo>
                  <a:pt x="45" y="320"/>
                  <a:pt x="31" y="315"/>
                  <a:pt x="19" y="303"/>
                </a:cubicBezTo>
                <a:cubicBezTo>
                  <a:pt x="6" y="292"/>
                  <a:pt x="0" y="273"/>
                  <a:pt x="0" y="247"/>
                </a:cubicBezTo>
                <a:lnTo>
                  <a:pt x="0" y="243"/>
                </a:lnTo>
                <a:cubicBezTo>
                  <a:pt x="0" y="237"/>
                  <a:pt x="1" y="228"/>
                  <a:pt x="3" y="217"/>
                </a:cubicBezTo>
                <a:cubicBezTo>
                  <a:pt x="6" y="206"/>
                  <a:pt x="13" y="175"/>
                  <a:pt x="25" y="127"/>
                </a:cubicBezTo>
                <a:cubicBezTo>
                  <a:pt x="41" y="67"/>
                  <a:pt x="48" y="35"/>
                  <a:pt x="48" y="32"/>
                </a:cubicBezTo>
                <a:cubicBezTo>
                  <a:pt x="48" y="28"/>
                  <a:pt x="42" y="26"/>
                  <a:pt x="31" y="25"/>
                </a:cubicBezTo>
                <a:cubicBezTo>
                  <a:pt x="29" y="25"/>
                  <a:pt x="28" y="25"/>
                  <a:pt x="27" y="25"/>
                </a:cubicBezTo>
                <a:lnTo>
                  <a:pt x="25" y="25"/>
                </a:lnTo>
                <a:cubicBezTo>
                  <a:pt x="22" y="25"/>
                  <a:pt x="20" y="25"/>
                  <a:pt x="19" y="25"/>
                </a:cubicBezTo>
                <a:cubicBezTo>
                  <a:pt x="18" y="25"/>
                  <a:pt x="17" y="25"/>
                  <a:pt x="16" y="24"/>
                </a:cubicBezTo>
                <a:cubicBezTo>
                  <a:pt x="15" y="23"/>
                  <a:pt x="14" y="22"/>
                  <a:pt x="15" y="21"/>
                </a:cubicBezTo>
                <a:moveTo>
                  <a:pt x="135" y="167"/>
                </a:moveTo>
                <a:lnTo>
                  <a:pt x="135" y="164"/>
                </a:lnTo>
                <a:cubicBezTo>
                  <a:pt x="135" y="142"/>
                  <a:pt x="126" y="131"/>
                  <a:pt x="107" y="131"/>
                </a:cubicBezTo>
                <a:cubicBezTo>
                  <a:pt x="102" y="131"/>
                  <a:pt x="97" y="132"/>
                  <a:pt x="91" y="134"/>
                </a:cubicBezTo>
                <a:cubicBezTo>
                  <a:pt x="85" y="137"/>
                  <a:pt x="80" y="140"/>
                  <a:pt x="75" y="144"/>
                </a:cubicBezTo>
                <a:cubicBezTo>
                  <a:pt x="71" y="148"/>
                  <a:pt x="67" y="151"/>
                  <a:pt x="64" y="155"/>
                </a:cubicBezTo>
                <a:cubicBezTo>
                  <a:pt x="60" y="158"/>
                  <a:pt x="58" y="161"/>
                  <a:pt x="55" y="165"/>
                </a:cubicBezTo>
                <a:lnTo>
                  <a:pt x="53" y="168"/>
                </a:lnTo>
                <a:lnTo>
                  <a:pt x="43" y="208"/>
                </a:lnTo>
                <a:cubicBezTo>
                  <a:pt x="36" y="234"/>
                  <a:pt x="33" y="253"/>
                  <a:pt x="33" y="264"/>
                </a:cubicBezTo>
                <a:cubicBezTo>
                  <a:pt x="33" y="278"/>
                  <a:pt x="37" y="289"/>
                  <a:pt x="44" y="296"/>
                </a:cubicBezTo>
                <a:cubicBezTo>
                  <a:pt x="49" y="301"/>
                  <a:pt x="55" y="304"/>
                  <a:pt x="62" y="304"/>
                </a:cubicBezTo>
                <a:cubicBezTo>
                  <a:pt x="72" y="304"/>
                  <a:pt x="82" y="299"/>
                  <a:pt x="94" y="289"/>
                </a:cubicBezTo>
                <a:cubicBezTo>
                  <a:pt x="101" y="282"/>
                  <a:pt x="107" y="274"/>
                  <a:pt x="112" y="264"/>
                </a:cubicBezTo>
                <a:cubicBezTo>
                  <a:pt x="116" y="254"/>
                  <a:pt x="121" y="238"/>
                  <a:pt x="127" y="216"/>
                </a:cubicBezTo>
                <a:cubicBezTo>
                  <a:pt x="132" y="194"/>
                  <a:pt x="135" y="177"/>
                  <a:pt x="135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7" name=""/>
          <p:cNvSpPr/>
          <p:nvPr/>
        </p:nvSpPr>
        <p:spPr>
          <a:xfrm>
            <a:off x="5479920" y="3748680"/>
            <a:ext cx="929880" cy="14400"/>
          </a:xfrm>
          <a:custGeom>
            <a:avLst/>
            <a:gdLst/>
            <a:ahLst/>
            <a:rect l="0" t="0" r="r" b="b"/>
            <a:pathLst>
              <a:path w="2583" h="40">
                <a:moveTo>
                  <a:pt x="0" y="40"/>
                </a:moveTo>
                <a:lnTo>
                  <a:pt x="2583" y="40"/>
                </a:lnTo>
                <a:lnTo>
                  <a:pt x="2583" y="0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8" name=""/>
          <p:cNvSpPr/>
          <p:nvPr/>
        </p:nvSpPr>
        <p:spPr>
          <a:xfrm>
            <a:off x="6449760" y="364032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9" y="52"/>
                  <a:pt x="108" y="97"/>
                  <a:pt x="127" y="151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8" y="405"/>
                </a:cubicBezTo>
                <a:cubicBezTo>
                  <a:pt x="144" y="432"/>
                  <a:pt x="139" y="454"/>
                  <a:pt x="133" y="474"/>
                </a:cubicBezTo>
                <a:cubicBezTo>
                  <a:pt x="128" y="493"/>
                  <a:pt x="120" y="512"/>
                  <a:pt x="109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70" y="594"/>
                  <a:pt x="58" y="606"/>
                </a:cubicBezTo>
                <a:cubicBezTo>
                  <a:pt x="46" y="618"/>
                  <a:pt x="39" y="625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6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1"/>
                  <a:pt x="7" y="626"/>
                </a:cubicBezTo>
                <a:cubicBezTo>
                  <a:pt x="74" y="557"/>
                  <a:pt x="107" y="455"/>
                  <a:pt x="107" y="321"/>
                </a:cubicBezTo>
                <a:cubicBezTo>
                  <a:pt x="107" y="186"/>
                  <a:pt x="74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9" name=""/>
          <p:cNvSpPr/>
          <p:nvPr/>
        </p:nvSpPr>
        <p:spPr>
          <a:xfrm>
            <a:off x="933120" y="40478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1128600" y="3610080"/>
            <a:ext cx="2626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Функция правдоподобия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1" name=""/>
          <p:cNvSpPr/>
          <p:nvPr/>
        </p:nvSpPr>
        <p:spPr>
          <a:xfrm>
            <a:off x="8213760" y="3985560"/>
            <a:ext cx="218160" cy="231480"/>
          </a:xfrm>
          <a:custGeom>
            <a:avLst/>
            <a:gdLst/>
            <a:ahLst/>
            <a:rect l="0" t="0" r="r" b="b"/>
            <a:pathLst>
              <a:path w="606" h="643">
                <a:moveTo>
                  <a:pt x="3" y="1"/>
                </a:moveTo>
                <a:cubicBezTo>
                  <a:pt x="5" y="1"/>
                  <a:pt x="96" y="0"/>
                  <a:pt x="278" y="0"/>
                </a:cubicBezTo>
                <a:lnTo>
                  <a:pt x="551" y="0"/>
                </a:lnTo>
                <a:lnTo>
                  <a:pt x="577" y="71"/>
                </a:lnTo>
                <a:cubicBezTo>
                  <a:pt x="582" y="84"/>
                  <a:pt x="587" y="97"/>
                  <a:pt x="592" y="110"/>
                </a:cubicBezTo>
                <a:cubicBezTo>
                  <a:pt x="596" y="123"/>
                  <a:pt x="600" y="132"/>
                  <a:pt x="602" y="139"/>
                </a:cubicBezTo>
                <a:cubicBezTo>
                  <a:pt x="605" y="146"/>
                  <a:pt x="606" y="151"/>
                  <a:pt x="606" y="151"/>
                </a:cubicBezTo>
                <a:lnTo>
                  <a:pt x="593" y="151"/>
                </a:lnTo>
                <a:lnTo>
                  <a:pt x="581" y="151"/>
                </a:lnTo>
                <a:cubicBezTo>
                  <a:pt x="571" y="123"/>
                  <a:pt x="555" y="101"/>
                  <a:pt x="534" y="83"/>
                </a:cubicBezTo>
                <a:cubicBezTo>
                  <a:pt x="512" y="65"/>
                  <a:pt x="489" y="52"/>
                  <a:pt x="464" y="44"/>
                </a:cubicBezTo>
                <a:cubicBezTo>
                  <a:pt x="441" y="36"/>
                  <a:pt x="414" y="31"/>
                  <a:pt x="385" y="29"/>
                </a:cubicBezTo>
                <a:cubicBezTo>
                  <a:pt x="355" y="27"/>
                  <a:pt x="308" y="26"/>
                  <a:pt x="244" y="26"/>
                </a:cubicBezTo>
                <a:lnTo>
                  <a:pt x="169" y="26"/>
                </a:lnTo>
                <a:cubicBezTo>
                  <a:pt x="111" y="26"/>
                  <a:pt x="82" y="26"/>
                  <a:pt x="82" y="26"/>
                </a:cubicBezTo>
                <a:cubicBezTo>
                  <a:pt x="83" y="28"/>
                  <a:pt x="118" y="76"/>
                  <a:pt x="188" y="172"/>
                </a:cubicBezTo>
                <a:cubicBezTo>
                  <a:pt x="257" y="267"/>
                  <a:pt x="292" y="315"/>
                  <a:pt x="292" y="316"/>
                </a:cubicBezTo>
                <a:cubicBezTo>
                  <a:pt x="295" y="320"/>
                  <a:pt x="295" y="323"/>
                  <a:pt x="293" y="326"/>
                </a:cubicBezTo>
                <a:lnTo>
                  <a:pt x="279" y="344"/>
                </a:lnTo>
                <a:cubicBezTo>
                  <a:pt x="268" y="356"/>
                  <a:pt x="253" y="373"/>
                  <a:pt x="234" y="396"/>
                </a:cubicBezTo>
                <a:cubicBezTo>
                  <a:pt x="214" y="419"/>
                  <a:pt x="195" y="442"/>
                  <a:pt x="176" y="465"/>
                </a:cubicBezTo>
                <a:lnTo>
                  <a:pt x="60" y="602"/>
                </a:lnTo>
                <a:cubicBezTo>
                  <a:pt x="60" y="603"/>
                  <a:pt x="105" y="603"/>
                  <a:pt x="197" y="603"/>
                </a:cubicBezTo>
                <a:cubicBezTo>
                  <a:pt x="208" y="603"/>
                  <a:pt x="224" y="603"/>
                  <a:pt x="244" y="603"/>
                </a:cubicBezTo>
                <a:cubicBezTo>
                  <a:pt x="265" y="603"/>
                  <a:pt x="280" y="603"/>
                  <a:pt x="289" y="604"/>
                </a:cubicBezTo>
                <a:cubicBezTo>
                  <a:pt x="363" y="604"/>
                  <a:pt x="421" y="598"/>
                  <a:pt x="464" y="586"/>
                </a:cubicBezTo>
                <a:cubicBezTo>
                  <a:pt x="507" y="575"/>
                  <a:pt x="541" y="549"/>
                  <a:pt x="566" y="510"/>
                </a:cubicBezTo>
                <a:cubicBezTo>
                  <a:pt x="570" y="503"/>
                  <a:pt x="575" y="493"/>
                  <a:pt x="581" y="478"/>
                </a:cubicBezTo>
                <a:lnTo>
                  <a:pt x="606" y="478"/>
                </a:lnTo>
                <a:lnTo>
                  <a:pt x="551" y="642"/>
                </a:lnTo>
                <a:lnTo>
                  <a:pt x="278" y="643"/>
                </a:lnTo>
                <a:cubicBezTo>
                  <a:pt x="97" y="643"/>
                  <a:pt x="5" y="642"/>
                  <a:pt x="4" y="641"/>
                </a:cubicBezTo>
                <a:cubicBezTo>
                  <a:pt x="2" y="641"/>
                  <a:pt x="0" y="639"/>
                  <a:pt x="0" y="636"/>
                </a:cubicBezTo>
                <a:cubicBezTo>
                  <a:pt x="0" y="633"/>
                  <a:pt x="14" y="617"/>
                  <a:pt x="40" y="586"/>
                </a:cubicBezTo>
                <a:cubicBezTo>
                  <a:pt x="69" y="551"/>
                  <a:pt x="96" y="519"/>
                  <a:pt x="122" y="489"/>
                </a:cubicBezTo>
                <a:lnTo>
                  <a:pt x="239" y="350"/>
                </a:lnTo>
                <a:cubicBezTo>
                  <a:pt x="239" y="350"/>
                  <a:pt x="199" y="295"/>
                  <a:pt x="120" y="186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2" name=""/>
          <p:cNvSpPr/>
          <p:nvPr/>
        </p:nvSpPr>
        <p:spPr>
          <a:xfrm>
            <a:off x="8510760" y="398556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3" y="642"/>
                </a:moveTo>
                <a:lnTo>
                  <a:pt x="12" y="642"/>
                </a:lnTo>
                <a:cubicBezTo>
                  <a:pt x="7" y="642"/>
                  <a:pt x="3" y="639"/>
                  <a:pt x="0" y="633"/>
                </a:cubicBezTo>
                <a:lnTo>
                  <a:pt x="0" y="322"/>
                </a:lnTo>
                <a:lnTo>
                  <a:pt x="1" y="9"/>
                </a:lnTo>
                <a:cubicBezTo>
                  <a:pt x="5" y="3"/>
                  <a:pt x="9" y="0"/>
                  <a:pt x="13" y="0"/>
                </a:cubicBezTo>
                <a:cubicBezTo>
                  <a:pt x="19" y="0"/>
                  <a:pt x="24" y="4"/>
                  <a:pt x="27" y="10"/>
                </a:cubicBezTo>
                <a:lnTo>
                  <a:pt x="27" y="633"/>
                </a:lnTo>
                <a:cubicBezTo>
                  <a:pt x="23" y="639"/>
                  <a:pt x="19" y="642"/>
                  <a:pt x="14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3" name=""/>
          <p:cNvSpPr/>
          <p:nvPr/>
        </p:nvSpPr>
        <p:spPr>
          <a:xfrm>
            <a:off x="8552520" y="4056840"/>
            <a:ext cx="109800" cy="149760"/>
          </a:xfrm>
          <a:custGeom>
            <a:avLst/>
            <a:gdLst/>
            <a:ahLst/>
            <a:rect l="0" t="0" r="r" b="b"/>
            <a:pathLst>
              <a:path w="305" h="416">
                <a:moveTo>
                  <a:pt x="0" y="99"/>
                </a:moveTo>
                <a:cubicBezTo>
                  <a:pt x="0" y="93"/>
                  <a:pt x="3" y="83"/>
                  <a:pt x="9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-1"/>
                  <a:pt x="88" y="0"/>
                </a:cubicBezTo>
                <a:cubicBezTo>
                  <a:pt x="105" y="0"/>
                  <a:pt x="120" y="5"/>
                  <a:pt x="131" y="14"/>
                </a:cubicBezTo>
                <a:cubicBezTo>
                  <a:pt x="142" y="24"/>
                  <a:pt x="147" y="38"/>
                  <a:pt x="148" y="56"/>
                </a:cubicBezTo>
                <a:cubicBezTo>
                  <a:pt x="147" y="64"/>
                  <a:pt x="146" y="68"/>
                  <a:pt x="146" y="69"/>
                </a:cubicBezTo>
                <a:cubicBezTo>
                  <a:pt x="146" y="70"/>
                  <a:pt x="142" y="80"/>
                  <a:pt x="135" y="99"/>
                </a:cubicBezTo>
                <a:cubicBezTo>
                  <a:pt x="128" y="117"/>
                  <a:pt x="121" y="138"/>
                  <a:pt x="114" y="162"/>
                </a:cubicBezTo>
                <a:cubicBezTo>
                  <a:pt x="106" y="185"/>
                  <a:pt x="102" y="203"/>
                  <a:pt x="103" y="217"/>
                </a:cubicBezTo>
                <a:cubicBezTo>
                  <a:pt x="103" y="235"/>
                  <a:pt x="106" y="248"/>
                  <a:pt x="113" y="255"/>
                </a:cubicBezTo>
                <a:cubicBezTo>
                  <a:pt x="119" y="263"/>
                  <a:pt x="128" y="267"/>
                  <a:pt x="140" y="267"/>
                </a:cubicBezTo>
                <a:cubicBezTo>
                  <a:pt x="150" y="267"/>
                  <a:pt x="159" y="265"/>
                  <a:pt x="167" y="260"/>
                </a:cubicBezTo>
                <a:cubicBezTo>
                  <a:pt x="176" y="255"/>
                  <a:pt x="183" y="250"/>
                  <a:pt x="187" y="245"/>
                </a:cubicBezTo>
                <a:cubicBezTo>
                  <a:pt x="192" y="240"/>
                  <a:pt x="198" y="233"/>
                  <a:pt x="205" y="224"/>
                </a:cubicBezTo>
                <a:cubicBezTo>
                  <a:pt x="205" y="224"/>
                  <a:pt x="206" y="219"/>
                  <a:pt x="208" y="211"/>
                </a:cubicBezTo>
                <a:cubicBezTo>
                  <a:pt x="210" y="203"/>
                  <a:pt x="213" y="190"/>
                  <a:pt x="217" y="173"/>
                </a:cubicBezTo>
                <a:cubicBezTo>
                  <a:pt x="221" y="156"/>
                  <a:pt x="225" y="139"/>
                  <a:pt x="229" y="125"/>
                </a:cubicBezTo>
                <a:cubicBezTo>
                  <a:pt x="245" y="61"/>
                  <a:pt x="254" y="27"/>
                  <a:pt x="256" y="24"/>
                </a:cubicBezTo>
                <a:cubicBezTo>
                  <a:pt x="262" y="13"/>
                  <a:pt x="271" y="7"/>
                  <a:pt x="284" y="7"/>
                </a:cubicBezTo>
                <a:cubicBezTo>
                  <a:pt x="289" y="7"/>
                  <a:pt x="294" y="8"/>
                  <a:pt x="297" y="11"/>
                </a:cubicBezTo>
                <a:cubicBezTo>
                  <a:pt x="300" y="14"/>
                  <a:pt x="303" y="17"/>
                  <a:pt x="304" y="19"/>
                </a:cubicBezTo>
                <a:cubicBezTo>
                  <a:pt x="305" y="21"/>
                  <a:pt x="306" y="23"/>
                  <a:pt x="305" y="25"/>
                </a:cubicBezTo>
                <a:cubicBezTo>
                  <a:pt x="305" y="30"/>
                  <a:pt x="295" y="75"/>
                  <a:pt x="274" y="160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5"/>
                  <a:pt x="205" y="363"/>
                  <a:pt x="176" y="384"/>
                </a:cubicBezTo>
                <a:cubicBezTo>
                  <a:pt x="146" y="405"/>
                  <a:pt x="117" y="415"/>
                  <a:pt x="86" y="416"/>
                </a:cubicBezTo>
                <a:cubicBezTo>
                  <a:pt x="67" y="416"/>
                  <a:pt x="50" y="411"/>
                  <a:pt x="36" y="402"/>
                </a:cubicBezTo>
                <a:cubicBezTo>
                  <a:pt x="21" y="392"/>
                  <a:pt x="14" y="378"/>
                  <a:pt x="14" y="359"/>
                </a:cubicBezTo>
                <a:cubicBezTo>
                  <a:pt x="14" y="350"/>
                  <a:pt x="15" y="342"/>
                  <a:pt x="18" y="336"/>
                </a:cubicBezTo>
                <a:cubicBezTo>
                  <a:pt x="21" y="329"/>
                  <a:pt x="25" y="324"/>
                  <a:pt x="30" y="322"/>
                </a:cubicBezTo>
                <a:cubicBezTo>
                  <a:pt x="36" y="319"/>
                  <a:pt x="40" y="316"/>
                  <a:pt x="43" y="315"/>
                </a:cubicBezTo>
                <a:cubicBezTo>
                  <a:pt x="47" y="314"/>
                  <a:pt x="50" y="313"/>
                  <a:pt x="54" y="313"/>
                </a:cubicBezTo>
                <a:cubicBezTo>
                  <a:pt x="73" y="313"/>
                  <a:pt x="82" y="322"/>
                  <a:pt x="82" y="340"/>
                </a:cubicBezTo>
                <a:cubicBezTo>
                  <a:pt x="82" y="349"/>
                  <a:pt x="80" y="356"/>
                  <a:pt x="75" y="363"/>
                </a:cubicBezTo>
                <a:cubicBezTo>
                  <a:pt x="70" y="369"/>
                  <a:pt x="65" y="373"/>
                  <a:pt x="60" y="375"/>
                </a:cubicBezTo>
                <a:cubicBezTo>
                  <a:pt x="55" y="378"/>
                  <a:pt x="52" y="379"/>
                  <a:pt x="52" y="379"/>
                </a:cubicBezTo>
                <a:lnTo>
                  <a:pt x="50" y="379"/>
                </a:lnTo>
                <a:cubicBezTo>
                  <a:pt x="51" y="381"/>
                  <a:pt x="55" y="384"/>
                  <a:pt x="62" y="387"/>
                </a:cubicBezTo>
                <a:cubicBezTo>
                  <a:pt x="69" y="390"/>
                  <a:pt x="76" y="391"/>
                  <a:pt x="84" y="391"/>
                </a:cubicBezTo>
                <a:lnTo>
                  <a:pt x="89" y="391"/>
                </a:lnTo>
                <a:cubicBezTo>
                  <a:pt x="96" y="391"/>
                  <a:pt x="102" y="391"/>
                  <a:pt x="105" y="390"/>
                </a:cubicBezTo>
                <a:cubicBezTo>
                  <a:pt x="121" y="386"/>
                  <a:pt x="134" y="378"/>
                  <a:pt x="146" y="366"/>
                </a:cubicBezTo>
                <a:cubicBezTo>
                  <a:pt x="158" y="353"/>
                  <a:pt x="167" y="340"/>
                  <a:pt x="173" y="326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1" y="280"/>
                  <a:pt x="193" y="274"/>
                  <a:pt x="193" y="271"/>
                </a:cubicBezTo>
                <a:lnTo>
                  <a:pt x="189" y="273"/>
                </a:lnTo>
                <a:cubicBezTo>
                  <a:pt x="187" y="275"/>
                  <a:pt x="183" y="277"/>
                  <a:pt x="177" y="280"/>
                </a:cubicBezTo>
                <a:cubicBezTo>
                  <a:pt x="171" y="283"/>
                  <a:pt x="166" y="286"/>
                  <a:pt x="160" y="288"/>
                </a:cubicBezTo>
                <a:cubicBezTo>
                  <a:pt x="152" y="290"/>
                  <a:pt x="143" y="291"/>
                  <a:pt x="135" y="291"/>
                </a:cubicBezTo>
                <a:cubicBezTo>
                  <a:pt x="116" y="291"/>
                  <a:pt x="97" y="287"/>
                  <a:pt x="82" y="277"/>
                </a:cubicBezTo>
                <a:cubicBezTo>
                  <a:pt x="67" y="268"/>
                  <a:pt x="58" y="253"/>
                  <a:pt x="53" y="232"/>
                </a:cubicBezTo>
                <a:cubicBezTo>
                  <a:pt x="52" y="229"/>
                  <a:pt x="52" y="222"/>
                  <a:pt x="52" y="212"/>
                </a:cubicBezTo>
                <a:cubicBezTo>
                  <a:pt x="52" y="187"/>
                  <a:pt x="60" y="156"/>
                  <a:pt x="75" y="115"/>
                </a:cubicBezTo>
                <a:cubicBezTo>
                  <a:pt x="90" y="76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5" y="27"/>
                </a:cubicBezTo>
                <a:cubicBezTo>
                  <a:pt x="93" y="25"/>
                  <a:pt x="90" y="24"/>
                  <a:pt x="88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3"/>
                  <a:pt x="39" y="63"/>
                </a:cubicBezTo>
                <a:cubicBezTo>
                  <a:pt x="34" y="72"/>
                  <a:pt x="30" y="81"/>
                  <a:pt x="28" y="90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5"/>
                  <a:pt x="18" y="105"/>
                  <a:pt x="12" y="105"/>
                </a:cubicBezTo>
                <a:lnTo>
                  <a:pt x="3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4" name=""/>
          <p:cNvSpPr/>
          <p:nvPr/>
        </p:nvSpPr>
        <p:spPr>
          <a:xfrm>
            <a:off x="8671680" y="408564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3" y="0"/>
                </a:cubicBezTo>
                <a:cubicBezTo>
                  <a:pt x="109" y="0"/>
                  <a:pt x="114" y="2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0" y="47"/>
                  <a:pt x="93" y="47"/>
                </a:cubicBezTo>
                <a:cubicBezTo>
                  <a:pt x="89" y="47"/>
                  <a:pt x="84" y="45"/>
                  <a:pt x="80" y="42"/>
                </a:cubicBezTo>
                <a:cubicBezTo>
                  <a:pt x="77" y="39"/>
                  <a:pt x="74" y="34"/>
                  <a:pt x="74" y="27"/>
                </a:cubicBezTo>
                <a:moveTo>
                  <a:pt x="0" y="170"/>
                </a:moveTo>
                <a:cubicBezTo>
                  <a:pt x="0" y="168"/>
                  <a:pt x="2" y="163"/>
                  <a:pt x="4" y="156"/>
                </a:cubicBezTo>
                <a:cubicBezTo>
                  <a:pt x="7" y="149"/>
                  <a:pt x="11" y="142"/>
                  <a:pt x="15" y="133"/>
                </a:cubicBezTo>
                <a:cubicBezTo>
                  <a:pt x="20" y="125"/>
                  <a:pt x="26" y="117"/>
                  <a:pt x="35" y="110"/>
                </a:cubicBezTo>
                <a:cubicBezTo>
                  <a:pt x="44" y="103"/>
                  <a:pt x="53" y="100"/>
                  <a:pt x="62" y="100"/>
                </a:cubicBezTo>
                <a:cubicBezTo>
                  <a:pt x="74" y="100"/>
                  <a:pt x="84" y="104"/>
                  <a:pt x="92" y="110"/>
                </a:cubicBezTo>
                <a:cubicBezTo>
                  <a:pt x="100" y="117"/>
                  <a:pt x="104" y="127"/>
                  <a:pt x="104" y="139"/>
                </a:cubicBezTo>
                <a:cubicBezTo>
                  <a:pt x="104" y="144"/>
                  <a:pt x="102" y="152"/>
                  <a:pt x="98" y="164"/>
                </a:cubicBezTo>
                <a:cubicBezTo>
                  <a:pt x="93" y="176"/>
                  <a:pt x="87" y="192"/>
                  <a:pt x="80" y="212"/>
                </a:cubicBezTo>
                <a:cubicBezTo>
                  <a:pt x="72" y="232"/>
                  <a:pt x="65" y="249"/>
                  <a:pt x="61" y="263"/>
                </a:cubicBezTo>
                <a:cubicBezTo>
                  <a:pt x="59" y="270"/>
                  <a:pt x="58" y="274"/>
                  <a:pt x="58" y="277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9" y="289"/>
                  <a:pt x="72" y="288"/>
                  <a:pt x="75" y="287"/>
                </a:cubicBezTo>
                <a:cubicBezTo>
                  <a:pt x="78" y="286"/>
                  <a:pt x="81" y="284"/>
                  <a:pt x="85" y="281"/>
                </a:cubicBezTo>
                <a:cubicBezTo>
                  <a:pt x="89" y="278"/>
                  <a:pt x="93" y="272"/>
                  <a:pt x="97" y="265"/>
                </a:cubicBezTo>
                <a:cubicBezTo>
                  <a:pt x="101" y="258"/>
                  <a:pt x="105" y="249"/>
                  <a:pt x="110" y="238"/>
                </a:cubicBezTo>
                <a:cubicBezTo>
                  <a:pt x="111" y="235"/>
                  <a:pt x="111" y="233"/>
                  <a:pt x="112" y="232"/>
                </a:cubicBezTo>
                <a:cubicBezTo>
                  <a:pt x="112" y="231"/>
                  <a:pt x="115" y="231"/>
                  <a:pt x="120" y="231"/>
                </a:cubicBezTo>
                <a:cubicBezTo>
                  <a:pt x="126" y="231"/>
                  <a:pt x="129" y="233"/>
                  <a:pt x="129" y="236"/>
                </a:cubicBezTo>
                <a:cubicBezTo>
                  <a:pt x="129" y="238"/>
                  <a:pt x="127" y="243"/>
                  <a:pt x="125" y="250"/>
                </a:cubicBezTo>
                <a:cubicBezTo>
                  <a:pt x="122" y="257"/>
                  <a:pt x="118" y="264"/>
                  <a:pt x="113" y="273"/>
                </a:cubicBezTo>
                <a:cubicBezTo>
                  <a:pt x="108" y="281"/>
                  <a:pt x="101" y="289"/>
                  <a:pt x="92" y="296"/>
                </a:cubicBezTo>
                <a:cubicBezTo>
                  <a:pt x="83" y="302"/>
                  <a:pt x="74" y="306"/>
                  <a:pt x="64" y="306"/>
                </a:cubicBezTo>
                <a:cubicBezTo>
                  <a:pt x="54" y="306"/>
                  <a:pt x="45" y="302"/>
                  <a:pt x="37" y="296"/>
                </a:cubicBezTo>
                <a:cubicBezTo>
                  <a:pt x="29" y="290"/>
                  <a:pt x="25" y="280"/>
                  <a:pt x="24" y="267"/>
                </a:cubicBezTo>
                <a:cubicBezTo>
                  <a:pt x="24" y="262"/>
                  <a:pt x="25" y="257"/>
                  <a:pt x="27" y="252"/>
                </a:cubicBezTo>
                <a:cubicBezTo>
                  <a:pt x="28" y="248"/>
                  <a:pt x="35" y="231"/>
                  <a:pt x="46" y="201"/>
                </a:cubicBezTo>
                <a:cubicBezTo>
                  <a:pt x="58" y="170"/>
                  <a:pt x="64" y="152"/>
                  <a:pt x="66" y="146"/>
                </a:cubicBezTo>
                <a:cubicBezTo>
                  <a:pt x="68" y="140"/>
                  <a:pt x="69" y="134"/>
                  <a:pt x="69" y="128"/>
                </a:cubicBezTo>
                <a:cubicBezTo>
                  <a:pt x="69" y="121"/>
                  <a:pt x="67" y="117"/>
                  <a:pt x="61" y="117"/>
                </a:cubicBezTo>
                <a:cubicBezTo>
                  <a:pt x="51" y="117"/>
                  <a:pt x="43" y="122"/>
                  <a:pt x="36" y="132"/>
                </a:cubicBezTo>
                <a:cubicBezTo>
                  <a:pt x="28" y="142"/>
                  <a:pt x="22" y="155"/>
                  <a:pt x="18" y="170"/>
                </a:cubicBezTo>
                <a:cubicBezTo>
                  <a:pt x="18" y="171"/>
                  <a:pt x="18" y="171"/>
                  <a:pt x="17" y="172"/>
                </a:cubicBezTo>
                <a:lnTo>
                  <a:pt x="17" y="173"/>
                </a:lnTo>
                <a:cubicBezTo>
                  <a:pt x="17" y="173"/>
                  <a:pt x="17" y="174"/>
                  <a:pt x="16" y="174"/>
                </a:cubicBezTo>
                <a:cubicBezTo>
                  <a:pt x="15" y="174"/>
                  <a:pt x="15" y="174"/>
                  <a:pt x="15" y="174"/>
                </a:cubicBezTo>
                <a:cubicBezTo>
                  <a:pt x="14" y="174"/>
                  <a:pt x="14" y="174"/>
                  <a:pt x="13" y="174"/>
                </a:cubicBezTo>
                <a:cubicBezTo>
                  <a:pt x="12" y="174"/>
                  <a:pt x="11" y="174"/>
                  <a:pt x="9" y="174"/>
                </a:cubicBezTo>
                <a:lnTo>
                  <a:pt x="3" y="174"/>
                </a:lnTo>
                <a:cubicBezTo>
                  <a:pt x="1" y="173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5" name=""/>
          <p:cNvSpPr/>
          <p:nvPr/>
        </p:nvSpPr>
        <p:spPr>
          <a:xfrm>
            <a:off x="8807040" y="4096440"/>
            <a:ext cx="141120" cy="9720"/>
          </a:xfrm>
          <a:custGeom>
            <a:avLst/>
            <a:gdLst/>
            <a:ahLst/>
            <a:rect l="0" t="0" r="r" b="b"/>
            <a:pathLst>
              <a:path w="392" h="27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82" y="0"/>
                </a:lnTo>
                <a:cubicBezTo>
                  <a:pt x="389" y="3"/>
                  <a:pt x="392" y="8"/>
                  <a:pt x="392" y="14"/>
                </a:cubicBezTo>
                <a:cubicBezTo>
                  <a:pt x="392" y="19"/>
                  <a:pt x="389" y="23"/>
                  <a:pt x="382" y="27"/>
                </a:cubicBezTo>
                <a:lnTo>
                  <a:pt x="9" y="27"/>
                </a:lnTo>
                <a:cubicBezTo>
                  <a:pt x="3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6" name=""/>
          <p:cNvSpPr/>
          <p:nvPr/>
        </p:nvSpPr>
        <p:spPr>
          <a:xfrm>
            <a:off x="9023400" y="405684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99"/>
                </a:moveTo>
                <a:cubicBezTo>
                  <a:pt x="0" y="93"/>
                  <a:pt x="3" y="83"/>
                  <a:pt x="10" y="68"/>
                </a:cubicBezTo>
                <a:cubicBezTo>
                  <a:pt x="17" y="54"/>
                  <a:pt x="27" y="39"/>
                  <a:pt x="41" y="23"/>
                </a:cubicBezTo>
                <a:cubicBezTo>
                  <a:pt x="56" y="7"/>
                  <a:pt x="71" y="-1"/>
                  <a:pt x="89" y="0"/>
                </a:cubicBezTo>
                <a:cubicBezTo>
                  <a:pt x="106" y="0"/>
                  <a:pt x="121" y="5"/>
                  <a:pt x="131" y="14"/>
                </a:cubicBezTo>
                <a:cubicBezTo>
                  <a:pt x="142" y="24"/>
                  <a:pt x="148" y="38"/>
                  <a:pt x="148" y="56"/>
                </a:cubicBezTo>
                <a:cubicBezTo>
                  <a:pt x="147" y="64"/>
                  <a:pt x="146" y="68"/>
                  <a:pt x="146" y="69"/>
                </a:cubicBezTo>
                <a:cubicBezTo>
                  <a:pt x="146" y="70"/>
                  <a:pt x="143" y="80"/>
                  <a:pt x="136" y="99"/>
                </a:cubicBezTo>
                <a:cubicBezTo>
                  <a:pt x="129" y="117"/>
                  <a:pt x="122" y="138"/>
                  <a:pt x="115" y="162"/>
                </a:cubicBezTo>
                <a:cubicBezTo>
                  <a:pt x="107" y="185"/>
                  <a:pt x="104" y="203"/>
                  <a:pt x="104" y="217"/>
                </a:cubicBezTo>
                <a:cubicBezTo>
                  <a:pt x="104" y="235"/>
                  <a:pt x="107" y="248"/>
                  <a:pt x="113" y="255"/>
                </a:cubicBezTo>
                <a:cubicBezTo>
                  <a:pt x="119" y="263"/>
                  <a:pt x="128" y="267"/>
                  <a:pt x="140" y="267"/>
                </a:cubicBezTo>
                <a:cubicBezTo>
                  <a:pt x="150" y="267"/>
                  <a:pt x="159" y="265"/>
                  <a:pt x="168" y="260"/>
                </a:cubicBezTo>
                <a:cubicBezTo>
                  <a:pt x="176" y="255"/>
                  <a:pt x="183" y="250"/>
                  <a:pt x="188" y="245"/>
                </a:cubicBezTo>
                <a:cubicBezTo>
                  <a:pt x="192" y="240"/>
                  <a:pt x="198" y="233"/>
                  <a:pt x="205" y="224"/>
                </a:cubicBezTo>
                <a:cubicBezTo>
                  <a:pt x="205" y="224"/>
                  <a:pt x="206" y="219"/>
                  <a:pt x="208" y="211"/>
                </a:cubicBezTo>
                <a:cubicBezTo>
                  <a:pt x="210" y="203"/>
                  <a:pt x="213" y="190"/>
                  <a:pt x="217" y="173"/>
                </a:cubicBezTo>
                <a:cubicBezTo>
                  <a:pt x="221" y="156"/>
                  <a:pt x="225" y="139"/>
                  <a:pt x="229" y="125"/>
                </a:cubicBezTo>
                <a:cubicBezTo>
                  <a:pt x="246" y="61"/>
                  <a:pt x="255" y="27"/>
                  <a:pt x="256" y="24"/>
                </a:cubicBezTo>
                <a:cubicBezTo>
                  <a:pt x="262" y="13"/>
                  <a:pt x="271" y="7"/>
                  <a:pt x="284" y="7"/>
                </a:cubicBezTo>
                <a:cubicBezTo>
                  <a:pt x="290" y="7"/>
                  <a:pt x="294" y="8"/>
                  <a:pt x="297" y="11"/>
                </a:cubicBezTo>
                <a:cubicBezTo>
                  <a:pt x="301" y="14"/>
                  <a:pt x="303" y="17"/>
                  <a:pt x="304" y="19"/>
                </a:cubicBezTo>
                <a:cubicBezTo>
                  <a:pt x="306" y="21"/>
                  <a:pt x="306" y="23"/>
                  <a:pt x="306" y="25"/>
                </a:cubicBezTo>
                <a:cubicBezTo>
                  <a:pt x="306" y="30"/>
                  <a:pt x="295" y="75"/>
                  <a:pt x="274" y="160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5"/>
                  <a:pt x="206" y="363"/>
                  <a:pt x="176" y="384"/>
                </a:cubicBezTo>
                <a:cubicBezTo>
                  <a:pt x="147" y="405"/>
                  <a:pt x="117" y="415"/>
                  <a:pt x="88" y="416"/>
                </a:cubicBezTo>
                <a:cubicBezTo>
                  <a:pt x="68" y="416"/>
                  <a:pt x="51" y="411"/>
                  <a:pt x="37" y="402"/>
                </a:cubicBezTo>
                <a:cubicBezTo>
                  <a:pt x="22" y="392"/>
                  <a:pt x="14" y="378"/>
                  <a:pt x="14" y="359"/>
                </a:cubicBezTo>
                <a:cubicBezTo>
                  <a:pt x="14" y="350"/>
                  <a:pt x="17" y="342"/>
                  <a:pt x="20" y="336"/>
                </a:cubicBezTo>
                <a:cubicBezTo>
                  <a:pt x="23" y="329"/>
                  <a:pt x="27" y="324"/>
                  <a:pt x="32" y="322"/>
                </a:cubicBezTo>
                <a:cubicBezTo>
                  <a:pt x="37" y="319"/>
                  <a:pt x="41" y="316"/>
                  <a:pt x="45" y="315"/>
                </a:cubicBezTo>
                <a:cubicBezTo>
                  <a:pt x="48" y="314"/>
                  <a:pt x="52" y="313"/>
                  <a:pt x="56" y="313"/>
                </a:cubicBezTo>
                <a:cubicBezTo>
                  <a:pt x="74" y="313"/>
                  <a:pt x="84" y="322"/>
                  <a:pt x="84" y="340"/>
                </a:cubicBezTo>
                <a:cubicBezTo>
                  <a:pt x="84" y="349"/>
                  <a:pt x="81" y="356"/>
                  <a:pt x="76" y="363"/>
                </a:cubicBezTo>
                <a:cubicBezTo>
                  <a:pt x="71" y="369"/>
                  <a:pt x="66" y="373"/>
                  <a:pt x="61" y="375"/>
                </a:cubicBezTo>
                <a:cubicBezTo>
                  <a:pt x="57" y="378"/>
                  <a:pt x="54" y="379"/>
                  <a:pt x="53" y="379"/>
                </a:cubicBezTo>
                <a:lnTo>
                  <a:pt x="51" y="379"/>
                </a:lnTo>
                <a:cubicBezTo>
                  <a:pt x="52" y="381"/>
                  <a:pt x="56" y="384"/>
                  <a:pt x="63" y="387"/>
                </a:cubicBezTo>
                <a:cubicBezTo>
                  <a:pt x="71" y="390"/>
                  <a:pt x="78" y="391"/>
                  <a:pt x="85" y="391"/>
                </a:cubicBezTo>
                <a:lnTo>
                  <a:pt x="90" y="391"/>
                </a:lnTo>
                <a:cubicBezTo>
                  <a:pt x="97" y="391"/>
                  <a:pt x="103" y="391"/>
                  <a:pt x="107" y="390"/>
                </a:cubicBezTo>
                <a:cubicBezTo>
                  <a:pt x="121" y="386"/>
                  <a:pt x="134" y="378"/>
                  <a:pt x="146" y="366"/>
                </a:cubicBezTo>
                <a:cubicBezTo>
                  <a:pt x="158" y="353"/>
                  <a:pt x="167" y="340"/>
                  <a:pt x="174" y="326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2" y="280"/>
                  <a:pt x="193" y="274"/>
                  <a:pt x="193" y="271"/>
                </a:cubicBezTo>
                <a:lnTo>
                  <a:pt x="190" y="273"/>
                </a:lnTo>
                <a:cubicBezTo>
                  <a:pt x="187" y="275"/>
                  <a:pt x="183" y="277"/>
                  <a:pt x="177" y="280"/>
                </a:cubicBezTo>
                <a:cubicBezTo>
                  <a:pt x="172" y="283"/>
                  <a:pt x="166" y="286"/>
                  <a:pt x="161" y="288"/>
                </a:cubicBezTo>
                <a:cubicBezTo>
                  <a:pt x="152" y="290"/>
                  <a:pt x="144" y="291"/>
                  <a:pt x="136" y="291"/>
                </a:cubicBezTo>
                <a:cubicBezTo>
                  <a:pt x="116" y="291"/>
                  <a:pt x="99" y="287"/>
                  <a:pt x="84" y="277"/>
                </a:cubicBezTo>
                <a:cubicBezTo>
                  <a:pt x="69" y="268"/>
                  <a:pt x="59" y="253"/>
                  <a:pt x="54" y="232"/>
                </a:cubicBezTo>
                <a:cubicBezTo>
                  <a:pt x="54" y="229"/>
                  <a:pt x="54" y="222"/>
                  <a:pt x="54" y="212"/>
                </a:cubicBezTo>
                <a:cubicBezTo>
                  <a:pt x="54" y="187"/>
                  <a:pt x="61" y="156"/>
                  <a:pt x="76" y="115"/>
                </a:cubicBezTo>
                <a:cubicBezTo>
                  <a:pt x="91" y="76"/>
                  <a:pt x="99" y="51"/>
                  <a:pt x="99" y="40"/>
                </a:cubicBezTo>
                <a:lnTo>
                  <a:pt x="99" y="39"/>
                </a:lnTo>
                <a:cubicBezTo>
                  <a:pt x="99" y="35"/>
                  <a:pt x="99" y="32"/>
                  <a:pt x="99" y="31"/>
                </a:cubicBezTo>
                <a:cubicBezTo>
                  <a:pt x="99" y="30"/>
                  <a:pt x="98" y="28"/>
                  <a:pt x="96" y="27"/>
                </a:cubicBezTo>
                <a:cubicBezTo>
                  <a:pt x="94" y="25"/>
                  <a:pt x="92" y="24"/>
                  <a:pt x="89" y="24"/>
                </a:cubicBezTo>
                <a:lnTo>
                  <a:pt x="86" y="24"/>
                </a:lnTo>
                <a:cubicBezTo>
                  <a:pt x="77" y="24"/>
                  <a:pt x="68" y="28"/>
                  <a:pt x="59" y="36"/>
                </a:cubicBezTo>
                <a:cubicBezTo>
                  <a:pt x="51" y="44"/>
                  <a:pt x="45" y="53"/>
                  <a:pt x="40" y="63"/>
                </a:cubicBezTo>
                <a:cubicBezTo>
                  <a:pt x="35" y="72"/>
                  <a:pt x="32" y="81"/>
                  <a:pt x="29" y="90"/>
                </a:cubicBezTo>
                <a:cubicBezTo>
                  <a:pt x="27" y="98"/>
                  <a:pt x="25" y="103"/>
                  <a:pt x="24" y="104"/>
                </a:cubicBezTo>
                <a:cubicBezTo>
                  <a:pt x="23" y="105"/>
                  <a:pt x="20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7" name=""/>
          <p:cNvSpPr/>
          <p:nvPr/>
        </p:nvSpPr>
        <p:spPr>
          <a:xfrm>
            <a:off x="9142920" y="408564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5" y="27"/>
                </a:moveTo>
                <a:cubicBezTo>
                  <a:pt x="75" y="20"/>
                  <a:pt x="77" y="14"/>
                  <a:pt x="83" y="8"/>
                </a:cubicBezTo>
                <a:cubicBezTo>
                  <a:pt x="89" y="3"/>
                  <a:pt x="96" y="0"/>
                  <a:pt x="103" y="0"/>
                </a:cubicBezTo>
                <a:cubicBezTo>
                  <a:pt x="109" y="0"/>
                  <a:pt x="113" y="2"/>
                  <a:pt x="117" y="5"/>
                </a:cubicBezTo>
                <a:cubicBezTo>
                  <a:pt x="120" y="9"/>
                  <a:pt x="122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89" y="47"/>
                  <a:pt x="85" y="45"/>
                  <a:pt x="81" y="42"/>
                </a:cubicBezTo>
                <a:cubicBezTo>
                  <a:pt x="77" y="39"/>
                  <a:pt x="75" y="34"/>
                  <a:pt x="75" y="27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6" y="149"/>
                  <a:pt x="10" y="142"/>
                  <a:pt x="15" y="133"/>
                </a:cubicBezTo>
                <a:cubicBezTo>
                  <a:pt x="19" y="125"/>
                  <a:pt x="26" y="117"/>
                  <a:pt x="35" y="110"/>
                </a:cubicBezTo>
                <a:cubicBezTo>
                  <a:pt x="43" y="103"/>
                  <a:pt x="52" y="100"/>
                  <a:pt x="62" y="100"/>
                </a:cubicBezTo>
                <a:cubicBezTo>
                  <a:pt x="75" y="100"/>
                  <a:pt x="84" y="104"/>
                  <a:pt x="92" y="110"/>
                </a:cubicBezTo>
                <a:cubicBezTo>
                  <a:pt x="100" y="117"/>
                  <a:pt x="104" y="127"/>
                  <a:pt x="104" y="139"/>
                </a:cubicBezTo>
                <a:cubicBezTo>
                  <a:pt x="104" y="144"/>
                  <a:pt x="102" y="152"/>
                  <a:pt x="98" y="164"/>
                </a:cubicBezTo>
                <a:cubicBezTo>
                  <a:pt x="94" y="176"/>
                  <a:pt x="88" y="192"/>
                  <a:pt x="80" y="212"/>
                </a:cubicBezTo>
                <a:cubicBezTo>
                  <a:pt x="72" y="232"/>
                  <a:pt x="65" y="249"/>
                  <a:pt x="60" y="263"/>
                </a:cubicBezTo>
                <a:cubicBezTo>
                  <a:pt x="58" y="270"/>
                  <a:pt x="58" y="274"/>
                  <a:pt x="58" y="277"/>
                </a:cubicBezTo>
                <a:cubicBezTo>
                  <a:pt x="58" y="285"/>
                  <a:pt x="60" y="289"/>
                  <a:pt x="65" y="289"/>
                </a:cubicBezTo>
                <a:cubicBezTo>
                  <a:pt x="69" y="289"/>
                  <a:pt x="72" y="288"/>
                  <a:pt x="75" y="287"/>
                </a:cubicBezTo>
                <a:cubicBezTo>
                  <a:pt x="78" y="286"/>
                  <a:pt x="82" y="284"/>
                  <a:pt x="85" y="281"/>
                </a:cubicBezTo>
                <a:cubicBezTo>
                  <a:pt x="89" y="278"/>
                  <a:pt x="93" y="272"/>
                  <a:pt x="98" y="265"/>
                </a:cubicBezTo>
                <a:cubicBezTo>
                  <a:pt x="102" y="258"/>
                  <a:pt x="106" y="249"/>
                  <a:pt x="109" y="238"/>
                </a:cubicBezTo>
                <a:cubicBezTo>
                  <a:pt x="110" y="235"/>
                  <a:pt x="111" y="233"/>
                  <a:pt x="111" y="232"/>
                </a:cubicBezTo>
                <a:cubicBezTo>
                  <a:pt x="112" y="231"/>
                  <a:pt x="114" y="231"/>
                  <a:pt x="119" y="231"/>
                </a:cubicBezTo>
                <a:cubicBezTo>
                  <a:pt x="125" y="231"/>
                  <a:pt x="128" y="233"/>
                  <a:pt x="128" y="236"/>
                </a:cubicBezTo>
                <a:cubicBezTo>
                  <a:pt x="128" y="238"/>
                  <a:pt x="127" y="243"/>
                  <a:pt x="124" y="250"/>
                </a:cubicBezTo>
                <a:cubicBezTo>
                  <a:pt x="121" y="257"/>
                  <a:pt x="117" y="264"/>
                  <a:pt x="113" y="273"/>
                </a:cubicBezTo>
                <a:cubicBezTo>
                  <a:pt x="108" y="281"/>
                  <a:pt x="101" y="289"/>
                  <a:pt x="92" y="296"/>
                </a:cubicBezTo>
                <a:cubicBezTo>
                  <a:pt x="83" y="302"/>
                  <a:pt x="74" y="306"/>
                  <a:pt x="63" y="306"/>
                </a:cubicBezTo>
                <a:cubicBezTo>
                  <a:pt x="53" y="306"/>
                  <a:pt x="45" y="302"/>
                  <a:pt x="36" y="296"/>
                </a:cubicBezTo>
                <a:cubicBezTo>
                  <a:pt x="28" y="290"/>
                  <a:pt x="24" y="280"/>
                  <a:pt x="24" y="267"/>
                </a:cubicBezTo>
                <a:cubicBezTo>
                  <a:pt x="24" y="262"/>
                  <a:pt x="24" y="257"/>
                  <a:pt x="26" y="252"/>
                </a:cubicBezTo>
                <a:cubicBezTo>
                  <a:pt x="27" y="248"/>
                  <a:pt x="34" y="231"/>
                  <a:pt x="45" y="201"/>
                </a:cubicBezTo>
                <a:cubicBezTo>
                  <a:pt x="57" y="170"/>
                  <a:pt x="64" y="152"/>
                  <a:pt x="65" y="146"/>
                </a:cubicBezTo>
                <a:cubicBezTo>
                  <a:pt x="68" y="140"/>
                  <a:pt x="69" y="134"/>
                  <a:pt x="70" y="128"/>
                </a:cubicBezTo>
                <a:cubicBezTo>
                  <a:pt x="70" y="121"/>
                  <a:pt x="66" y="117"/>
                  <a:pt x="61" y="117"/>
                </a:cubicBezTo>
                <a:lnTo>
                  <a:pt x="60" y="117"/>
                </a:lnTo>
                <a:cubicBezTo>
                  <a:pt x="51" y="117"/>
                  <a:pt x="43" y="122"/>
                  <a:pt x="35" y="132"/>
                </a:cubicBezTo>
                <a:cubicBezTo>
                  <a:pt x="27" y="142"/>
                  <a:pt x="22" y="155"/>
                  <a:pt x="18" y="170"/>
                </a:cubicBezTo>
                <a:cubicBezTo>
                  <a:pt x="17" y="171"/>
                  <a:pt x="17" y="171"/>
                  <a:pt x="17" y="172"/>
                </a:cubicBezTo>
                <a:lnTo>
                  <a:pt x="16" y="173"/>
                </a:lnTo>
                <a:cubicBezTo>
                  <a:pt x="16" y="173"/>
                  <a:pt x="16" y="174"/>
                  <a:pt x="15" y="174"/>
                </a:cubicBezTo>
                <a:lnTo>
                  <a:pt x="14" y="174"/>
                </a:lnTo>
                <a:cubicBezTo>
                  <a:pt x="14" y="174"/>
                  <a:pt x="13" y="174"/>
                  <a:pt x="12" y="174"/>
                </a:cubicBezTo>
                <a:cubicBezTo>
                  <a:pt x="11" y="174"/>
                  <a:pt x="10" y="174"/>
                  <a:pt x="9" y="174"/>
                </a:cubicBezTo>
                <a:lnTo>
                  <a:pt x="2" y="174"/>
                </a:lnTo>
                <a:cubicBezTo>
                  <a:pt x="1" y="173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8" name=""/>
          <p:cNvSpPr/>
          <p:nvPr/>
        </p:nvSpPr>
        <p:spPr>
          <a:xfrm>
            <a:off x="9081000" y="3994920"/>
            <a:ext cx="64080" cy="37800"/>
          </a:xfrm>
          <a:custGeom>
            <a:avLst/>
            <a:gdLst/>
            <a:ahLst/>
            <a:rect l="0" t="0" r="r" b="b"/>
            <a:pathLst>
              <a:path w="178" h="105">
                <a:moveTo>
                  <a:pt x="0" y="87"/>
                </a:moveTo>
                <a:lnTo>
                  <a:pt x="89" y="0"/>
                </a:lnTo>
                <a:lnTo>
                  <a:pt x="94" y="5"/>
                </a:lnTo>
                <a:cubicBezTo>
                  <a:pt x="150" y="58"/>
                  <a:pt x="178" y="86"/>
                  <a:pt x="178" y="87"/>
                </a:cubicBezTo>
                <a:lnTo>
                  <a:pt x="161" y="105"/>
                </a:lnTo>
                <a:cubicBezTo>
                  <a:pt x="160" y="105"/>
                  <a:pt x="148" y="94"/>
                  <a:pt x="124" y="72"/>
                </a:cubicBezTo>
                <a:lnTo>
                  <a:pt x="90" y="43"/>
                </a:lnTo>
                <a:lnTo>
                  <a:pt x="54" y="73"/>
                </a:lnTo>
                <a:cubicBezTo>
                  <a:pt x="49" y="78"/>
                  <a:pt x="43" y="84"/>
                  <a:pt x="38" y="89"/>
                </a:cubicBezTo>
                <a:cubicBezTo>
                  <a:pt x="31" y="94"/>
                  <a:pt x="27" y="98"/>
                  <a:pt x="23" y="101"/>
                </a:cubicBezTo>
                <a:lnTo>
                  <a:pt x="18" y="105"/>
                </a:lnTo>
                <a:cubicBezTo>
                  <a:pt x="17" y="106"/>
                  <a:pt x="14" y="103"/>
                  <a:pt x="8" y="96"/>
                </a:cubicBezTo>
                <a:lnTo>
                  <a:pt x="0" y="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9" name=""/>
          <p:cNvSpPr/>
          <p:nvPr/>
        </p:nvSpPr>
        <p:spPr>
          <a:xfrm>
            <a:off x="9234720" y="398556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4" y="642"/>
                </a:moveTo>
                <a:lnTo>
                  <a:pt x="13" y="642"/>
                </a:lnTo>
                <a:cubicBezTo>
                  <a:pt x="6" y="642"/>
                  <a:pt x="3" y="639"/>
                  <a:pt x="0" y="633"/>
                </a:cubicBezTo>
                <a:lnTo>
                  <a:pt x="0" y="322"/>
                </a:lnTo>
                <a:lnTo>
                  <a:pt x="1" y="9"/>
                </a:lnTo>
                <a:cubicBezTo>
                  <a:pt x="5" y="3"/>
                  <a:pt x="9" y="0"/>
                  <a:pt x="14" y="0"/>
                </a:cubicBezTo>
                <a:cubicBezTo>
                  <a:pt x="19" y="0"/>
                  <a:pt x="24" y="4"/>
                  <a:pt x="27" y="10"/>
                </a:cubicBezTo>
                <a:lnTo>
                  <a:pt x="27" y="633"/>
                </a:lnTo>
                <a:cubicBezTo>
                  <a:pt x="23" y="639"/>
                  <a:pt x="19" y="642"/>
                  <a:pt x="15" y="642"/>
                </a:cubicBezTo>
                <a:lnTo>
                  <a:pt x="14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128600" y="3949200"/>
            <a:ext cx="7099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ММП оценка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Максимизация правдоподобия эквивалентна минимизации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1" name=""/>
          <p:cNvSpPr/>
          <p:nvPr/>
        </p:nvSpPr>
        <p:spPr>
          <a:xfrm>
            <a:off x="933120" y="43812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9271800" y="3949200"/>
            <a:ext cx="5630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(MAE)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1128600" y="4282560"/>
            <a:ext cx="95929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Вывод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При выбросах такого типа максимальному правдоподобию будет соответствовать регрессия,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1128600" y="4568400"/>
            <a:ext cx="3117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минимизирующая MAE, а не MSE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1" name="" descr=""/>
          <p:cNvPicPr/>
          <p:nvPr/>
        </p:nvPicPr>
        <p:blipFill>
          <a:blip r:embed="rId1"/>
          <a:stretch/>
        </p:blipFill>
        <p:spPr>
          <a:xfrm>
            <a:off x="8153280" y="2743200"/>
            <a:ext cx="3809520" cy="1380600"/>
          </a:xfrm>
          <a:prstGeom prst="rect">
            <a:avLst/>
          </a:prstGeom>
          <a:ln w="0">
            <a:noFill/>
          </a:ln>
        </p:spPr>
      </p:pic>
      <p:sp>
        <p:nvSpPr>
          <p:cNvPr id="1022" name=""/>
          <p:cNvSpPr txBox="1"/>
          <p:nvPr/>
        </p:nvSpPr>
        <p:spPr>
          <a:xfrm>
            <a:off x="747720" y="1512360"/>
            <a:ext cx="65797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Проблема 4: Нелинейность зависимости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747720" y="2221200"/>
            <a:ext cx="370260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Что если мир не линейный?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4" name=""/>
          <p:cNvSpPr txBox="1"/>
          <p:nvPr/>
        </p:nvSpPr>
        <p:spPr>
          <a:xfrm>
            <a:off x="747720" y="2777760"/>
            <a:ext cx="36554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Решение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Преобразование 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5" name=""/>
          <p:cNvSpPr/>
          <p:nvPr/>
        </p:nvSpPr>
        <p:spPr>
          <a:xfrm>
            <a:off x="933120" y="37526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70"/>
                  <a:pt x="7" y="58"/>
                </a:cubicBezTo>
                <a:cubicBezTo>
                  <a:pt x="12" y="47"/>
                  <a:pt x="19" y="37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70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747720" y="3215880"/>
            <a:ext cx="8542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Методы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7" name=""/>
          <p:cNvSpPr/>
          <p:nvPr/>
        </p:nvSpPr>
        <p:spPr>
          <a:xfrm>
            <a:off x="933120" y="408600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70"/>
                  <a:pt x="7" y="58"/>
                </a:cubicBezTo>
                <a:cubicBezTo>
                  <a:pt x="12" y="47"/>
                  <a:pt x="19" y="37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70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1128600" y="3654000"/>
            <a:ext cx="2646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Полиномиальная регрессия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9" name=""/>
          <p:cNvSpPr/>
          <p:nvPr/>
        </p:nvSpPr>
        <p:spPr>
          <a:xfrm>
            <a:off x="933120" y="44193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70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70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1128600" y="3987360"/>
            <a:ext cx="32040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Добавление бинарных 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1128600" y="4320720"/>
            <a:ext cx="24177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Использование сплайнов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2" name=""/>
          <p:cNvSpPr txBox="1"/>
          <p:nvPr/>
        </p:nvSpPr>
        <p:spPr>
          <a:xfrm>
            <a:off x="747720" y="4758840"/>
            <a:ext cx="6343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Итог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Почти любую зависимость можно свести к линейной модели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3" name=""/>
          <p:cNvSpPr txBox="1"/>
          <p:nvPr/>
        </p:nvSpPr>
        <p:spPr>
          <a:xfrm>
            <a:off x="747720" y="5044680"/>
            <a:ext cx="5223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в пространстве признаков более высокой размерности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4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5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0" name=""/>
          <p:cNvSpPr/>
          <p:nvPr/>
        </p:nvSpPr>
        <p:spPr>
          <a:xfrm>
            <a:off x="8166960" y="1537560"/>
            <a:ext cx="3782880" cy="3782880"/>
          </a:xfrm>
          <a:custGeom>
            <a:avLst/>
            <a:gdLst/>
            <a:ahLst/>
            <a:rect l="0" t="0" r="r" b="b"/>
            <a:pathLst>
              <a:path w="10508" h="10508">
                <a:moveTo>
                  <a:pt x="0" y="0"/>
                </a:moveTo>
                <a:lnTo>
                  <a:pt x="10508" y="0"/>
                </a:lnTo>
                <a:lnTo>
                  <a:pt x="10508" y="10508"/>
                </a:lnTo>
                <a:lnTo>
                  <a:pt x="0" y="105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1" name=""/>
          <p:cNvSpPr/>
          <p:nvPr/>
        </p:nvSpPr>
        <p:spPr>
          <a:xfrm>
            <a:off x="8911440" y="272124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1"/>
                </a:moveTo>
                <a:cubicBezTo>
                  <a:pt x="221" y="126"/>
                  <a:pt x="218" y="140"/>
                  <a:pt x="211" y="153"/>
                </a:cubicBezTo>
                <a:cubicBezTo>
                  <a:pt x="206" y="167"/>
                  <a:pt x="198" y="178"/>
                  <a:pt x="187" y="189"/>
                </a:cubicBezTo>
                <a:cubicBezTo>
                  <a:pt x="177" y="199"/>
                  <a:pt x="165" y="207"/>
                  <a:pt x="152" y="213"/>
                </a:cubicBezTo>
                <a:cubicBezTo>
                  <a:pt x="138" y="218"/>
                  <a:pt x="124" y="221"/>
                  <a:pt x="110" y="221"/>
                </a:cubicBezTo>
                <a:cubicBezTo>
                  <a:pt x="95" y="221"/>
                  <a:pt x="81" y="218"/>
                  <a:pt x="67" y="213"/>
                </a:cubicBezTo>
                <a:cubicBezTo>
                  <a:pt x="54" y="207"/>
                  <a:pt x="42" y="199"/>
                  <a:pt x="32" y="189"/>
                </a:cubicBezTo>
                <a:cubicBezTo>
                  <a:pt x="21" y="178"/>
                  <a:pt x="13" y="167"/>
                  <a:pt x="8" y="153"/>
                </a:cubicBezTo>
                <a:cubicBezTo>
                  <a:pt x="2" y="140"/>
                  <a:pt x="0" y="126"/>
                  <a:pt x="0" y="111"/>
                </a:cubicBezTo>
                <a:cubicBezTo>
                  <a:pt x="0" y="96"/>
                  <a:pt x="2" y="82"/>
                  <a:pt x="8" y="69"/>
                </a:cubicBezTo>
                <a:cubicBezTo>
                  <a:pt x="13" y="55"/>
                  <a:pt x="21" y="43"/>
                  <a:pt x="32" y="33"/>
                </a:cubicBezTo>
                <a:cubicBezTo>
                  <a:pt x="42" y="22"/>
                  <a:pt x="54" y="14"/>
                  <a:pt x="67" y="8"/>
                </a:cubicBezTo>
                <a:cubicBezTo>
                  <a:pt x="81" y="3"/>
                  <a:pt x="95" y="0"/>
                  <a:pt x="110" y="0"/>
                </a:cubicBezTo>
                <a:cubicBezTo>
                  <a:pt x="124" y="0"/>
                  <a:pt x="138" y="3"/>
                  <a:pt x="152" y="8"/>
                </a:cubicBezTo>
                <a:cubicBezTo>
                  <a:pt x="165" y="14"/>
                  <a:pt x="177" y="22"/>
                  <a:pt x="187" y="33"/>
                </a:cubicBezTo>
                <a:cubicBezTo>
                  <a:pt x="198" y="43"/>
                  <a:pt x="206" y="55"/>
                  <a:pt x="211" y="69"/>
                </a:cubicBezTo>
                <a:cubicBezTo>
                  <a:pt x="218" y="82"/>
                  <a:pt x="221" y="96"/>
                  <a:pt x="221" y="111"/>
                </a:cubicBezTo>
                <a:close/>
              </a:path>
            </a:pathLst>
          </a:custGeom>
          <a:solidFill>
            <a:srgbClr val="5b92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2" name=""/>
          <p:cNvSpPr/>
          <p:nvPr/>
        </p:nvSpPr>
        <p:spPr>
          <a:xfrm>
            <a:off x="8911440" y="272124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1"/>
                </a:moveTo>
                <a:cubicBezTo>
                  <a:pt x="221" y="126"/>
                  <a:pt x="218" y="140"/>
                  <a:pt x="211" y="153"/>
                </a:cubicBezTo>
                <a:cubicBezTo>
                  <a:pt x="206" y="167"/>
                  <a:pt x="198" y="178"/>
                  <a:pt x="187" y="189"/>
                </a:cubicBezTo>
                <a:cubicBezTo>
                  <a:pt x="177" y="199"/>
                  <a:pt x="165" y="207"/>
                  <a:pt x="152" y="213"/>
                </a:cubicBezTo>
                <a:cubicBezTo>
                  <a:pt x="138" y="218"/>
                  <a:pt x="124" y="221"/>
                  <a:pt x="110" y="221"/>
                </a:cubicBezTo>
                <a:cubicBezTo>
                  <a:pt x="95" y="221"/>
                  <a:pt x="81" y="218"/>
                  <a:pt x="67" y="213"/>
                </a:cubicBezTo>
                <a:cubicBezTo>
                  <a:pt x="54" y="207"/>
                  <a:pt x="42" y="199"/>
                  <a:pt x="32" y="189"/>
                </a:cubicBezTo>
                <a:cubicBezTo>
                  <a:pt x="21" y="178"/>
                  <a:pt x="13" y="167"/>
                  <a:pt x="8" y="153"/>
                </a:cubicBezTo>
                <a:cubicBezTo>
                  <a:pt x="2" y="140"/>
                  <a:pt x="0" y="126"/>
                  <a:pt x="0" y="111"/>
                </a:cubicBezTo>
                <a:cubicBezTo>
                  <a:pt x="0" y="96"/>
                  <a:pt x="2" y="82"/>
                  <a:pt x="8" y="69"/>
                </a:cubicBezTo>
                <a:cubicBezTo>
                  <a:pt x="13" y="55"/>
                  <a:pt x="21" y="43"/>
                  <a:pt x="32" y="33"/>
                </a:cubicBezTo>
                <a:cubicBezTo>
                  <a:pt x="42" y="22"/>
                  <a:pt x="54" y="14"/>
                  <a:pt x="67" y="8"/>
                </a:cubicBezTo>
                <a:cubicBezTo>
                  <a:pt x="81" y="3"/>
                  <a:pt x="95" y="0"/>
                  <a:pt x="110" y="0"/>
                </a:cubicBezTo>
                <a:cubicBezTo>
                  <a:pt x="124" y="0"/>
                  <a:pt x="138" y="3"/>
                  <a:pt x="152" y="8"/>
                </a:cubicBezTo>
                <a:cubicBezTo>
                  <a:pt x="165" y="14"/>
                  <a:pt x="177" y="22"/>
                  <a:pt x="187" y="33"/>
                </a:cubicBezTo>
                <a:cubicBezTo>
                  <a:pt x="198" y="43"/>
                  <a:pt x="206" y="55"/>
                  <a:pt x="211" y="69"/>
                </a:cubicBezTo>
                <a:cubicBezTo>
                  <a:pt x="218" y="82"/>
                  <a:pt x="221" y="96"/>
                  <a:pt x="221" y="111"/>
                </a:cubicBezTo>
                <a:close/>
              </a:path>
            </a:pathLst>
          </a:custGeom>
          <a:noFill/>
          <a:ln w="33120">
            <a:solidFill>
              <a:srgbClr val="000000"/>
            </a:solidFill>
            <a:miter/>
          </a:ln>
        </p:spPr>
        <p:txBody>
          <a:bodyPr lIns="16560" rIns="16560" tIns="16560" bIns="16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"/>
          <p:cNvSpPr/>
          <p:nvPr/>
        </p:nvSpPr>
        <p:spPr>
          <a:xfrm>
            <a:off x="8877960" y="3265560"/>
            <a:ext cx="79560" cy="79920"/>
          </a:xfrm>
          <a:custGeom>
            <a:avLst/>
            <a:gdLst/>
            <a:ahLst/>
            <a:rect l="0" t="0" r="r" b="b"/>
            <a:pathLst>
              <a:path w="221" h="222">
                <a:moveTo>
                  <a:pt x="221" y="112"/>
                </a:moveTo>
                <a:cubicBezTo>
                  <a:pt x="221" y="126"/>
                  <a:pt x="218" y="140"/>
                  <a:pt x="213" y="154"/>
                </a:cubicBezTo>
                <a:cubicBezTo>
                  <a:pt x="207" y="167"/>
                  <a:pt x="199" y="179"/>
                  <a:pt x="189" y="189"/>
                </a:cubicBezTo>
                <a:cubicBezTo>
                  <a:pt x="178" y="200"/>
                  <a:pt x="167" y="208"/>
                  <a:pt x="153" y="213"/>
                </a:cubicBezTo>
                <a:cubicBezTo>
                  <a:pt x="140" y="219"/>
                  <a:pt x="125" y="222"/>
                  <a:pt x="111" y="222"/>
                </a:cubicBezTo>
                <a:cubicBezTo>
                  <a:pt x="96" y="222"/>
                  <a:pt x="81" y="219"/>
                  <a:pt x="68" y="213"/>
                </a:cubicBezTo>
                <a:cubicBezTo>
                  <a:pt x="54" y="208"/>
                  <a:pt x="42" y="200"/>
                  <a:pt x="32" y="189"/>
                </a:cubicBezTo>
                <a:cubicBezTo>
                  <a:pt x="22" y="179"/>
                  <a:pt x="14" y="167"/>
                  <a:pt x="8" y="154"/>
                </a:cubicBezTo>
                <a:cubicBezTo>
                  <a:pt x="3" y="140"/>
                  <a:pt x="0" y="126"/>
                  <a:pt x="0" y="112"/>
                </a:cubicBezTo>
                <a:cubicBezTo>
                  <a:pt x="0" y="97"/>
                  <a:pt x="3" y="83"/>
                  <a:pt x="8" y="69"/>
                </a:cubicBezTo>
                <a:cubicBezTo>
                  <a:pt x="14" y="55"/>
                  <a:pt x="22" y="43"/>
                  <a:pt x="32" y="33"/>
                </a:cubicBezTo>
                <a:cubicBezTo>
                  <a:pt x="42" y="22"/>
                  <a:pt x="54" y="14"/>
                  <a:pt x="68" y="9"/>
                </a:cubicBezTo>
                <a:cubicBezTo>
                  <a:pt x="81" y="3"/>
                  <a:pt x="96" y="0"/>
                  <a:pt x="111" y="0"/>
                </a:cubicBezTo>
                <a:cubicBezTo>
                  <a:pt x="125" y="0"/>
                  <a:pt x="140" y="3"/>
                  <a:pt x="153" y="9"/>
                </a:cubicBezTo>
                <a:cubicBezTo>
                  <a:pt x="167" y="14"/>
                  <a:pt x="178" y="22"/>
                  <a:pt x="189" y="33"/>
                </a:cubicBezTo>
                <a:cubicBezTo>
                  <a:pt x="199" y="43"/>
                  <a:pt x="207" y="55"/>
                  <a:pt x="213" y="69"/>
                </a:cubicBezTo>
                <a:cubicBezTo>
                  <a:pt x="218" y="83"/>
                  <a:pt x="221" y="97"/>
                  <a:pt x="221" y="112"/>
                </a:cubicBezTo>
                <a:close/>
              </a:path>
            </a:pathLst>
          </a:custGeom>
          <a:solidFill>
            <a:srgbClr val="5b92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4" name=""/>
          <p:cNvSpPr/>
          <p:nvPr/>
        </p:nvSpPr>
        <p:spPr>
          <a:xfrm>
            <a:off x="8877960" y="3265560"/>
            <a:ext cx="79560" cy="79920"/>
          </a:xfrm>
          <a:custGeom>
            <a:avLst/>
            <a:gdLst/>
            <a:ahLst/>
            <a:rect l="0" t="0" r="r" b="b"/>
            <a:pathLst>
              <a:path w="221" h="222">
                <a:moveTo>
                  <a:pt x="221" y="112"/>
                </a:moveTo>
                <a:cubicBezTo>
                  <a:pt x="221" y="126"/>
                  <a:pt x="218" y="140"/>
                  <a:pt x="213" y="154"/>
                </a:cubicBezTo>
                <a:cubicBezTo>
                  <a:pt x="207" y="167"/>
                  <a:pt x="199" y="179"/>
                  <a:pt x="189" y="189"/>
                </a:cubicBezTo>
                <a:cubicBezTo>
                  <a:pt x="178" y="200"/>
                  <a:pt x="167" y="208"/>
                  <a:pt x="153" y="213"/>
                </a:cubicBezTo>
                <a:cubicBezTo>
                  <a:pt x="140" y="219"/>
                  <a:pt x="125" y="222"/>
                  <a:pt x="111" y="222"/>
                </a:cubicBezTo>
                <a:cubicBezTo>
                  <a:pt x="96" y="222"/>
                  <a:pt x="81" y="219"/>
                  <a:pt x="68" y="213"/>
                </a:cubicBezTo>
                <a:cubicBezTo>
                  <a:pt x="54" y="208"/>
                  <a:pt x="42" y="200"/>
                  <a:pt x="32" y="189"/>
                </a:cubicBezTo>
                <a:cubicBezTo>
                  <a:pt x="22" y="179"/>
                  <a:pt x="14" y="167"/>
                  <a:pt x="8" y="154"/>
                </a:cubicBezTo>
                <a:cubicBezTo>
                  <a:pt x="3" y="140"/>
                  <a:pt x="0" y="126"/>
                  <a:pt x="0" y="112"/>
                </a:cubicBezTo>
                <a:cubicBezTo>
                  <a:pt x="0" y="97"/>
                  <a:pt x="3" y="83"/>
                  <a:pt x="8" y="69"/>
                </a:cubicBezTo>
                <a:cubicBezTo>
                  <a:pt x="14" y="55"/>
                  <a:pt x="22" y="43"/>
                  <a:pt x="32" y="33"/>
                </a:cubicBezTo>
                <a:cubicBezTo>
                  <a:pt x="42" y="22"/>
                  <a:pt x="54" y="14"/>
                  <a:pt x="68" y="9"/>
                </a:cubicBezTo>
                <a:cubicBezTo>
                  <a:pt x="81" y="3"/>
                  <a:pt x="96" y="0"/>
                  <a:pt x="111" y="0"/>
                </a:cubicBezTo>
                <a:cubicBezTo>
                  <a:pt x="125" y="0"/>
                  <a:pt x="140" y="3"/>
                  <a:pt x="153" y="9"/>
                </a:cubicBezTo>
                <a:cubicBezTo>
                  <a:pt x="167" y="14"/>
                  <a:pt x="178" y="22"/>
                  <a:pt x="189" y="33"/>
                </a:cubicBezTo>
                <a:cubicBezTo>
                  <a:pt x="199" y="43"/>
                  <a:pt x="207" y="55"/>
                  <a:pt x="213" y="69"/>
                </a:cubicBezTo>
                <a:cubicBezTo>
                  <a:pt x="218" y="83"/>
                  <a:pt x="221" y="97"/>
                  <a:pt x="221" y="112"/>
                </a:cubicBezTo>
                <a:close/>
              </a:path>
            </a:pathLst>
          </a:custGeom>
          <a:noFill/>
          <a:ln w="33120">
            <a:solidFill>
              <a:srgbClr val="000000"/>
            </a:solidFill>
            <a:miter/>
          </a:ln>
        </p:spPr>
        <p:txBody>
          <a:bodyPr lIns="16560" rIns="16560" tIns="16560" bIns="16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"/>
          <p:cNvSpPr/>
          <p:nvPr/>
        </p:nvSpPr>
        <p:spPr>
          <a:xfrm>
            <a:off x="9080280" y="381096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1"/>
                </a:moveTo>
                <a:cubicBezTo>
                  <a:pt x="221" y="125"/>
                  <a:pt x="219" y="139"/>
                  <a:pt x="213" y="153"/>
                </a:cubicBezTo>
                <a:cubicBezTo>
                  <a:pt x="207" y="166"/>
                  <a:pt x="199" y="178"/>
                  <a:pt x="189" y="188"/>
                </a:cubicBezTo>
                <a:cubicBezTo>
                  <a:pt x="178" y="199"/>
                  <a:pt x="166" y="207"/>
                  <a:pt x="152" y="212"/>
                </a:cubicBezTo>
                <a:cubicBezTo>
                  <a:pt x="139" y="218"/>
                  <a:pt x="125" y="221"/>
                  <a:pt x="110" y="221"/>
                </a:cubicBezTo>
                <a:cubicBezTo>
                  <a:pt x="96" y="221"/>
                  <a:pt x="82" y="218"/>
                  <a:pt x="68" y="212"/>
                </a:cubicBezTo>
                <a:cubicBezTo>
                  <a:pt x="55" y="207"/>
                  <a:pt x="43" y="199"/>
                  <a:pt x="32" y="188"/>
                </a:cubicBezTo>
                <a:cubicBezTo>
                  <a:pt x="22" y="178"/>
                  <a:pt x="14" y="166"/>
                  <a:pt x="9" y="153"/>
                </a:cubicBezTo>
                <a:cubicBezTo>
                  <a:pt x="3" y="139"/>
                  <a:pt x="0" y="125"/>
                  <a:pt x="0" y="111"/>
                </a:cubicBezTo>
                <a:cubicBezTo>
                  <a:pt x="0" y="96"/>
                  <a:pt x="3" y="81"/>
                  <a:pt x="9" y="67"/>
                </a:cubicBezTo>
                <a:cubicBezTo>
                  <a:pt x="14" y="54"/>
                  <a:pt x="22" y="42"/>
                  <a:pt x="32" y="32"/>
                </a:cubicBezTo>
                <a:cubicBezTo>
                  <a:pt x="43" y="21"/>
                  <a:pt x="55" y="14"/>
                  <a:pt x="68" y="8"/>
                </a:cubicBezTo>
                <a:cubicBezTo>
                  <a:pt x="82" y="2"/>
                  <a:pt x="96" y="0"/>
                  <a:pt x="110" y="0"/>
                </a:cubicBezTo>
                <a:cubicBezTo>
                  <a:pt x="125" y="0"/>
                  <a:pt x="139" y="2"/>
                  <a:pt x="152" y="8"/>
                </a:cubicBezTo>
                <a:cubicBezTo>
                  <a:pt x="166" y="14"/>
                  <a:pt x="178" y="21"/>
                  <a:pt x="189" y="32"/>
                </a:cubicBezTo>
                <a:cubicBezTo>
                  <a:pt x="199" y="42"/>
                  <a:pt x="207" y="54"/>
                  <a:pt x="213" y="67"/>
                </a:cubicBezTo>
                <a:cubicBezTo>
                  <a:pt x="219" y="81"/>
                  <a:pt x="221" y="96"/>
                  <a:pt x="221" y="111"/>
                </a:cubicBezTo>
                <a:close/>
              </a:path>
            </a:pathLst>
          </a:custGeom>
          <a:solidFill>
            <a:srgbClr val="5b92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6" name=""/>
          <p:cNvSpPr/>
          <p:nvPr/>
        </p:nvSpPr>
        <p:spPr>
          <a:xfrm>
            <a:off x="9080280" y="381096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1"/>
                </a:moveTo>
                <a:cubicBezTo>
                  <a:pt x="221" y="125"/>
                  <a:pt x="219" y="139"/>
                  <a:pt x="213" y="153"/>
                </a:cubicBezTo>
                <a:cubicBezTo>
                  <a:pt x="207" y="166"/>
                  <a:pt x="199" y="178"/>
                  <a:pt x="189" y="188"/>
                </a:cubicBezTo>
                <a:cubicBezTo>
                  <a:pt x="178" y="199"/>
                  <a:pt x="166" y="207"/>
                  <a:pt x="152" y="212"/>
                </a:cubicBezTo>
                <a:cubicBezTo>
                  <a:pt x="139" y="218"/>
                  <a:pt x="125" y="221"/>
                  <a:pt x="110" y="221"/>
                </a:cubicBezTo>
                <a:cubicBezTo>
                  <a:pt x="96" y="221"/>
                  <a:pt x="82" y="218"/>
                  <a:pt x="68" y="212"/>
                </a:cubicBezTo>
                <a:cubicBezTo>
                  <a:pt x="55" y="207"/>
                  <a:pt x="43" y="199"/>
                  <a:pt x="32" y="188"/>
                </a:cubicBezTo>
                <a:cubicBezTo>
                  <a:pt x="22" y="178"/>
                  <a:pt x="14" y="166"/>
                  <a:pt x="9" y="153"/>
                </a:cubicBezTo>
                <a:cubicBezTo>
                  <a:pt x="3" y="139"/>
                  <a:pt x="0" y="125"/>
                  <a:pt x="0" y="111"/>
                </a:cubicBezTo>
                <a:cubicBezTo>
                  <a:pt x="0" y="96"/>
                  <a:pt x="3" y="81"/>
                  <a:pt x="9" y="67"/>
                </a:cubicBezTo>
                <a:cubicBezTo>
                  <a:pt x="14" y="54"/>
                  <a:pt x="22" y="42"/>
                  <a:pt x="32" y="32"/>
                </a:cubicBezTo>
                <a:cubicBezTo>
                  <a:pt x="43" y="21"/>
                  <a:pt x="55" y="14"/>
                  <a:pt x="68" y="8"/>
                </a:cubicBezTo>
                <a:cubicBezTo>
                  <a:pt x="82" y="2"/>
                  <a:pt x="96" y="0"/>
                  <a:pt x="110" y="0"/>
                </a:cubicBezTo>
                <a:cubicBezTo>
                  <a:pt x="125" y="0"/>
                  <a:pt x="139" y="2"/>
                  <a:pt x="152" y="8"/>
                </a:cubicBezTo>
                <a:cubicBezTo>
                  <a:pt x="166" y="14"/>
                  <a:pt x="178" y="21"/>
                  <a:pt x="189" y="32"/>
                </a:cubicBezTo>
                <a:cubicBezTo>
                  <a:pt x="199" y="42"/>
                  <a:pt x="207" y="54"/>
                  <a:pt x="213" y="67"/>
                </a:cubicBezTo>
                <a:cubicBezTo>
                  <a:pt x="219" y="81"/>
                  <a:pt x="221" y="96"/>
                  <a:pt x="221" y="111"/>
                </a:cubicBezTo>
                <a:close/>
              </a:path>
            </a:pathLst>
          </a:custGeom>
          <a:noFill/>
          <a:ln w="33120">
            <a:solidFill>
              <a:srgbClr val="000000"/>
            </a:solidFill>
            <a:miter/>
          </a:ln>
        </p:spPr>
        <p:txBody>
          <a:bodyPr lIns="16560" rIns="16560" tIns="16560" bIns="16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7" name=""/>
          <p:cNvSpPr/>
          <p:nvPr/>
        </p:nvSpPr>
        <p:spPr>
          <a:xfrm>
            <a:off x="9484560" y="4153320"/>
            <a:ext cx="79920" cy="79560"/>
          </a:xfrm>
          <a:custGeom>
            <a:avLst/>
            <a:gdLst/>
            <a:ahLst/>
            <a:rect l="0" t="0" r="r" b="b"/>
            <a:pathLst>
              <a:path w="222" h="221">
                <a:moveTo>
                  <a:pt x="222" y="111"/>
                </a:moveTo>
                <a:cubicBezTo>
                  <a:pt x="222" y="126"/>
                  <a:pt x="219" y="140"/>
                  <a:pt x="213" y="153"/>
                </a:cubicBezTo>
                <a:cubicBezTo>
                  <a:pt x="208" y="167"/>
                  <a:pt x="200" y="179"/>
                  <a:pt x="189" y="189"/>
                </a:cubicBezTo>
                <a:cubicBezTo>
                  <a:pt x="179" y="200"/>
                  <a:pt x="167" y="207"/>
                  <a:pt x="153" y="213"/>
                </a:cubicBezTo>
                <a:cubicBezTo>
                  <a:pt x="139" y="219"/>
                  <a:pt x="125" y="221"/>
                  <a:pt x="111" y="221"/>
                </a:cubicBezTo>
                <a:cubicBezTo>
                  <a:pt x="96" y="221"/>
                  <a:pt x="82" y="219"/>
                  <a:pt x="68" y="213"/>
                </a:cubicBezTo>
                <a:cubicBezTo>
                  <a:pt x="55" y="207"/>
                  <a:pt x="43" y="200"/>
                  <a:pt x="33" y="189"/>
                </a:cubicBezTo>
                <a:cubicBezTo>
                  <a:pt x="22" y="179"/>
                  <a:pt x="14" y="167"/>
                  <a:pt x="9" y="153"/>
                </a:cubicBezTo>
                <a:cubicBezTo>
                  <a:pt x="3" y="140"/>
                  <a:pt x="0" y="126"/>
                  <a:pt x="0" y="111"/>
                </a:cubicBezTo>
                <a:cubicBezTo>
                  <a:pt x="0" y="97"/>
                  <a:pt x="3" y="83"/>
                  <a:pt x="9" y="69"/>
                </a:cubicBezTo>
                <a:cubicBezTo>
                  <a:pt x="14" y="56"/>
                  <a:pt x="22" y="44"/>
                  <a:pt x="33" y="34"/>
                </a:cubicBezTo>
                <a:cubicBezTo>
                  <a:pt x="43" y="23"/>
                  <a:pt x="55" y="15"/>
                  <a:pt x="68" y="9"/>
                </a:cubicBezTo>
                <a:cubicBezTo>
                  <a:pt x="82" y="3"/>
                  <a:pt x="96" y="0"/>
                  <a:pt x="111" y="0"/>
                </a:cubicBezTo>
                <a:cubicBezTo>
                  <a:pt x="125" y="0"/>
                  <a:pt x="139" y="3"/>
                  <a:pt x="153" y="9"/>
                </a:cubicBezTo>
                <a:cubicBezTo>
                  <a:pt x="167" y="15"/>
                  <a:pt x="179" y="23"/>
                  <a:pt x="189" y="34"/>
                </a:cubicBezTo>
                <a:cubicBezTo>
                  <a:pt x="200" y="44"/>
                  <a:pt x="208" y="56"/>
                  <a:pt x="213" y="69"/>
                </a:cubicBezTo>
                <a:cubicBezTo>
                  <a:pt x="219" y="83"/>
                  <a:pt x="222" y="97"/>
                  <a:pt x="222" y="111"/>
                </a:cubicBezTo>
                <a:close/>
              </a:path>
            </a:pathLst>
          </a:custGeom>
          <a:solidFill>
            <a:srgbClr val="5b92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8" name=""/>
          <p:cNvSpPr/>
          <p:nvPr/>
        </p:nvSpPr>
        <p:spPr>
          <a:xfrm>
            <a:off x="9484560" y="4153320"/>
            <a:ext cx="79920" cy="79560"/>
          </a:xfrm>
          <a:custGeom>
            <a:avLst/>
            <a:gdLst/>
            <a:ahLst/>
            <a:rect l="0" t="0" r="r" b="b"/>
            <a:pathLst>
              <a:path w="222" h="221">
                <a:moveTo>
                  <a:pt x="222" y="111"/>
                </a:moveTo>
                <a:cubicBezTo>
                  <a:pt x="222" y="126"/>
                  <a:pt x="219" y="140"/>
                  <a:pt x="213" y="153"/>
                </a:cubicBezTo>
                <a:cubicBezTo>
                  <a:pt x="208" y="167"/>
                  <a:pt x="200" y="179"/>
                  <a:pt x="189" y="189"/>
                </a:cubicBezTo>
                <a:cubicBezTo>
                  <a:pt x="179" y="200"/>
                  <a:pt x="167" y="207"/>
                  <a:pt x="153" y="213"/>
                </a:cubicBezTo>
                <a:cubicBezTo>
                  <a:pt x="139" y="219"/>
                  <a:pt x="125" y="221"/>
                  <a:pt x="111" y="221"/>
                </a:cubicBezTo>
                <a:cubicBezTo>
                  <a:pt x="96" y="221"/>
                  <a:pt x="82" y="219"/>
                  <a:pt x="68" y="213"/>
                </a:cubicBezTo>
                <a:cubicBezTo>
                  <a:pt x="55" y="207"/>
                  <a:pt x="43" y="200"/>
                  <a:pt x="33" y="189"/>
                </a:cubicBezTo>
                <a:cubicBezTo>
                  <a:pt x="22" y="179"/>
                  <a:pt x="14" y="167"/>
                  <a:pt x="9" y="153"/>
                </a:cubicBezTo>
                <a:cubicBezTo>
                  <a:pt x="3" y="140"/>
                  <a:pt x="0" y="126"/>
                  <a:pt x="0" y="111"/>
                </a:cubicBezTo>
                <a:cubicBezTo>
                  <a:pt x="0" y="97"/>
                  <a:pt x="3" y="83"/>
                  <a:pt x="9" y="69"/>
                </a:cubicBezTo>
                <a:cubicBezTo>
                  <a:pt x="14" y="56"/>
                  <a:pt x="22" y="44"/>
                  <a:pt x="33" y="34"/>
                </a:cubicBezTo>
                <a:cubicBezTo>
                  <a:pt x="43" y="23"/>
                  <a:pt x="55" y="15"/>
                  <a:pt x="68" y="9"/>
                </a:cubicBezTo>
                <a:cubicBezTo>
                  <a:pt x="82" y="3"/>
                  <a:pt x="96" y="0"/>
                  <a:pt x="111" y="0"/>
                </a:cubicBezTo>
                <a:cubicBezTo>
                  <a:pt x="125" y="0"/>
                  <a:pt x="139" y="3"/>
                  <a:pt x="153" y="9"/>
                </a:cubicBezTo>
                <a:cubicBezTo>
                  <a:pt x="167" y="15"/>
                  <a:pt x="179" y="23"/>
                  <a:pt x="189" y="34"/>
                </a:cubicBezTo>
                <a:cubicBezTo>
                  <a:pt x="200" y="44"/>
                  <a:pt x="208" y="56"/>
                  <a:pt x="213" y="69"/>
                </a:cubicBezTo>
                <a:cubicBezTo>
                  <a:pt x="219" y="83"/>
                  <a:pt x="222" y="97"/>
                  <a:pt x="222" y="111"/>
                </a:cubicBezTo>
                <a:close/>
              </a:path>
            </a:pathLst>
          </a:custGeom>
          <a:noFill/>
          <a:ln w="33120">
            <a:solidFill>
              <a:srgbClr val="000000"/>
            </a:solidFill>
            <a:miter/>
          </a:ln>
        </p:spPr>
        <p:txBody>
          <a:bodyPr lIns="16560" rIns="16560" tIns="16560" bIns="16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"/>
          <p:cNvSpPr/>
          <p:nvPr/>
        </p:nvSpPr>
        <p:spPr>
          <a:xfrm>
            <a:off x="10086480" y="437328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1"/>
                </a:moveTo>
                <a:cubicBezTo>
                  <a:pt x="221" y="125"/>
                  <a:pt x="218" y="139"/>
                  <a:pt x="213" y="153"/>
                </a:cubicBezTo>
                <a:cubicBezTo>
                  <a:pt x="207" y="166"/>
                  <a:pt x="199" y="178"/>
                  <a:pt x="189" y="188"/>
                </a:cubicBezTo>
                <a:cubicBezTo>
                  <a:pt x="179" y="199"/>
                  <a:pt x="167" y="207"/>
                  <a:pt x="153" y="212"/>
                </a:cubicBezTo>
                <a:cubicBezTo>
                  <a:pt x="140" y="218"/>
                  <a:pt x="126" y="221"/>
                  <a:pt x="111" y="221"/>
                </a:cubicBezTo>
                <a:cubicBezTo>
                  <a:pt x="97" y="221"/>
                  <a:pt x="83" y="218"/>
                  <a:pt x="69" y="212"/>
                </a:cubicBezTo>
                <a:cubicBezTo>
                  <a:pt x="56" y="207"/>
                  <a:pt x="44" y="199"/>
                  <a:pt x="33" y="188"/>
                </a:cubicBezTo>
                <a:cubicBezTo>
                  <a:pt x="22" y="178"/>
                  <a:pt x="14" y="166"/>
                  <a:pt x="9" y="153"/>
                </a:cubicBezTo>
                <a:cubicBezTo>
                  <a:pt x="3" y="139"/>
                  <a:pt x="0" y="125"/>
                  <a:pt x="0" y="111"/>
                </a:cubicBezTo>
                <a:cubicBezTo>
                  <a:pt x="0" y="96"/>
                  <a:pt x="3" y="82"/>
                  <a:pt x="9" y="68"/>
                </a:cubicBezTo>
                <a:cubicBezTo>
                  <a:pt x="14" y="54"/>
                  <a:pt x="22" y="42"/>
                  <a:pt x="33" y="32"/>
                </a:cubicBezTo>
                <a:cubicBezTo>
                  <a:pt x="44" y="21"/>
                  <a:pt x="56" y="14"/>
                  <a:pt x="69" y="8"/>
                </a:cubicBezTo>
                <a:cubicBezTo>
                  <a:pt x="83" y="2"/>
                  <a:pt x="97" y="0"/>
                  <a:pt x="111" y="0"/>
                </a:cubicBezTo>
                <a:cubicBezTo>
                  <a:pt x="126" y="0"/>
                  <a:pt x="140" y="2"/>
                  <a:pt x="153" y="8"/>
                </a:cubicBezTo>
                <a:cubicBezTo>
                  <a:pt x="167" y="14"/>
                  <a:pt x="179" y="21"/>
                  <a:pt x="189" y="32"/>
                </a:cubicBezTo>
                <a:cubicBezTo>
                  <a:pt x="199" y="42"/>
                  <a:pt x="207" y="54"/>
                  <a:pt x="213" y="68"/>
                </a:cubicBezTo>
                <a:cubicBezTo>
                  <a:pt x="218" y="82"/>
                  <a:pt x="221" y="96"/>
                  <a:pt x="221" y="111"/>
                </a:cubicBezTo>
                <a:close/>
              </a:path>
            </a:pathLst>
          </a:custGeom>
          <a:solidFill>
            <a:srgbClr val="5b92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0" name=""/>
          <p:cNvSpPr/>
          <p:nvPr/>
        </p:nvSpPr>
        <p:spPr>
          <a:xfrm>
            <a:off x="10086480" y="437328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1"/>
                </a:moveTo>
                <a:cubicBezTo>
                  <a:pt x="221" y="125"/>
                  <a:pt x="218" y="139"/>
                  <a:pt x="213" y="153"/>
                </a:cubicBezTo>
                <a:cubicBezTo>
                  <a:pt x="207" y="166"/>
                  <a:pt x="199" y="178"/>
                  <a:pt x="189" y="188"/>
                </a:cubicBezTo>
                <a:cubicBezTo>
                  <a:pt x="179" y="199"/>
                  <a:pt x="167" y="207"/>
                  <a:pt x="153" y="212"/>
                </a:cubicBezTo>
                <a:cubicBezTo>
                  <a:pt x="140" y="218"/>
                  <a:pt x="126" y="221"/>
                  <a:pt x="111" y="221"/>
                </a:cubicBezTo>
                <a:cubicBezTo>
                  <a:pt x="97" y="221"/>
                  <a:pt x="83" y="218"/>
                  <a:pt x="69" y="212"/>
                </a:cubicBezTo>
                <a:cubicBezTo>
                  <a:pt x="56" y="207"/>
                  <a:pt x="44" y="199"/>
                  <a:pt x="33" y="188"/>
                </a:cubicBezTo>
                <a:cubicBezTo>
                  <a:pt x="22" y="178"/>
                  <a:pt x="14" y="166"/>
                  <a:pt x="9" y="153"/>
                </a:cubicBezTo>
                <a:cubicBezTo>
                  <a:pt x="3" y="139"/>
                  <a:pt x="0" y="125"/>
                  <a:pt x="0" y="111"/>
                </a:cubicBezTo>
                <a:cubicBezTo>
                  <a:pt x="0" y="96"/>
                  <a:pt x="3" y="82"/>
                  <a:pt x="9" y="68"/>
                </a:cubicBezTo>
                <a:cubicBezTo>
                  <a:pt x="14" y="54"/>
                  <a:pt x="22" y="42"/>
                  <a:pt x="33" y="32"/>
                </a:cubicBezTo>
                <a:cubicBezTo>
                  <a:pt x="44" y="21"/>
                  <a:pt x="56" y="14"/>
                  <a:pt x="69" y="8"/>
                </a:cubicBezTo>
                <a:cubicBezTo>
                  <a:pt x="83" y="2"/>
                  <a:pt x="97" y="0"/>
                  <a:pt x="111" y="0"/>
                </a:cubicBezTo>
                <a:cubicBezTo>
                  <a:pt x="126" y="0"/>
                  <a:pt x="140" y="2"/>
                  <a:pt x="153" y="8"/>
                </a:cubicBezTo>
                <a:cubicBezTo>
                  <a:pt x="167" y="14"/>
                  <a:pt x="179" y="21"/>
                  <a:pt x="189" y="32"/>
                </a:cubicBezTo>
                <a:cubicBezTo>
                  <a:pt x="199" y="42"/>
                  <a:pt x="207" y="54"/>
                  <a:pt x="213" y="68"/>
                </a:cubicBezTo>
                <a:cubicBezTo>
                  <a:pt x="218" y="82"/>
                  <a:pt x="221" y="96"/>
                  <a:pt x="221" y="111"/>
                </a:cubicBezTo>
                <a:close/>
              </a:path>
            </a:pathLst>
          </a:custGeom>
          <a:noFill/>
          <a:ln w="33120">
            <a:solidFill>
              <a:srgbClr val="000000"/>
            </a:solidFill>
            <a:miter/>
          </a:ln>
        </p:spPr>
        <p:txBody>
          <a:bodyPr lIns="16560" rIns="16560" tIns="16560" bIns="16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1" name=""/>
          <p:cNvSpPr/>
          <p:nvPr/>
        </p:nvSpPr>
        <p:spPr>
          <a:xfrm>
            <a:off x="10209600" y="424368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0"/>
                </a:moveTo>
                <a:cubicBezTo>
                  <a:pt x="221" y="124"/>
                  <a:pt x="218" y="138"/>
                  <a:pt x="212" y="152"/>
                </a:cubicBezTo>
                <a:cubicBezTo>
                  <a:pt x="207" y="165"/>
                  <a:pt x="199" y="177"/>
                  <a:pt x="188" y="187"/>
                </a:cubicBezTo>
                <a:cubicBezTo>
                  <a:pt x="178" y="198"/>
                  <a:pt x="166" y="207"/>
                  <a:pt x="153" y="212"/>
                </a:cubicBezTo>
                <a:cubicBezTo>
                  <a:pt x="139" y="218"/>
                  <a:pt x="124" y="221"/>
                  <a:pt x="110" y="221"/>
                </a:cubicBezTo>
                <a:cubicBezTo>
                  <a:pt x="95" y="221"/>
                  <a:pt x="81" y="218"/>
                  <a:pt x="68" y="212"/>
                </a:cubicBezTo>
                <a:cubicBezTo>
                  <a:pt x="54" y="207"/>
                  <a:pt x="42" y="198"/>
                  <a:pt x="32" y="187"/>
                </a:cubicBezTo>
                <a:cubicBezTo>
                  <a:pt x="21" y="177"/>
                  <a:pt x="14" y="165"/>
                  <a:pt x="8" y="152"/>
                </a:cubicBezTo>
                <a:cubicBezTo>
                  <a:pt x="2" y="138"/>
                  <a:pt x="0" y="124"/>
                  <a:pt x="0" y="110"/>
                </a:cubicBezTo>
                <a:cubicBezTo>
                  <a:pt x="0" y="95"/>
                  <a:pt x="2" y="81"/>
                  <a:pt x="8" y="68"/>
                </a:cubicBezTo>
                <a:cubicBezTo>
                  <a:pt x="14" y="54"/>
                  <a:pt x="21" y="42"/>
                  <a:pt x="32" y="32"/>
                </a:cubicBezTo>
                <a:cubicBezTo>
                  <a:pt x="42" y="21"/>
                  <a:pt x="54" y="14"/>
                  <a:pt x="68" y="8"/>
                </a:cubicBezTo>
                <a:cubicBezTo>
                  <a:pt x="81" y="2"/>
                  <a:pt x="95" y="0"/>
                  <a:pt x="110" y="0"/>
                </a:cubicBezTo>
                <a:cubicBezTo>
                  <a:pt x="124" y="0"/>
                  <a:pt x="139" y="2"/>
                  <a:pt x="153" y="8"/>
                </a:cubicBezTo>
                <a:cubicBezTo>
                  <a:pt x="166" y="14"/>
                  <a:pt x="178" y="21"/>
                  <a:pt x="188" y="32"/>
                </a:cubicBezTo>
                <a:cubicBezTo>
                  <a:pt x="199" y="42"/>
                  <a:pt x="207" y="54"/>
                  <a:pt x="212" y="68"/>
                </a:cubicBezTo>
                <a:cubicBezTo>
                  <a:pt x="218" y="81"/>
                  <a:pt x="221" y="95"/>
                  <a:pt x="221" y="110"/>
                </a:cubicBezTo>
                <a:close/>
              </a:path>
            </a:pathLst>
          </a:custGeom>
          <a:solidFill>
            <a:srgbClr val="5b92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2" name=""/>
          <p:cNvSpPr/>
          <p:nvPr/>
        </p:nvSpPr>
        <p:spPr>
          <a:xfrm>
            <a:off x="10209600" y="424368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0"/>
                </a:moveTo>
                <a:cubicBezTo>
                  <a:pt x="221" y="124"/>
                  <a:pt x="218" y="138"/>
                  <a:pt x="212" y="152"/>
                </a:cubicBezTo>
                <a:cubicBezTo>
                  <a:pt x="207" y="165"/>
                  <a:pt x="199" y="177"/>
                  <a:pt x="188" y="187"/>
                </a:cubicBezTo>
                <a:cubicBezTo>
                  <a:pt x="178" y="198"/>
                  <a:pt x="166" y="207"/>
                  <a:pt x="153" y="212"/>
                </a:cubicBezTo>
                <a:cubicBezTo>
                  <a:pt x="139" y="218"/>
                  <a:pt x="124" y="221"/>
                  <a:pt x="110" y="221"/>
                </a:cubicBezTo>
                <a:cubicBezTo>
                  <a:pt x="95" y="221"/>
                  <a:pt x="81" y="218"/>
                  <a:pt x="68" y="212"/>
                </a:cubicBezTo>
                <a:cubicBezTo>
                  <a:pt x="54" y="207"/>
                  <a:pt x="42" y="198"/>
                  <a:pt x="32" y="187"/>
                </a:cubicBezTo>
                <a:cubicBezTo>
                  <a:pt x="21" y="177"/>
                  <a:pt x="14" y="165"/>
                  <a:pt x="8" y="152"/>
                </a:cubicBezTo>
                <a:cubicBezTo>
                  <a:pt x="2" y="138"/>
                  <a:pt x="0" y="124"/>
                  <a:pt x="0" y="110"/>
                </a:cubicBezTo>
                <a:cubicBezTo>
                  <a:pt x="0" y="95"/>
                  <a:pt x="2" y="81"/>
                  <a:pt x="8" y="68"/>
                </a:cubicBezTo>
                <a:cubicBezTo>
                  <a:pt x="14" y="54"/>
                  <a:pt x="21" y="42"/>
                  <a:pt x="32" y="32"/>
                </a:cubicBezTo>
                <a:cubicBezTo>
                  <a:pt x="42" y="21"/>
                  <a:pt x="54" y="14"/>
                  <a:pt x="68" y="8"/>
                </a:cubicBezTo>
                <a:cubicBezTo>
                  <a:pt x="81" y="2"/>
                  <a:pt x="95" y="0"/>
                  <a:pt x="110" y="0"/>
                </a:cubicBezTo>
                <a:cubicBezTo>
                  <a:pt x="124" y="0"/>
                  <a:pt x="139" y="2"/>
                  <a:pt x="153" y="8"/>
                </a:cubicBezTo>
                <a:cubicBezTo>
                  <a:pt x="166" y="14"/>
                  <a:pt x="178" y="21"/>
                  <a:pt x="188" y="32"/>
                </a:cubicBezTo>
                <a:cubicBezTo>
                  <a:pt x="199" y="42"/>
                  <a:pt x="207" y="54"/>
                  <a:pt x="212" y="68"/>
                </a:cubicBezTo>
                <a:cubicBezTo>
                  <a:pt x="218" y="81"/>
                  <a:pt x="221" y="95"/>
                  <a:pt x="221" y="110"/>
                </a:cubicBezTo>
                <a:close/>
              </a:path>
            </a:pathLst>
          </a:custGeom>
          <a:noFill/>
          <a:ln w="33120">
            <a:solidFill>
              <a:srgbClr val="000000"/>
            </a:solidFill>
            <a:miter/>
          </a:ln>
        </p:spPr>
        <p:txBody>
          <a:bodyPr lIns="16560" rIns="16560" tIns="16560" bIns="16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3" name=""/>
          <p:cNvSpPr/>
          <p:nvPr/>
        </p:nvSpPr>
        <p:spPr>
          <a:xfrm>
            <a:off x="11512800" y="428868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1"/>
                </a:moveTo>
                <a:cubicBezTo>
                  <a:pt x="221" y="125"/>
                  <a:pt x="218" y="139"/>
                  <a:pt x="212" y="153"/>
                </a:cubicBezTo>
                <a:cubicBezTo>
                  <a:pt x="207" y="166"/>
                  <a:pt x="199" y="178"/>
                  <a:pt x="188" y="189"/>
                </a:cubicBezTo>
                <a:cubicBezTo>
                  <a:pt x="178" y="199"/>
                  <a:pt x="166" y="207"/>
                  <a:pt x="153" y="212"/>
                </a:cubicBezTo>
                <a:cubicBezTo>
                  <a:pt x="139" y="218"/>
                  <a:pt x="125" y="221"/>
                  <a:pt x="111" y="221"/>
                </a:cubicBezTo>
                <a:cubicBezTo>
                  <a:pt x="96" y="221"/>
                  <a:pt x="82" y="218"/>
                  <a:pt x="68" y="212"/>
                </a:cubicBezTo>
                <a:cubicBezTo>
                  <a:pt x="55" y="207"/>
                  <a:pt x="43" y="199"/>
                  <a:pt x="33" y="189"/>
                </a:cubicBezTo>
                <a:cubicBezTo>
                  <a:pt x="21" y="178"/>
                  <a:pt x="13" y="166"/>
                  <a:pt x="8" y="153"/>
                </a:cubicBezTo>
                <a:cubicBezTo>
                  <a:pt x="2" y="139"/>
                  <a:pt x="0" y="125"/>
                  <a:pt x="0" y="111"/>
                </a:cubicBezTo>
                <a:cubicBezTo>
                  <a:pt x="0" y="96"/>
                  <a:pt x="2" y="82"/>
                  <a:pt x="8" y="68"/>
                </a:cubicBezTo>
                <a:cubicBezTo>
                  <a:pt x="13" y="54"/>
                  <a:pt x="21" y="42"/>
                  <a:pt x="33" y="32"/>
                </a:cubicBezTo>
                <a:cubicBezTo>
                  <a:pt x="43" y="22"/>
                  <a:pt x="55" y="14"/>
                  <a:pt x="68" y="8"/>
                </a:cubicBezTo>
                <a:cubicBezTo>
                  <a:pt x="82" y="2"/>
                  <a:pt x="96" y="0"/>
                  <a:pt x="111" y="0"/>
                </a:cubicBezTo>
                <a:cubicBezTo>
                  <a:pt x="125" y="0"/>
                  <a:pt x="139" y="2"/>
                  <a:pt x="153" y="8"/>
                </a:cubicBezTo>
                <a:cubicBezTo>
                  <a:pt x="166" y="14"/>
                  <a:pt x="178" y="22"/>
                  <a:pt x="188" y="32"/>
                </a:cubicBezTo>
                <a:cubicBezTo>
                  <a:pt x="199" y="42"/>
                  <a:pt x="207" y="54"/>
                  <a:pt x="212" y="68"/>
                </a:cubicBezTo>
                <a:cubicBezTo>
                  <a:pt x="218" y="82"/>
                  <a:pt x="221" y="96"/>
                  <a:pt x="221" y="111"/>
                </a:cubicBezTo>
                <a:close/>
              </a:path>
            </a:pathLst>
          </a:custGeom>
          <a:solidFill>
            <a:srgbClr val="5b92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4" name=""/>
          <p:cNvSpPr/>
          <p:nvPr/>
        </p:nvSpPr>
        <p:spPr>
          <a:xfrm>
            <a:off x="11512800" y="428868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1"/>
                </a:moveTo>
                <a:cubicBezTo>
                  <a:pt x="221" y="125"/>
                  <a:pt x="218" y="139"/>
                  <a:pt x="212" y="153"/>
                </a:cubicBezTo>
                <a:cubicBezTo>
                  <a:pt x="207" y="166"/>
                  <a:pt x="199" y="178"/>
                  <a:pt x="188" y="189"/>
                </a:cubicBezTo>
                <a:cubicBezTo>
                  <a:pt x="178" y="199"/>
                  <a:pt x="166" y="207"/>
                  <a:pt x="153" y="212"/>
                </a:cubicBezTo>
                <a:cubicBezTo>
                  <a:pt x="139" y="218"/>
                  <a:pt x="125" y="221"/>
                  <a:pt x="111" y="221"/>
                </a:cubicBezTo>
                <a:cubicBezTo>
                  <a:pt x="96" y="221"/>
                  <a:pt x="82" y="218"/>
                  <a:pt x="68" y="212"/>
                </a:cubicBezTo>
                <a:cubicBezTo>
                  <a:pt x="55" y="207"/>
                  <a:pt x="43" y="199"/>
                  <a:pt x="33" y="189"/>
                </a:cubicBezTo>
                <a:cubicBezTo>
                  <a:pt x="21" y="178"/>
                  <a:pt x="13" y="166"/>
                  <a:pt x="8" y="153"/>
                </a:cubicBezTo>
                <a:cubicBezTo>
                  <a:pt x="2" y="139"/>
                  <a:pt x="0" y="125"/>
                  <a:pt x="0" y="111"/>
                </a:cubicBezTo>
                <a:cubicBezTo>
                  <a:pt x="0" y="96"/>
                  <a:pt x="2" y="82"/>
                  <a:pt x="8" y="68"/>
                </a:cubicBezTo>
                <a:cubicBezTo>
                  <a:pt x="13" y="54"/>
                  <a:pt x="21" y="42"/>
                  <a:pt x="33" y="32"/>
                </a:cubicBezTo>
                <a:cubicBezTo>
                  <a:pt x="43" y="22"/>
                  <a:pt x="55" y="14"/>
                  <a:pt x="68" y="8"/>
                </a:cubicBezTo>
                <a:cubicBezTo>
                  <a:pt x="82" y="2"/>
                  <a:pt x="96" y="0"/>
                  <a:pt x="111" y="0"/>
                </a:cubicBezTo>
                <a:cubicBezTo>
                  <a:pt x="125" y="0"/>
                  <a:pt x="139" y="2"/>
                  <a:pt x="153" y="8"/>
                </a:cubicBezTo>
                <a:cubicBezTo>
                  <a:pt x="166" y="14"/>
                  <a:pt x="178" y="22"/>
                  <a:pt x="188" y="32"/>
                </a:cubicBezTo>
                <a:cubicBezTo>
                  <a:pt x="199" y="42"/>
                  <a:pt x="207" y="54"/>
                  <a:pt x="212" y="68"/>
                </a:cubicBezTo>
                <a:cubicBezTo>
                  <a:pt x="218" y="82"/>
                  <a:pt x="221" y="96"/>
                  <a:pt x="221" y="111"/>
                </a:cubicBezTo>
                <a:close/>
              </a:path>
            </a:pathLst>
          </a:custGeom>
          <a:noFill/>
          <a:ln w="33120">
            <a:solidFill>
              <a:srgbClr val="000000"/>
            </a:solidFill>
            <a:miter/>
          </a:ln>
        </p:spPr>
        <p:txBody>
          <a:bodyPr lIns="16560" rIns="16560" tIns="16560" bIns="16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5" name=""/>
          <p:cNvSpPr/>
          <p:nvPr/>
        </p:nvSpPr>
        <p:spPr>
          <a:xfrm>
            <a:off x="11083320" y="461232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7"/>
                </a:moveTo>
                <a:cubicBezTo>
                  <a:pt x="233" y="133"/>
                  <a:pt x="230" y="147"/>
                  <a:pt x="224" y="162"/>
                </a:cubicBezTo>
                <a:cubicBezTo>
                  <a:pt x="218" y="176"/>
                  <a:pt x="210" y="188"/>
                  <a:pt x="199" y="199"/>
                </a:cubicBezTo>
                <a:cubicBezTo>
                  <a:pt x="188" y="210"/>
                  <a:pt x="176" y="218"/>
                  <a:pt x="161" y="224"/>
                </a:cubicBezTo>
                <a:cubicBezTo>
                  <a:pt x="147" y="230"/>
                  <a:pt x="132" y="233"/>
                  <a:pt x="117" y="233"/>
                </a:cubicBezTo>
                <a:cubicBezTo>
                  <a:pt x="102" y="233"/>
                  <a:pt x="87" y="230"/>
                  <a:pt x="73" y="224"/>
                </a:cubicBezTo>
                <a:cubicBezTo>
                  <a:pt x="59" y="218"/>
                  <a:pt x="45" y="210"/>
                  <a:pt x="34" y="199"/>
                </a:cubicBezTo>
                <a:cubicBezTo>
                  <a:pt x="23" y="188"/>
                  <a:pt x="15" y="176"/>
                  <a:pt x="9" y="162"/>
                </a:cubicBezTo>
                <a:cubicBezTo>
                  <a:pt x="3" y="147"/>
                  <a:pt x="0" y="133"/>
                  <a:pt x="0" y="117"/>
                </a:cubicBezTo>
                <a:cubicBezTo>
                  <a:pt x="0" y="102"/>
                  <a:pt x="3" y="87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5" y="24"/>
                  <a:pt x="59" y="16"/>
                  <a:pt x="73" y="10"/>
                </a:cubicBezTo>
                <a:cubicBezTo>
                  <a:pt x="87" y="3"/>
                  <a:pt x="102" y="0"/>
                  <a:pt x="117" y="0"/>
                </a:cubicBezTo>
                <a:cubicBezTo>
                  <a:pt x="132" y="0"/>
                  <a:pt x="147" y="3"/>
                  <a:pt x="161" y="10"/>
                </a:cubicBezTo>
                <a:cubicBezTo>
                  <a:pt x="176" y="16"/>
                  <a:pt x="188" y="24"/>
                  <a:pt x="199" y="35"/>
                </a:cubicBezTo>
                <a:cubicBezTo>
                  <a:pt x="210" y="46"/>
                  <a:pt x="218" y="59"/>
                  <a:pt x="224" y="73"/>
                </a:cubicBezTo>
                <a:cubicBezTo>
                  <a:pt x="230" y="87"/>
                  <a:pt x="233" y="102"/>
                  <a:pt x="233" y="117"/>
                </a:cubicBezTo>
                <a:close/>
              </a:path>
            </a:pathLst>
          </a:custGeom>
          <a:solidFill>
            <a:srgbClr val="ff3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6" name=""/>
          <p:cNvSpPr/>
          <p:nvPr/>
        </p:nvSpPr>
        <p:spPr>
          <a:xfrm>
            <a:off x="11083320" y="461232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7"/>
                </a:moveTo>
                <a:cubicBezTo>
                  <a:pt x="233" y="133"/>
                  <a:pt x="230" y="147"/>
                  <a:pt x="224" y="162"/>
                </a:cubicBezTo>
                <a:cubicBezTo>
                  <a:pt x="218" y="176"/>
                  <a:pt x="210" y="188"/>
                  <a:pt x="199" y="199"/>
                </a:cubicBezTo>
                <a:cubicBezTo>
                  <a:pt x="188" y="210"/>
                  <a:pt x="176" y="218"/>
                  <a:pt x="161" y="224"/>
                </a:cubicBezTo>
                <a:cubicBezTo>
                  <a:pt x="147" y="230"/>
                  <a:pt x="132" y="233"/>
                  <a:pt x="117" y="233"/>
                </a:cubicBezTo>
                <a:cubicBezTo>
                  <a:pt x="102" y="233"/>
                  <a:pt x="87" y="230"/>
                  <a:pt x="73" y="224"/>
                </a:cubicBezTo>
                <a:cubicBezTo>
                  <a:pt x="59" y="218"/>
                  <a:pt x="45" y="210"/>
                  <a:pt x="34" y="199"/>
                </a:cubicBezTo>
                <a:cubicBezTo>
                  <a:pt x="23" y="188"/>
                  <a:pt x="15" y="176"/>
                  <a:pt x="9" y="162"/>
                </a:cubicBezTo>
                <a:cubicBezTo>
                  <a:pt x="3" y="147"/>
                  <a:pt x="0" y="133"/>
                  <a:pt x="0" y="117"/>
                </a:cubicBezTo>
                <a:cubicBezTo>
                  <a:pt x="0" y="102"/>
                  <a:pt x="3" y="87"/>
                  <a:pt x="9" y="73"/>
                </a:cubicBezTo>
                <a:cubicBezTo>
                  <a:pt x="15" y="59"/>
                  <a:pt x="23" y="46"/>
                  <a:pt x="34" y="35"/>
                </a:cubicBezTo>
                <a:cubicBezTo>
                  <a:pt x="45" y="24"/>
                  <a:pt x="59" y="16"/>
                  <a:pt x="73" y="10"/>
                </a:cubicBezTo>
                <a:cubicBezTo>
                  <a:pt x="87" y="3"/>
                  <a:pt x="102" y="0"/>
                  <a:pt x="117" y="0"/>
                </a:cubicBezTo>
                <a:cubicBezTo>
                  <a:pt x="132" y="0"/>
                  <a:pt x="147" y="3"/>
                  <a:pt x="161" y="10"/>
                </a:cubicBezTo>
                <a:cubicBezTo>
                  <a:pt x="176" y="16"/>
                  <a:pt x="188" y="24"/>
                  <a:pt x="199" y="35"/>
                </a:cubicBezTo>
                <a:cubicBezTo>
                  <a:pt x="210" y="46"/>
                  <a:pt x="218" y="59"/>
                  <a:pt x="224" y="73"/>
                </a:cubicBezTo>
                <a:cubicBezTo>
                  <a:pt x="230" y="87"/>
                  <a:pt x="233" y="102"/>
                  <a:pt x="233" y="117"/>
                </a:cubicBezTo>
                <a:close/>
              </a:path>
            </a:pathLst>
          </a:custGeom>
          <a:noFill/>
          <a:ln w="27720">
            <a:solidFill>
              <a:srgbClr val="000000"/>
            </a:solidFill>
            <a:miter/>
          </a:ln>
        </p:spPr>
        <p:txBody>
          <a:bodyPr lIns="13680" rIns="13680" tIns="13680" bIns="13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7" name=""/>
          <p:cNvSpPr/>
          <p:nvPr/>
        </p:nvSpPr>
        <p:spPr>
          <a:xfrm>
            <a:off x="10847520" y="463464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6"/>
                </a:moveTo>
                <a:cubicBezTo>
                  <a:pt x="233" y="131"/>
                  <a:pt x="230" y="146"/>
                  <a:pt x="224" y="160"/>
                </a:cubicBezTo>
                <a:cubicBezTo>
                  <a:pt x="218" y="174"/>
                  <a:pt x="210" y="188"/>
                  <a:pt x="199" y="199"/>
                </a:cubicBezTo>
                <a:cubicBezTo>
                  <a:pt x="188" y="210"/>
                  <a:pt x="176" y="218"/>
                  <a:pt x="161" y="224"/>
                </a:cubicBezTo>
                <a:cubicBezTo>
                  <a:pt x="147" y="230"/>
                  <a:pt x="132" y="233"/>
                  <a:pt x="117" y="233"/>
                </a:cubicBezTo>
                <a:cubicBezTo>
                  <a:pt x="102" y="233"/>
                  <a:pt x="87" y="230"/>
                  <a:pt x="73" y="224"/>
                </a:cubicBezTo>
                <a:cubicBezTo>
                  <a:pt x="58" y="218"/>
                  <a:pt x="46" y="210"/>
                  <a:pt x="35" y="199"/>
                </a:cubicBezTo>
                <a:cubicBezTo>
                  <a:pt x="24" y="188"/>
                  <a:pt x="16" y="174"/>
                  <a:pt x="9" y="160"/>
                </a:cubicBezTo>
                <a:cubicBezTo>
                  <a:pt x="3" y="146"/>
                  <a:pt x="0" y="131"/>
                  <a:pt x="0" y="116"/>
                </a:cubicBezTo>
                <a:cubicBezTo>
                  <a:pt x="0" y="101"/>
                  <a:pt x="3" y="86"/>
                  <a:pt x="9" y="72"/>
                </a:cubicBezTo>
                <a:cubicBezTo>
                  <a:pt x="16" y="57"/>
                  <a:pt x="24" y="45"/>
                  <a:pt x="35" y="34"/>
                </a:cubicBezTo>
                <a:cubicBezTo>
                  <a:pt x="46" y="23"/>
                  <a:pt x="58" y="15"/>
                  <a:pt x="73" y="9"/>
                </a:cubicBezTo>
                <a:cubicBezTo>
                  <a:pt x="87" y="3"/>
                  <a:pt x="102" y="0"/>
                  <a:pt x="117" y="0"/>
                </a:cubicBezTo>
                <a:cubicBezTo>
                  <a:pt x="132" y="0"/>
                  <a:pt x="147" y="3"/>
                  <a:pt x="161" y="9"/>
                </a:cubicBezTo>
                <a:cubicBezTo>
                  <a:pt x="176" y="15"/>
                  <a:pt x="188" y="23"/>
                  <a:pt x="199" y="34"/>
                </a:cubicBezTo>
                <a:cubicBezTo>
                  <a:pt x="210" y="45"/>
                  <a:pt x="218" y="57"/>
                  <a:pt x="224" y="72"/>
                </a:cubicBezTo>
                <a:cubicBezTo>
                  <a:pt x="230" y="86"/>
                  <a:pt x="233" y="101"/>
                  <a:pt x="233" y="116"/>
                </a:cubicBezTo>
                <a:close/>
              </a:path>
            </a:pathLst>
          </a:custGeom>
          <a:solidFill>
            <a:srgbClr val="ff3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8" name=""/>
          <p:cNvSpPr/>
          <p:nvPr/>
        </p:nvSpPr>
        <p:spPr>
          <a:xfrm>
            <a:off x="10847520" y="463464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6"/>
                </a:moveTo>
                <a:cubicBezTo>
                  <a:pt x="233" y="131"/>
                  <a:pt x="230" y="146"/>
                  <a:pt x="224" y="160"/>
                </a:cubicBezTo>
                <a:cubicBezTo>
                  <a:pt x="218" y="174"/>
                  <a:pt x="210" y="188"/>
                  <a:pt x="199" y="199"/>
                </a:cubicBezTo>
                <a:cubicBezTo>
                  <a:pt x="188" y="210"/>
                  <a:pt x="176" y="218"/>
                  <a:pt x="161" y="224"/>
                </a:cubicBezTo>
                <a:cubicBezTo>
                  <a:pt x="147" y="230"/>
                  <a:pt x="132" y="233"/>
                  <a:pt x="117" y="233"/>
                </a:cubicBezTo>
                <a:cubicBezTo>
                  <a:pt x="102" y="233"/>
                  <a:pt x="87" y="230"/>
                  <a:pt x="73" y="224"/>
                </a:cubicBezTo>
                <a:cubicBezTo>
                  <a:pt x="58" y="218"/>
                  <a:pt x="46" y="210"/>
                  <a:pt x="35" y="199"/>
                </a:cubicBezTo>
                <a:cubicBezTo>
                  <a:pt x="24" y="188"/>
                  <a:pt x="16" y="174"/>
                  <a:pt x="9" y="160"/>
                </a:cubicBezTo>
                <a:cubicBezTo>
                  <a:pt x="3" y="146"/>
                  <a:pt x="0" y="131"/>
                  <a:pt x="0" y="116"/>
                </a:cubicBezTo>
                <a:cubicBezTo>
                  <a:pt x="0" y="101"/>
                  <a:pt x="3" y="86"/>
                  <a:pt x="9" y="72"/>
                </a:cubicBezTo>
                <a:cubicBezTo>
                  <a:pt x="16" y="57"/>
                  <a:pt x="24" y="45"/>
                  <a:pt x="35" y="34"/>
                </a:cubicBezTo>
                <a:cubicBezTo>
                  <a:pt x="46" y="23"/>
                  <a:pt x="58" y="15"/>
                  <a:pt x="73" y="9"/>
                </a:cubicBezTo>
                <a:cubicBezTo>
                  <a:pt x="87" y="3"/>
                  <a:pt x="102" y="0"/>
                  <a:pt x="117" y="0"/>
                </a:cubicBezTo>
                <a:cubicBezTo>
                  <a:pt x="132" y="0"/>
                  <a:pt x="147" y="3"/>
                  <a:pt x="161" y="9"/>
                </a:cubicBezTo>
                <a:cubicBezTo>
                  <a:pt x="176" y="15"/>
                  <a:pt x="188" y="23"/>
                  <a:pt x="199" y="34"/>
                </a:cubicBezTo>
                <a:cubicBezTo>
                  <a:pt x="210" y="45"/>
                  <a:pt x="218" y="57"/>
                  <a:pt x="224" y="72"/>
                </a:cubicBezTo>
                <a:cubicBezTo>
                  <a:pt x="230" y="86"/>
                  <a:pt x="233" y="101"/>
                  <a:pt x="233" y="116"/>
                </a:cubicBezTo>
                <a:close/>
              </a:path>
            </a:pathLst>
          </a:custGeom>
          <a:noFill/>
          <a:ln w="27720">
            <a:solidFill>
              <a:srgbClr val="000000"/>
            </a:solidFill>
            <a:miter/>
          </a:ln>
        </p:spPr>
        <p:txBody>
          <a:bodyPr lIns="13680" rIns="13680" tIns="13680" bIns="13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" name=""/>
          <p:cNvSpPr/>
          <p:nvPr/>
        </p:nvSpPr>
        <p:spPr>
          <a:xfrm>
            <a:off x="10307880" y="463464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6"/>
                </a:moveTo>
                <a:cubicBezTo>
                  <a:pt x="233" y="131"/>
                  <a:pt x="230" y="146"/>
                  <a:pt x="224" y="160"/>
                </a:cubicBezTo>
                <a:cubicBezTo>
                  <a:pt x="218" y="174"/>
                  <a:pt x="210" y="188"/>
                  <a:pt x="199" y="199"/>
                </a:cubicBezTo>
                <a:cubicBezTo>
                  <a:pt x="188" y="210"/>
                  <a:pt x="176" y="218"/>
                  <a:pt x="162" y="224"/>
                </a:cubicBezTo>
                <a:cubicBezTo>
                  <a:pt x="147" y="230"/>
                  <a:pt x="133" y="233"/>
                  <a:pt x="116" y="233"/>
                </a:cubicBezTo>
                <a:cubicBezTo>
                  <a:pt x="101" y="233"/>
                  <a:pt x="86" y="230"/>
                  <a:pt x="72" y="224"/>
                </a:cubicBezTo>
                <a:cubicBezTo>
                  <a:pt x="58" y="218"/>
                  <a:pt x="45" y="210"/>
                  <a:pt x="34" y="199"/>
                </a:cubicBezTo>
                <a:cubicBezTo>
                  <a:pt x="23" y="188"/>
                  <a:pt x="15" y="174"/>
                  <a:pt x="9" y="160"/>
                </a:cubicBezTo>
                <a:cubicBezTo>
                  <a:pt x="3" y="146"/>
                  <a:pt x="0" y="131"/>
                  <a:pt x="0" y="116"/>
                </a:cubicBezTo>
                <a:cubicBezTo>
                  <a:pt x="0" y="101"/>
                  <a:pt x="3" y="86"/>
                  <a:pt x="9" y="72"/>
                </a:cubicBezTo>
                <a:cubicBezTo>
                  <a:pt x="15" y="57"/>
                  <a:pt x="23" y="45"/>
                  <a:pt x="34" y="34"/>
                </a:cubicBezTo>
                <a:cubicBezTo>
                  <a:pt x="45" y="23"/>
                  <a:pt x="58" y="15"/>
                  <a:pt x="72" y="9"/>
                </a:cubicBezTo>
                <a:cubicBezTo>
                  <a:pt x="86" y="3"/>
                  <a:pt x="101" y="0"/>
                  <a:pt x="116" y="0"/>
                </a:cubicBezTo>
                <a:cubicBezTo>
                  <a:pt x="133" y="0"/>
                  <a:pt x="147" y="3"/>
                  <a:pt x="162" y="9"/>
                </a:cubicBezTo>
                <a:cubicBezTo>
                  <a:pt x="176" y="15"/>
                  <a:pt x="188" y="23"/>
                  <a:pt x="199" y="34"/>
                </a:cubicBezTo>
                <a:cubicBezTo>
                  <a:pt x="210" y="45"/>
                  <a:pt x="218" y="57"/>
                  <a:pt x="224" y="72"/>
                </a:cubicBezTo>
                <a:cubicBezTo>
                  <a:pt x="230" y="86"/>
                  <a:pt x="233" y="101"/>
                  <a:pt x="233" y="116"/>
                </a:cubicBezTo>
                <a:close/>
              </a:path>
            </a:pathLst>
          </a:custGeom>
          <a:solidFill>
            <a:srgbClr val="ff3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0" name=""/>
          <p:cNvSpPr/>
          <p:nvPr/>
        </p:nvSpPr>
        <p:spPr>
          <a:xfrm>
            <a:off x="10307880" y="463464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6"/>
                </a:moveTo>
                <a:cubicBezTo>
                  <a:pt x="233" y="131"/>
                  <a:pt x="230" y="146"/>
                  <a:pt x="224" y="160"/>
                </a:cubicBezTo>
                <a:cubicBezTo>
                  <a:pt x="218" y="174"/>
                  <a:pt x="210" y="188"/>
                  <a:pt x="199" y="199"/>
                </a:cubicBezTo>
                <a:cubicBezTo>
                  <a:pt x="188" y="210"/>
                  <a:pt x="176" y="218"/>
                  <a:pt x="162" y="224"/>
                </a:cubicBezTo>
                <a:cubicBezTo>
                  <a:pt x="147" y="230"/>
                  <a:pt x="133" y="233"/>
                  <a:pt x="116" y="233"/>
                </a:cubicBezTo>
                <a:cubicBezTo>
                  <a:pt x="101" y="233"/>
                  <a:pt x="86" y="230"/>
                  <a:pt x="72" y="224"/>
                </a:cubicBezTo>
                <a:cubicBezTo>
                  <a:pt x="58" y="218"/>
                  <a:pt x="45" y="210"/>
                  <a:pt x="34" y="199"/>
                </a:cubicBezTo>
                <a:cubicBezTo>
                  <a:pt x="23" y="188"/>
                  <a:pt x="15" y="174"/>
                  <a:pt x="9" y="160"/>
                </a:cubicBezTo>
                <a:cubicBezTo>
                  <a:pt x="3" y="146"/>
                  <a:pt x="0" y="131"/>
                  <a:pt x="0" y="116"/>
                </a:cubicBezTo>
                <a:cubicBezTo>
                  <a:pt x="0" y="101"/>
                  <a:pt x="3" y="86"/>
                  <a:pt x="9" y="72"/>
                </a:cubicBezTo>
                <a:cubicBezTo>
                  <a:pt x="15" y="57"/>
                  <a:pt x="23" y="45"/>
                  <a:pt x="34" y="34"/>
                </a:cubicBezTo>
                <a:cubicBezTo>
                  <a:pt x="45" y="23"/>
                  <a:pt x="58" y="15"/>
                  <a:pt x="72" y="9"/>
                </a:cubicBezTo>
                <a:cubicBezTo>
                  <a:pt x="86" y="3"/>
                  <a:pt x="101" y="0"/>
                  <a:pt x="116" y="0"/>
                </a:cubicBezTo>
                <a:cubicBezTo>
                  <a:pt x="133" y="0"/>
                  <a:pt x="147" y="3"/>
                  <a:pt x="162" y="9"/>
                </a:cubicBezTo>
                <a:cubicBezTo>
                  <a:pt x="176" y="15"/>
                  <a:pt x="188" y="23"/>
                  <a:pt x="199" y="34"/>
                </a:cubicBezTo>
                <a:cubicBezTo>
                  <a:pt x="210" y="45"/>
                  <a:pt x="218" y="57"/>
                  <a:pt x="224" y="72"/>
                </a:cubicBezTo>
                <a:cubicBezTo>
                  <a:pt x="230" y="86"/>
                  <a:pt x="233" y="101"/>
                  <a:pt x="233" y="116"/>
                </a:cubicBezTo>
                <a:close/>
              </a:path>
            </a:pathLst>
          </a:custGeom>
          <a:noFill/>
          <a:ln w="27720">
            <a:solidFill>
              <a:srgbClr val="000000"/>
            </a:solidFill>
            <a:miter/>
          </a:ln>
        </p:spPr>
        <p:txBody>
          <a:bodyPr lIns="13680" rIns="13680" tIns="13680" bIns="13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1" name=""/>
          <p:cNvSpPr/>
          <p:nvPr/>
        </p:nvSpPr>
        <p:spPr>
          <a:xfrm>
            <a:off x="9706680" y="4516920"/>
            <a:ext cx="83880" cy="83520"/>
          </a:xfrm>
          <a:custGeom>
            <a:avLst/>
            <a:gdLst/>
            <a:ahLst/>
            <a:rect l="0" t="0" r="r" b="b"/>
            <a:pathLst>
              <a:path w="233" h="232">
                <a:moveTo>
                  <a:pt x="233" y="116"/>
                </a:moveTo>
                <a:cubicBezTo>
                  <a:pt x="233" y="132"/>
                  <a:pt x="230" y="147"/>
                  <a:pt x="224" y="161"/>
                </a:cubicBezTo>
                <a:cubicBezTo>
                  <a:pt x="218" y="175"/>
                  <a:pt x="210" y="187"/>
                  <a:pt x="199" y="198"/>
                </a:cubicBezTo>
                <a:cubicBezTo>
                  <a:pt x="188" y="209"/>
                  <a:pt x="175" y="218"/>
                  <a:pt x="160" y="223"/>
                </a:cubicBezTo>
                <a:cubicBezTo>
                  <a:pt x="146" y="229"/>
                  <a:pt x="132" y="232"/>
                  <a:pt x="116" y="232"/>
                </a:cubicBezTo>
                <a:cubicBezTo>
                  <a:pt x="101" y="232"/>
                  <a:pt x="86" y="229"/>
                  <a:pt x="72" y="223"/>
                </a:cubicBezTo>
                <a:cubicBezTo>
                  <a:pt x="58" y="218"/>
                  <a:pt x="45" y="209"/>
                  <a:pt x="34" y="198"/>
                </a:cubicBezTo>
                <a:cubicBezTo>
                  <a:pt x="23" y="187"/>
                  <a:pt x="15" y="175"/>
                  <a:pt x="9" y="161"/>
                </a:cubicBezTo>
                <a:cubicBezTo>
                  <a:pt x="3" y="147"/>
                  <a:pt x="0" y="132"/>
                  <a:pt x="0" y="116"/>
                </a:cubicBezTo>
                <a:cubicBezTo>
                  <a:pt x="0" y="101"/>
                  <a:pt x="3" y="86"/>
                  <a:pt x="9" y="72"/>
                </a:cubicBezTo>
                <a:cubicBezTo>
                  <a:pt x="15" y="58"/>
                  <a:pt x="23" y="45"/>
                  <a:pt x="34" y="33"/>
                </a:cubicBezTo>
                <a:cubicBezTo>
                  <a:pt x="45" y="23"/>
                  <a:pt x="58" y="14"/>
                  <a:pt x="72" y="8"/>
                </a:cubicBezTo>
                <a:cubicBezTo>
                  <a:pt x="86" y="2"/>
                  <a:pt x="101" y="0"/>
                  <a:pt x="116" y="0"/>
                </a:cubicBezTo>
                <a:cubicBezTo>
                  <a:pt x="132" y="0"/>
                  <a:pt x="146" y="2"/>
                  <a:pt x="160" y="8"/>
                </a:cubicBezTo>
                <a:cubicBezTo>
                  <a:pt x="175" y="14"/>
                  <a:pt x="188" y="23"/>
                  <a:pt x="199" y="33"/>
                </a:cubicBezTo>
                <a:cubicBezTo>
                  <a:pt x="210" y="45"/>
                  <a:pt x="218" y="58"/>
                  <a:pt x="224" y="72"/>
                </a:cubicBezTo>
                <a:cubicBezTo>
                  <a:pt x="230" y="86"/>
                  <a:pt x="233" y="101"/>
                  <a:pt x="233" y="116"/>
                </a:cubicBezTo>
                <a:close/>
              </a:path>
            </a:pathLst>
          </a:custGeom>
          <a:solidFill>
            <a:srgbClr val="ff3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2" name=""/>
          <p:cNvSpPr/>
          <p:nvPr/>
        </p:nvSpPr>
        <p:spPr>
          <a:xfrm>
            <a:off x="9706680" y="4516920"/>
            <a:ext cx="83880" cy="83520"/>
          </a:xfrm>
          <a:custGeom>
            <a:avLst/>
            <a:gdLst/>
            <a:ahLst/>
            <a:rect l="0" t="0" r="r" b="b"/>
            <a:pathLst>
              <a:path w="233" h="232">
                <a:moveTo>
                  <a:pt x="233" y="116"/>
                </a:moveTo>
                <a:cubicBezTo>
                  <a:pt x="233" y="132"/>
                  <a:pt x="230" y="147"/>
                  <a:pt x="224" y="161"/>
                </a:cubicBezTo>
                <a:cubicBezTo>
                  <a:pt x="218" y="175"/>
                  <a:pt x="210" y="187"/>
                  <a:pt x="199" y="198"/>
                </a:cubicBezTo>
                <a:cubicBezTo>
                  <a:pt x="188" y="209"/>
                  <a:pt x="175" y="218"/>
                  <a:pt x="160" y="223"/>
                </a:cubicBezTo>
                <a:cubicBezTo>
                  <a:pt x="146" y="229"/>
                  <a:pt x="132" y="232"/>
                  <a:pt x="116" y="232"/>
                </a:cubicBezTo>
                <a:cubicBezTo>
                  <a:pt x="101" y="232"/>
                  <a:pt x="86" y="229"/>
                  <a:pt x="72" y="223"/>
                </a:cubicBezTo>
                <a:cubicBezTo>
                  <a:pt x="58" y="218"/>
                  <a:pt x="45" y="209"/>
                  <a:pt x="34" y="198"/>
                </a:cubicBezTo>
                <a:cubicBezTo>
                  <a:pt x="23" y="187"/>
                  <a:pt x="15" y="175"/>
                  <a:pt x="9" y="161"/>
                </a:cubicBezTo>
                <a:cubicBezTo>
                  <a:pt x="3" y="147"/>
                  <a:pt x="0" y="132"/>
                  <a:pt x="0" y="116"/>
                </a:cubicBezTo>
                <a:cubicBezTo>
                  <a:pt x="0" y="101"/>
                  <a:pt x="3" y="86"/>
                  <a:pt x="9" y="72"/>
                </a:cubicBezTo>
                <a:cubicBezTo>
                  <a:pt x="15" y="58"/>
                  <a:pt x="23" y="45"/>
                  <a:pt x="34" y="33"/>
                </a:cubicBezTo>
                <a:cubicBezTo>
                  <a:pt x="45" y="23"/>
                  <a:pt x="58" y="14"/>
                  <a:pt x="72" y="8"/>
                </a:cubicBezTo>
                <a:cubicBezTo>
                  <a:pt x="86" y="2"/>
                  <a:pt x="101" y="0"/>
                  <a:pt x="116" y="0"/>
                </a:cubicBezTo>
                <a:cubicBezTo>
                  <a:pt x="132" y="0"/>
                  <a:pt x="146" y="2"/>
                  <a:pt x="160" y="8"/>
                </a:cubicBezTo>
                <a:cubicBezTo>
                  <a:pt x="175" y="14"/>
                  <a:pt x="188" y="23"/>
                  <a:pt x="199" y="33"/>
                </a:cubicBezTo>
                <a:cubicBezTo>
                  <a:pt x="210" y="45"/>
                  <a:pt x="218" y="58"/>
                  <a:pt x="224" y="72"/>
                </a:cubicBezTo>
                <a:cubicBezTo>
                  <a:pt x="230" y="86"/>
                  <a:pt x="233" y="101"/>
                  <a:pt x="233" y="116"/>
                </a:cubicBezTo>
                <a:close/>
              </a:path>
            </a:pathLst>
          </a:custGeom>
          <a:noFill/>
          <a:ln w="27720">
            <a:solidFill>
              <a:srgbClr val="000000"/>
            </a:solidFill>
            <a:miter/>
          </a:ln>
        </p:spPr>
        <p:txBody>
          <a:bodyPr lIns="13680" rIns="13680" tIns="13680" bIns="13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3" name=""/>
          <p:cNvSpPr/>
          <p:nvPr/>
        </p:nvSpPr>
        <p:spPr>
          <a:xfrm>
            <a:off x="9128880" y="423036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6"/>
                </a:moveTo>
                <a:cubicBezTo>
                  <a:pt x="233" y="131"/>
                  <a:pt x="230" y="147"/>
                  <a:pt x="224" y="161"/>
                </a:cubicBezTo>
                <a:cubicBezTo>
                  <a:pt x="218" y="175"/>
                  <a:pt x="210" y="188"/>
                  <a:pt x="199" y="199"/>
                </a:cubicBezTo>
                <a:cubicBezTo>
                  <a:pt x="188" y="210"/>
                  <a:pt x="175" y="218"/>
                  <a:pt x="160" y="224"/>
                </a:cubicBezTo>
                <a:cubicBezTo>
                  <a:pt x="146" y="230"/>
                  <a:pt x="131" y="233"/>
                  <a:pt x="116" y="233"/>
                </a:cubicBezTo>
                <a:cubicBezTo>
                  <a:pt x="101" y="233"/>
                  <a:pt x="86" y="230"/>
                  <a:pt x="72" y="224"/>
                </a:cubicBezTo>
                <a:cubicBezTo>
                  <a:pt x="57" y="218"/>
                  <a:pt x="45" y="210"/>
                  <a:pt x="34" y="199"/>
                </a:cubicBezTo>
                <a:cubicBezTo>
                  <a:pt x="23" y="188"/>
                  <a:pt x="15" y="175"/>
                  <a:pt x="9" y="161"/>
                </a:cubicBezTo>
                <a:cubicBezTo>
                  <a:pt x="3" y="147"/>
                  <a:pt x="0" y="131"/>
                  <a:pt x="0" y="116"/>
                </a:cubicBezTo>
                <a:cubicBezTo>
                  <a:pt x="0" y="100"/>
                  <a:pt x="3" y="86"/>
                  <a:pt x="9" y="71"/>
                </a:cubicBezTo>
                <a:cubicBezTo>
                  <a:pt x="15" y="57"/>
                  <a:pt x="23" y="45"/>
                  <a:pt x="34" y="34"/>
                </a:cubicBezTo>
                <a:cubicBezTo>
                  <a:pt x="45" y="23"/>
                  <a:pt x="57" y="15"/>
                  <a:pt x="72" y="9"/>
                </a:cubicBezTo>
                <a:cubicBezTo>
                  <a:pt x="86" y="3"/>
                  <a:pt x="101" y="0"/>
                  <a:pt x="116" y="0"/>
                </a:cubicBezTo>
                <a:cubicBezTo>
                  <a:pt x="131" y="0"/>
                  <a:pt x="146" y="3"/>
                  <a:pt x="160" y="9"/>
                </a:cubicBezTo>
                <a:cubicBezTo>
                  <a:pt x="175" y="15"/>
                  <a:pt x="188" y="23"/>
                  <a:pt x="199" y="34"/>
                </a:cubicBezTo>
                <a:cubicBezTo>
                  <a:pt x="210" y="45"/>
                  <a:pt x="218" y="57"/>
                  <a:pt x="224" y="71"/>
                </a:cubicBezTo>
                <a:cubicBezTo>
                  <a:pt x="230" y="86"/>
                  <a:pt x="233" y="100"/>
                  <a:pt x="233" y="116"/>
                </a:cubicBezTo>
                <a:close/>
              </a:path>
            </a:pathLst>
          </a:custGeom>
          <a:solidFill>
            <a:srgbClr val="ff3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4" name=""/>
          <p:cNvSpPr/>
          <p:nvPr/>
        </p:nvSpPr>
        <p:spPr>
          <a:xfrm>
            <a:off x="9128880" y="423036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6"/>
                </a:moveTo>
                <a:cubicBezTo>
                  <a:pt x="233" y="131"/>
                  <a:pt x="230" y="147"/>
                  <a:pt x="224" y="161"/>
                </a:cubicBezTo>
                <a:cubicBezTo>
                  <a:pt x="218" y="175"/>
                  <a:pt x="210" y="188"/>
                  <a:pt x="199" y="199"/>
                </a:cubicBezTo>
                <a:cubicBezTo>
                  <a:pt x="188" y="210"/>
                  <a:pt x="175" y="218"/>
                  <a:pt x="160" y="224"/>
                </a:cubicBezTo>
                <a:cubicBezTo>
                  <a:pt x="146" y="230"/>
                  <a:pt x="131" y="233"/>
                  <a:pt x="116" y="233"/>
                </a:cubicBezTo>
                <a:cubicBezTo>
                  <a:pt x="101" y="233"/>
                  <a:pt x="86" y="230"/>
                  <a:pt x="72" y="224"/>
                </a:cubicBezTo>
                <a:cubicBezTo>
                  <a:pt x="57" y="218"/>
                  <a:pt x="45" y="210"/>
                  <a:pt x="34" y="199"/>
                </a:cubicBezTo>
                <a:cubicBezTo>
                  <a:pt x="23" y="188"/>
                  <a:pt x="15" y="175"/>
                  <a:pt x="9" y="161"/>
                </a:cubicBezTo>
                <a:cubicBezTo>
                  <a:pt x="3" y="147"/>
                  <a:pt x="0" y="131"/>
                  <a:pt x="0" y="116"/>
                </a:cubicBezTo>
                <a:cubicBezTo>
                  <a:pt x="0" y="100"/>
                  <a:pt x="3" y="86"/>
                  <a:pt x="9" y="71"/>
                </a:cubicBezTo>
                <a:cubicBezTo>
                  <a:pt x="15" y="57"/>
                  <a:pt x="23" y="45"/>
                  <a:pt x="34" y="34"/>
                </a:cubicBezTo>
                <a:cubicBezTo>
                  <a:pt x="45" y="23"/>
                  <a:pt x="57" y="15"/>
                  <a:pt x="72" y="9"/>
                </a:cubicBezTo>
                <a:cubicBezTo>
                  <a:pt x="86" y="3"/>
                  <a:pt x="101" y="0"/>
                  <a:pt x="116" y="0"/>
                </a:cubicBezTo>
                <a:cubicBezTo>
                  <a:pt x="131" y="0"/>
                  <a:pt x="146" y="3"/>
                  <a:pt x="160" y="9"/>
                </a:cubicBezTo>
                <a:cubicBezTo>
                  <a:pt x="175" y="15"/>
                  <a:pt x="188" y="23"/>
                  <a:pt x="199" y="34"/>
                </a:cubicBezTo>
                <a:cubicBezTo>
                  <a:pt x="210" y="45"/>
                  <a:pt x="218" y="57"/>
                  <a:pt x="224" y="71"/>
                </a:cubicBezTo>
                <a:cubicBezTo>
                  <a:pt x="230" y="86"/>
                  <a:pt x="233" y="100"/>
                  <a:pt x="233" y="116"/>
                </a:cubicBezTo>
                <a:close/>
              </a:path>
            </a:pathLst>
          </a:custGeom>
          <a:noFill/>
          <a:ln w="27720">
            <a:solidFill>
              <a:srgbClr val="000000"/>
            </a:solidFill>
            <a:miter/>
          </a:ln>
        </p:spPr>
        <p:txBody>
          <a:bodyPr lIns="13680" rIns="13680" tIns="13680" bIns="13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5" name=""/>
          <p:cNvSpPr/>
          <p:nvPr/>
        </p:nvSpPr>
        <p:spPr>
          <a:xfrm>
            <a:off x="8791200" y="368064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7"/>
                </a:moveTo>
                <a:cubicBezTo>
                  <a:pt x="233" y="133"/>
                  <a:pt x="230" y="147"/>
                  <a:pt x="224" y="162"/>
                </a:cubicBezTo>
                <a:cubicBezTo>
                  <a:pt x="218" y="176"/>
                  <a:pt x="210" y="188"/>
                  <a:pt x="199" y="199"/>
                </a:cubicBezTo>
                <a:cubicBezTo>
                  <a:pt x="188" y="210"/>
                  <a:pt x="175" y="218"/>
                  <a:pt x="160" y="224"/>
                </a:cubicBezTo>
                <a:cubicBezTo>
                  <a:pt x="146" y="230"/>
                  <a:pt x="131" y="233"/>
                  <a:pt x="116" y="233"/>
                </a:cubicBezTo>
                <a:cubicBezTo>
                  <a:pt x="101" y="233"/>
                  <a:pt x="86" y="230"/>
                  <a:pt x="72" y="224"/>
                </a:cubicBezTo>
                <a:cubicBezTo>
                  <a:pt x="58" y="218"/>
                  <a:pt x="45" y="210"/>
                  <a:pt x="34" y="199"/>
                </a:cubicBezTo>
                <a:cubicBezTo>
                  <a:pt x="23" y="188"/>
                  <a:pt x="15" y="176"/>
                  <a:pt x="9" y="162"/>
                </a:cubicBezTo>
                <a:cubicBezTo>
                  <a:pt x="3" y="147"/>
                  <a:pt x="0" y="133"/>
                  <a:pt x="0" y="117"/>
                </a:cubicBezTo>
                <a:cubicBezTo>
                  <a:pt x="0" y="102"/>
                  <a:pt x="3" y="87"/>
                  <a:pt x="9" y="73"/>
                </a:cubicBezTo>
                <a:cubicBezTo>
                  <a:pt x="15" y="59"/>
                  <a:pt x="23" y="45"/>
                  <a:pt x="34" y="34"/>
                </a:cubicBezTo>
                <a:cubicBezTo>
                  <a:pt x="45" y="23"/>
                  <a:pt x="58" y="15"/>
                  <a:pt x="72" y="9"/>
                </a:cubicBezTo>
                <a:cubicBezTo>
                  <a:pt x="86" y="3"/>
                  <a:pt x="101" y="0"/>
                  <a:pt x="116" y="0"/>
                </a:cubicBezTo>
                <a:cubicBezTo>
                  <a:pt x="131" y="0"/>
                  <a:pt x="146" y="3"/>
                  <a:pt x="160" y="9"/>
                </a:cubicBezTo>
                <a:cubicBezTo>
                  <a:pt x="175" y="15"/>
                  <a:pt x="188" y="23"/>
                  <a:pt x="199" y="34"/>
                </a:cubicBezTo>
                <a:cubicBezTo>
                  <a:pt x="210" y="45"/>
                  <a:pt x="218" y="59"/>
                  <a:pt x="224" y="73"/>
                </a:cubicBezTo>
                <a:cubicBezTo>
                  <a:pt x="230" y="87"/>
                  <a:pt x="233" y="102"/>
                  <a:pt x="233" y="117"/>
                </a:cubicBezTo>
                <a:close/>
              </a:path>
            </a:pathLst>
          </a:custGeom>
          <a:solidFill>
            <a:srgbClr val="ff3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6" name=""/>
          <p:cNvSpPr/>
          <p:nvPr/>
        </p:nvSpPr>
        <p:spPr>
          <a:xfrm>
            <a:off x="8791200" y="368064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7"/>
                </a:moveTo>
                <a:cubicBezTo>
                  <a:pt x="233" y="133"/>
                  <a:pt x="230" y="147"/>
                  <a:pt x="224" y="162"/>
                </a:cubicBezTo>
                <a:cubicBezTo>
                  <a:pt x="218" y="176"/>
                  <a:pt x="210" y="188"/>
                  <a:pt x="199" y="199"/>
                </a:cubicBezTo>
                <a:cubicBezTo>
                  <a:pt x="188" y="210"/>
                  <a:pt x="175" y="218"/>
                  <a:pt x="160" y="224"/>
                </a:cubicBezTo>
                <a:cubicBezTo>
                  <a:pt x="146" y="230"/>
                  <a:pt x="131" y="233"/>
                  <a:pt x="116" y="233"/>
                </a:cubicBezTo>
                <a:cubicBezTo>
                  <a:pt x="101" y="233"/>
                  <a:pt x="86" y="230"/>
                  <a:pt x="72" y="224"/>
                </a:cubicBezTo>
                <a:cubicBezTo>
                  <a:pt x="58" y="218"/>
                  <a:pt x="45" y="210"/>
                  <a:pt x="34" y="199"/>
                </a:cubicBezTo>
                <a:cubicBezTo>
                  <a:pt x="23" y="188"/>
                  <a:pt x="15" y="176"/>
                  <a:pt x="9" y="162"/>
                </a:cubicBezTo>
                <a:cubicBezTo>
                  <a:pt x="3" y="147"/>
                  <a:pt x="0" y="133"/>
                  <a:pt x="0" y="117"/>
                </a:cubicBezTo>
                <a:cubicBezTo>
                  <a:pt x="0" y="102"/>
                  <a:pt x="3" y="87"/>
                  <a:pt x="9" y="73"/>
                </a:cubicBezTo>
                <a:cubicBezTo>
                  <a:pt x="15" y="59"/>
                  <a:pt x="23" y="45"/>
                  <a:pt x="34" y="34"/>
                </a:cubicBezTo>
                <a:cubicBezTo>
                  <a:pt x="45" y="23"/>
                  <a:pt x="58" y="15"/>
                  <a:pt x="72" y="9"/>
                </a:cubicBezTo>
                <a:cubicBezTo>
                  <a:pt x="86" y="3"/>
                  <a:pt x="101" y="0"/>
                  <a:pt x="116" y="0"/>
                </a:cubicBezTo>
                <a:cubicBezTo>
                  <a:pt x="131" y="0"/>
                  <a:pt x="146" y="3"/>
                  <a:pt x="160" y="9"/>
                </a:cubicBezTo>
                <a:cubicBezTo>
                  <a:pt x="175" y="15"/>
                  <a:pt x="188" y="23"/>
                  <a:pt x="199" y="34"/>
                </a:cubicBezTo>
                <a:cubicBezTo>
                  <a:pt x="210" y="45"/>
                  <a:pt x="218" y="59"/>
                  <a:pt x="224" y="73"/>
                </a:cubicBezTo>
                <a:cubicBezTo>
                  <a:pt x="230" y="87"/>
                  <a:pt x="233" y="102"/>
                  <a:pt x="233" y="117"/>
                </a:cubicBezTo>
                <a:close/>
              </a:path>
            </a:pathLst>
          </a:custGeom>
          <a:noFill/>
          <a:ln w="27720">
            <a:solidFill>
              <a:srgbClr val="000000"/>
            </a:solidFill>
            <a:miter/>
          </a:ln>
        </p:spPr>
        <p:txBody>
          <a:bodyPr lIns="13680" rIns="13680" tIns="13680" bIns="13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"/>
          <p:cNvSpPr/>
          <p:nvPr/>
        </p:nvSpPr>
        <p:spPr>
          <a:xfrm>
            <a:off x="8668080" y="304488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6"/>
                </a:moveTo>
                <a:cubicBezTo>
                  <a:pt x="233" y="132"/>
                  <a:pt x="230" y="146"/>
                  <a:pt x="224" y="161"/>
                </a:cubicBezTo>
                <a:cubicBezTo>
                  <a:pt x="218" y="175"/>
                  <a:pt x="210" y="187"/>
                  <a:pt x="199" y="198"/>
                </a:cubicBezTo>
                <a:cubicBezTo>
                  <a:pt x="188" y="210"/>
                  <a:pt x="175" y="218"/>
                  <a:pt x="161" y="224"/>
                </a:cubicBezTo>
                <a:cubicBezTo>
                  <a:pt x="147" y="230"/>
                  <a:pt x="132" y="233"/>
                  <a:pt x="117" y="233"/>
                </a:cubicBezTo>
                <a:cubicBezTo>
                  <a:pt x="101" y="233"/>
                  <a:pt x="87" y="230"/>
                  <a:pt x="72" y="224"/>
                </a:cubicBezTo>
                <a:cubicBezTo>
                  <a:pt x="57" y="218"/>
                  <a:pt x="45" y="210"/>
                  <a:pt x="34" y="198"/>
                </a:cubicBezTo>
                <a:cubicBezTo>
                  <a:pt x="23" y="187"/>
                  <a:pt x="15" y="175"/>
                  <a:pt x="9" y="161"/>
                </a:cubicBezTo>
                <a:cubicBezTo>
                  <a:pt x="3" y="146"/>
                  <a:pt x="0" y="132"/>
                  <a:pt x="0" y="116"/>
                </a:cubicBezTo>
                <a:cubicBezTo>
                  <a:pt x="0" y="101"/>
                  <a:pt x="3" y="86"/>
                  <a:pt x="9" y="72"/>
                </a:cubicBezTo>
                <a:cubicBezTo>
                  <a:pt x="15" y="58"/>
                  <a:pt x="23" y="45"/>
                  <a:pt x="34" y="34"/>
                </a:cubicBezTo>
                <a:cubicBezTo>
                  <a:pt x="45" y="24"/>
                  <a:pt x="57" y="15"/>
                  <a:pt x="72" y="9"/>
                </a:cubicBezTo>
                <a:cubicBezTo>
                  <a:pt x="87" y="3"/>
                  <a:pt x="101" y="0"/>
                  <a:pt x="117" y="0"/>
                </a:cubicBezTo>
                <a:cubicBezTo>
                  <a:pt x="132" y="0"/>
                  <a:pt x="147" y="3"/>
                  <a:pt x="161" y="9"/>
                </a:cubicBezTo>
                <a:cubicBezTo>
                  <a:pt x="175" y="15"/>
                  <a:pt x="188" y="24"/>
                  <a:pt x="199" y="34"/>
                </a:cubicBezTo>
                <a:cubicBezTo>
                  <a:pt x="210" y="45"/>
                  <a:pt x="218" y="58"/>
                  <a:pt x="224" y="72"/>
                </a:cubicBezTo>
                <a:cubicBezTo>
                  <a:pt x="230" y="86"/>
                  <a:pt x="233" y="101"/>
                  <a:pt x="233" y="116"/>
                </a:cubicBezTo>
                <a:close/>
              </a:path>
            </a:pathLst>
          </a:custGeom>
          <a:solidFill>
            <a:srgbClr val="ff3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8" name=""/>
          <p:cNvSpPr/>
          <p:nvPr/>
        </p:nvSpPr>
        <p:spPr>
          <a:xfrm>
            <a:off x="8668080" y="304488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233" y="116"/>
                </a:moveTo>
                <a:cubicBezTo>
                  <a:pt x="233" y="132"/>
                  <a:pt x="230" y="146"/>
                  <a:pt x="224" y="161"/>
                </a:cubicBezTo>
                <a:cubicBezTo>
                  <a:pt x="218" y="175"/>
                  <a:pt x="210" y="187"/>
                  <a:pt x="199" y="198"/>
                </a:cubicBezTo>
                <a:cubicBezTo>
                  <a:pt x="188" y="210"/>
                  <a:pt x="175" y="218"/>
                  <a:pt x="161" y="224"/>
                </a:cubicBezTo>
                <a:cubicBezTo>
                  <a:pt x="147" y="230"/>
                  <a:pt x="132" y="233"/>
                  <a:pt x="117" y="233"/>
                </a:cubicBezTo>
                <a:cubicBezTo>
                  <a:pt x="101" y="233"/>
                  <a:pt x="87" y="230"/>
                  <a:pt x="72" y="224"/>
                </a:cubicBezTo>
                <a:cubicBezTo>
                  <a:pt x="57" y="218"/>
                  <a:pt x="45" y="210"/>
                  <a:pt x="34" y="198"/>
                </a:cubicBezTo>
                <a:cubicBezTo>
                  <a:pt x="23" y="187"/>
                  <a:pt x="15" y="175"/>
                  <a:pt x="9" y="161"/>
                </a:cubicBezTo>
                <a:cubicBezTo>
                  <a:pt x="3" y="146"/>
                  <a:pt x="0" y="132"/>
                  <a:pt x="0" y="116"/>
                </a:cubicBezTo>
                <a:cubicBezTo>
                  <a:pt x="0" y="101"/>
                  <a:pt x="3" y="86"/>
                  <a:pt x="9" y="72"/>
                </a:cubicBezTo>
                <a:cubicBezTo>
                  <a:pt x="15" y="58"/>
                  <a:pt x="23" y="45"/>
                  <a:pt x="34" y="34"/>
                </a:cubicBezTo>
                <a:cubicBezTo>
                  <a:pt x="45" y="24"/>
                  <a:pt x="57" y="15"/>
                  <a:pt x="72" y="9"/>
                </a:cubicBezTo>
                <a:cubicBezTo>
                  <a:pt x="87" y="3"/>
                  <a:pt x="101" y="0"/>
                  <a:pt x="117" y="0"/>
                </a:cubicBezTo>
                <a:cubicBezTo>
                  <a:pt x="132" y="0"/>
                  <a:pt x="147" y="3"/>
                  <a:pt x="161" y="9"/>
                </a:cubicBezTo>
                <a:cubicBezTo>
                  <a:pt x="175" y="15"/>
                  <a:pt x="188" y="24"/>
                  <a:pt x="199" y="34"/>
                </a:cubicBezTo>
                <a:cubicBezTo>
                  <a:pt x="210" y="45"/>
                  <a:pt x="218" y="58"/>
                  <a:pt x="224" y="72"/>
                </a:cubicBezTo>
                <a:cubicBezTo>
                  <a:pt x="230" y="86"/>
                  <a:pt x="233" y="101"/>
                  <a:pt x="233" y="116"/>
                </a:cubicBezTo>
                <a:close/>
              </a:path>
            </a:pathLst>
          </a:custGeom>
          <a:noFill/>
          <a:ln w="27720">
            <a:solidFill>
              <a:srgbClr val="000000"/>
            </a:solidFill>
            <a:miter/>
          </a:ln>
        </p:spPr>
        <p:txBody>
          <a:bodyPr lIns="13680" rIns="13680" tIns="13680" bIns="13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9" name=""/>
          <p:cNvSpPr/>
          <p:nvPr/>
        </p:nvSpPr>
        <p:spPr>
          <a:xfrm>
            <a:off x="8762400" y="19512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0" y="123"/>
                  <a:pt x="103" y="127"/>
                  <a:pt x="95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5" y="127"/>
                  <a:pt x="26" y="123"/>
                  <a:pt x="20" y="116"/>
                </a:cubicBezTo>
                <a:cubicBezTo>
                  <a:pt x="14" y="110"/>
                  <a:pt x="9" y="103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5" y="8"/>
                  <a:pt x="43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8"/>
                  <a:pt x="110" y="13"/>
                  <a:pt x="117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1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0" name=""/>
          <p:cNvSpPr/>
          <p:nvPr/>
        </p:nvSpPr>
        <p:spPr>
          <a:xfrm>
            <a:off x="8929440" y="194544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9"/>
                </a:moveTo>
                <a:cubicBezTo>
                  <a:pt x="136" y="78"/>
                  <a:pt x="134" y="87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1" y="128"/>
                  <a:pt x="93" y="131"/>
                </a:cubicBezTo>
                <a:cubicBezTo>
                  <a:pt x="85" y="135"/>
                  <a:pt x="76" y="137"/>
                  <a:pt x="67" y="137"/>
                </a:cubicBezTo>
                <a:cubicBezTo>
                  <a:pt x="58" y="137"/>
                  <a:pt x="50" y="135"/>
                  <a:pt x="41" y="131"/>
                </a:cubicBezTo>
                <a:cubicBezTo>
                  <a:pt x="33" y="128"/>
                  <a:pt x="26" y="123"/>
                  <a:pt x="20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7"/>
                  <a:pt x="0" y="78"/>
                  <a:pt x="0" y="69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6"/>
                  <a:pt x="20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1" y="9"/>
                  <a:pt x="110" y="14"/>
                  <a:pt x="116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59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1" name=""/>
          <p:cNvSpPr/>
          <p:nvPr/>
        </p:nvSpPr>
        <p:spPr>
          <a:xfrm>
            <a:off x="8764200" y="23410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3"/>
                  <a:pt x="123" y="110"/>
                  <a:pt x="116" y="116"/>
                </a:cubicBezTo>
                <a:cubicBezTo>
                  <a:pt x="110" y="123"/>
                  <a:pt x="103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9" y="136"/>
                  <a:pt x="51" y="134"/>
                  <a:pt x="43" y="131"/>
                </a:cubicBezTo>
                <a:cubicBezTo>
                  <a:pt x="34" y="127"/>
                  <a:pt x="27" y="123"/>
                  <a:pt x="20" y="116"/>
                </a:cubicBezTo>
                <a:cubicBezTo>
                  <a:pt x="13" y="110"/>
                  <a:pt x="8" y="103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8" y="33"/>
                  <a:pt x="13" y="26"/>
                  <a:pt x="20" y="20"/>
                </a:cubicBezTo>
                <a:cubicBezTo>
                  <a:pt x="27" y="13"/>
                  <a:pt x="34" y="8"/>
                  <a:pt x="43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7" y="33"/>
                  <a:pt x="131" y="42"/>
                </a:cubicBezTo>
                <a:cubicBezTo>
                  <a:pt x="134" y="51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2" name=""/>
          <p:cNvSpPr/>
          <p:nvPr/>
        </p:nvSpPr>
        <p:spPr>
          <a:xfrm>
            <a:off x="8652960" y="219960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9"/>
                </a:moveTo>
                <a:cubicBezTo>
                  <a:pt x="136" y="78"/>
                  <a:pt x="134" y="87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7" y="137"/>
                  <a:pt x="68" y="137"/>
                </a:cubicBezTo>
                <a:cubicBezTo>
                  <a:pt x="58" y="137"/>
                  <a:pt x="50" y="135"/>
                  <a:pt x="41" y="131"/>
                </a:cubicBezTo>
                <a:cubicBezTo>
                  <a:pt x="33" y="128"/>
                  <a:pt x="26" y="123"/>
                  <a:pt x="19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7"/>
                  <a:pt x="0" y="78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5"/>
                  <a:pt x="13" y="27"/>
                  <a:pt x="19" y="20"/>
                </a:cubicBezTo>
                <a:cubicBezTo>
                  <a:pt x="26" y="14"/>
                  <a:pt x="33" y="9"/>
                  <a:pt x="41" y="6"/>
                </a:cubicBezTo>
                <a:cubicBezTo>
                  <a:pt x="50" y="2"/>
                  <a:pt x="58" y="0"/>
                  <a:pt x="68" y="0"/>
                </a:cubicBezTo>
                <a:cubicBezTo>
                  <a:pt x="77" y="0"/>
                  <a:pt x="86" y="2"/>
                  <a:pt x="94" y="6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7"/>
                  <a:pt x="127" y="35"/>
                  <a:pt x="131" y="43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3" name=""/>
          <p:cNvSpPr/>
          <p:nvPr/>
        </p:nvSpPr>
        <p:spPr>
          <a:xfrm>
            <a:off x="8718120" y="270684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2"/>
                  <a:pt x="122" y="111"/>
                  <a:pt x="116" y="117"/>
                </a:cubicBezTo>
                <a:cubicBezTo>
                  <a:pt x="110" y="123"/>
                  <a:pt x="102" y="128"/>
                  <a:pt x="94" y="132"/>
                </a:cubicBezTo>
                <a:cubicBezTo>
                  <a:pt x="86" y="135"/>
                  <a:pt x="77" y="137"/>
                  <a:pt x="68" y="137"/>
                </a:cubicBezTo>
                <a:cubicBezTo>
                  <a:pt x="59" y="137"/>
                  <a:pt x="51" y="135"/>
                  <a:pt x="42" y="132"/>
                </a:cubicBezTo>
                <a:cubicBezTo>
                  <a:pt x="34" y="128"/>
                  <a:pt x="27" y="123"/>
                  <a:pt x="20" y="117"/>
                </a:cubicBezTo>
                <a:cubicBezTo>
                  <a:pt x="13" y="111"/>
                  <a:pt x="8" y="102"/>
                  <a:pt x="5" y="94"/>
                </a:cubicBezTo>
                <a:cubicBezTo>
                  <a:pt x="1" y="86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7"/>
                  <a:pt x="20" y="20"/>
                </a:cubicBezTo>
                <a:cubicBezTo>
                  <a:pt x="27" y="14"/>
                  <a:pt x="34" y="9"/>
                  <a:pt x="42" y="6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6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7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4" name=""/>
          <p:cNvSpPr/>
          <p:nvPr/>
        </p:nvSpPr>
        <p:spPr>
          <a:xfrm>
            <a:off x="9050040" y="26737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8" y="103"/>
                  <a:pt x="123" y="110"/>
                  <a:pt x="116" y="116"/>
                </a:cubicBezTo>
                <a:cubicBezTo>
                  <a:pt x="110" y="122"/>
                  <a:pt x="103" y="127"/>
                  <a:pt x="94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3" y="127"/>
                  <a:pt x="26" y="122"/>
                  <a:pt x="20" y="116"/>
                </a:cubicBezTo>
                <a:cubicBezTo>
                  <a:pt x="13" y="110"/>
                  <a:pt x="9" y="103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8"/>
                  <a:pt x="2" y="50"/>
                  <a:pt x="5" y="41"/>
                </a:cubicBezTo>
                <a:cubicBezTo>
                  <a:pt x="9" y="33"/>
                  <a:pt x="13" y="26"/>
                  <a:pt x="20" y="20"/>
                </a:cubicBezTo>
                <a:cubicBezTo>
                  <a:pt x="26" y="13"/>
                  <a:pt x="33" y="8"/>
                  <a:pt x="43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8" y="0"/>
                  <a:pt x="86" y="1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8" y="33"/>
                  <a:pt x="131" y="41"/>
                </a:cubicBezTo>
                <a:cubicBezTo>
                  <a:pt x="134" y="50"/>
                  <a:pt x="136" y="58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5" name=""/>
          <p:cNvSpPr/>
          <p:nvPr/>
        </p:nvSpPr>
        <p:spPr>
          <a:xfrm>
            <a:off x="8992080" y="325044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6"/>
                  <a:pt x="135" y="86"/>
                  <a:pt x="131" y="94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8"/>
                  <a:pt x="26" y="123"/>
                  <a:pt x="20" y="116"/>
                </a:cubicBezTo>
                <a:cubicBezTo>
                  <a:pt x="14" y="110"/>
                  <a:pt x="9" y="103"/>
                  <a:pt x="5" y="94"/>
                </a:cubicBezTo>
                <a:cubicBezTo>
                  <a:pt x="2" y="86"/>
                  <a:pt x="0" y="76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4" y="9"/>
                  <a:pt x="42" y="5"/>
                </a:cubicBezTo>
                <a:cubicBezTo>
                  <a:pt x="50" y="2"/>
                  <a:pt x="59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3"/>
                  <a:pt x="117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0"/>
                  <a:pt x="137" y="59"/>
                  <a:pt x="137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6" name=""/>
          <p:cNvSpPr/>
          <p:nvPr/>
        </p:nvSpPr>
        <p:spPr>
          <a:xfrm>
            <a:off x="8714520" y="3397680"/>
            <a:ext cx="49320" cy="49320"/>
          </a:xfrm>
          <a:custGeom>
            <a:avLst/>
            <a:gdLst/>
            <a:ahLst/>
            <a:rect l="0" t="0" r="r" b="b"/>
            <a:pathLst>
              <a:path w="137" h="137">
                <a:moveTo>
                  <a:pt x="137" y="68"/>
                </a:moveTo>
                <a:cubicBezTo>
                  <a:pt x="137" y="77"/>
                  <a:pt x="135" y="87"/>
                  <a:pt x="131" y="95"/>
                </a:cubicBezTo>
                <a:cubicBezTo>
                  <a:pt x="128" y="103"/>
                  <a:pt x="123" y="110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7" y="135"/>
                  <a:pt x="78" y="137"/>
                  <a:pt x="69" y="137"/>
                </a:cubicBezTo>
                <a:cubicBezTo>
                  <a:pt x="60" y="137"/>
                  <a:pt x="51" y="135"/>
                  <a:pt x="43" y="131"/>
                </a:cubicBezTo>
                <a:cubicBezTo>
                  <a:pt x="35" y="128"/>
                  <a:pt x="27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7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7"/>
                  <a:pt x="20" y="20"/>
                </a:cubicBezTo>
                <a:cubicBezTo>
                  <a:pt x="27" y="14"/>
                  <a:pt x="35" y="9"/>
                  <a:pt x="43" y="6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7" y="2"/>
                  <a:pt x="95" y="6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0"/>
                  <a:pt x="137" y="59"/>
                  <a:pt x="137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7" name=""/>
          <p:cNvSpPr/>
          <p:nvPr/>
        </p:nvSpPr>
        <p:spPr>
          <a:xfrm>
            <a:off x="8657640" y="32677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3"/>
                  <a:pt x="123" y="110"/>
                  <a:pt x="116" y="116"/>
                </a:cubicBezTo>
                <a:cubicBezTo>
                  <a:pt x="110" y="123"/>
                  <a:pt x="103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9" y="136"/>
                  <a:pt x="51" y="134"/>
                  <a:pt x="42" y="131"/>
                </a:cubicBezTo>
                <a:cubicBezTo>
                  <a:pt x="33" y="127"/>
                  <a:pt x="26" y="123"/>
                  <a:pt x="20" y="116"/>
                </a:cubicBezTo>
                <a:cubicBezTo>
                  <a:pt x="13" y="110"/>
                  <a:pt x="8" y="103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3"/>
                </a:cubicBezTo>
                <a:cubicBezTo>
                  <a:pt x="8" y="33"/>
                  <a:pt x="13" y="26"/>
                  <a:pt x="20" y="20"/>
                </a:cubicBezTo>
                <a:cubicBezTo>
                  <a:pt x="26" y="13"/>
                  <a:pt x="33" y="8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7" y="33"/>
                  <a:pt x="131" y="43"/>
                </a:cubicBezTo>
                <a:cubicBezTo>
                  <a:pt x="134" y="51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8" name=""/>
          <p:cNvSpPr/>
          <p:nvPr/>
        </p:nvSpPr>
        <p:spPr>
          <a:xfrm>
            <a:off x="8498520" y="323604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7"/>
                </a:moveTo>
                <a:cubicBezTo>
                  <a:pt x="137" y="76"/>
                  <a:pt x="135" y="85"/>
                  <a:pt x="131" y="93"/>
                </a:cubicBezTo>
                <a:cubicBezTo>
                  <a:pt x="128" y="102"/>
                  <a:pt x="123" y="109"/>
                  <a:pt x="117" y="115"/>
                </a:cubicBezTo>
                <a:cubicBezTo>
                  <a:pt x="110" y="121"/>
                  <a:pt x="103" y="127"/>
                  <a:pt x="95" y="131"/>
                </a:cubicBezTo>
                <a:cubicBezTo>
                  <a:pt x="87" y="134"/>
                  <a:pt x="77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7" y="121"/>
                  <a:pt x="20" y="115"/>
                </a:cubicBezTo>
                <a:cubicBezTo>
                  <a:pt x="14" y="109"/>
                  <a:pt x="9" y="102"/>
                  <a:pt x="6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8"/>
                  <a:pt x="2" y="50"/>
                  <a:pt x="6" y="41"/>
                </a:cubicBezTo>
                <a:cubicBezTo>
                  <a:pt x="9" y="33"/>
                  <a:pt x="14" y="26"/>
                  <a:pt x="20" y="20"/>
                </a:cubicBezTo>
                <a:cubicBezTo>
                  <a:pt x="27" y="13"/>
                  <a:pt x="34" y="8"/>
                  <a:pt x="42" y="5"/>
                </a:cubicBezTo>
                <a:cubicBezTo>
                  <a:pt x="50" y="1"/>
                  <a:pt x="59" y="0"/>
                  <a:pt x="68" y="0"/>
                </a:cubicBezTo>
                <a:cubicBezTo>
                  <a:pt x="77" y="0"/>
                  <a:pt x="87" y="1"/>
                  <a:pt x="95" y="5"/>
                </a:cubicBezTo>
                <a:cubicBezTo>
                  <a:pt x="103" y="8"/>
                  <a:pt x="110" y="13"/>
                  <a:pt x="117" y="20"/>
                </a:cubicBezTo>
                <a:cubicBezTo>
                  <a:pt x="123" y="26"/>
                  <a:pt x="128" y="33"/>
                  <a:pt x="131" y="41"/>
                </a:cubicBezTo>
                <a:cubicBezTo>
                  <a:pt x="135" y="50"/>
                  <a:pt x="137" y="58"/>
                  <a:pt x="137" y="67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9" name=""/>
          <p:cNvSpPr/>
          <p:nvPr/>
        </p:nvSpPr>
        <p:spPr>
          <a:xfrm>
            <a:off x="8416080" y="30628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8" y="103"/>
                  <a:pt x="123" y="110"/>
                  <a:pt x="116" y="117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5"/>
                  <a:pt x="78" y="136"/>
                  <a:pt x="69" y="136"/>
                </a:cubicBezTo>
                <a:cubicBezTo>
                  <a:pt x="60" y="136"/>
                  <a:pt x="51" y="135"/>
                  <a:pt x="42" y="131"/>
                </a:cubicBezTo>
                <a:cubicBezTo>
                  <a:pt x="33" y="128"/>
                  <a:pt x="26" y="123"/>
                  <a:pt x="20" y="117"/>
                </a:cubicBezTo>
                <a:cubicBezTo>
                  <a:pt x="13" y="110"/>
                  <a:pt x="9" y="103"/>
                  <a:pt x="5" y="95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3" y="26"/>
                  <a:pt x="20" y="20"/>
                </a:cubicBezTo>
                <a:cubicBezTo>
                  <a:pt x="26" y="14"/>
                  <a:pt x="33" y="9"/>
                  <a:pt x="42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4" y="5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4" y="50"/>
                  <a:pt x="136" y="59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0" name=""/>
          <p:cNvSpPr/>
          <p:nvPr/>
        </p:nvSpPr>
        <p:spPr>
          <a:xfrm>
            <a:off x="8636760" y="28515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5"/>
                  <a:pt x="131" y="94"/>
                </a:cubicBezTo>
                <a:cubicBezTo>
                  <a:pt x="128" y="102"/>
                  <a:pt x="123" y="109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5" y="135"/>
                  <a:pt x="77" y="136"/>
                  <a:pt x="68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3" y="128"/>
                  <a:pt x="26" y="123"/>
                  <a:pt x="20" y="117"/>
                </a:cubicBezTo>
                <a:cubicBezTo>
                  <a:pt x="14" y="109"/>
                  <a:pt x="9" y="102"/>
                  <a:pt x="5" y="94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3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5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1" name=""/>
          <p:cNvSpPr/>
          <p:nvPr/>
        </p:nvSpPr>
        <p:spPr>
          <a:xfrm>
            <a:off x="8514720" y="29307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2"/>
                  <a:pt x="122" y="110"/>
                  <a:pt x="116" y="116"/>
                </a:cubicBezTo>
                <a:cubicBezTo>
                  <a:pt x="110" y="122"/>
                  <a:pt x="102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9" y="136"/>
                  <a:pt x="51" y="134"/>
                  <a:pt x="42" y="131"/>
                </a:cubicBezTo>
                <a:cubicBezTo>
                  <a:pt x="33" y="127"/>
                  <a:pt x="26" y="122"/>
                  <a:pt x="19" y="116"/>
                </a:cubicBezTo>
                <a:cubicBezTo>
                  <a:pt x="13" y="110"/>
                  <a:pt x="8" y="102"/>
                  <a:pt x="5" y="94"/>
                </a:cubicBezTo>
                <a:cubicBezTo>
                  <a:pt x="1" y="86"/>
                  <a:pt x="0" y="77"/>
                  <a:pt x="0" y="68"/>
                </a:cubicBezTo>
                <a:cubicBezTo>
                  <a:pt x="0" y="59"/>
                  <a:pt x="1" y="51"/>
                  <a:pt x="5" y="42"/>
                </a:cubicBezTo>
                <a:cubicBezTo>
                  <a:pt x="8" y="34"/>
                  <a:pt x="13" y="26"/>
                  <a:pt x="19" y="19"/>
                </a:cubicBezTo>
                <a:cubicBezTo>
                  <a:pt x="26" y="13"/>
                  <a:pt x="33" y="8"/>
                  <a:pt x="42" y="5"/>
                </a:cubicBezTo>
                <a:cubicBezTo>
                  <a:pt x="51" y="1"/>
                  <a:pt x="59" y="0"/>
                  <a:pt x="68" y="0"/>
                </a:cubicBezTo>
                <a:cubicBezTo>
                  <a:pt x="77" y="0"/>
                  <a:pt x="86" y="1"/>
                  <a:pt x="94" y="5"/>
                </a:cubicBezTo>
                <a:cubicBezTo>
                  <a:pt x="102" y="8"/>
                  <a:pt x="110" y="13"/>
                  <a:pt x="116" y="19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1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2" name=""/>
          <p:cNvSpPr/>
          <p:nvPr/>
        </p:nvSpPr>
        <p:spPr>
          <a:xfrm>
            <a:off x="8519400" y="36046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8" y="103"/>
                  <a:pt x="123" y="110"/>
                  <a:pt x="116" y="116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60" y="136"/>
                  <a:pt x="51" y="135"/>
                  <a:pt x="43" y="131"/>
                </a:cubicBezTo>
                <a:cubicBezTo>
                  <a:pt x="34" y="128"/>
                  <a:pt x="26" y="123"/>
                  <a:pt x="20" y="116"/>
                </a:cubicBezTo>
                <a:cubicBezTo>
                  <a:pt x="13" y="110"/>
                  <a:pt x="8" y="103"/>
                  <a:pt x="5" y="95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1"/>
                  <a:pt x="5" y="42"/>
                </a:cubicBezTo>
                <a:cubicBezTo>
                  <a:pt x="8" y="34"/>
                  <a:pt x="13" y="26"/>
                  <a:pt x="20" y="20"/>
                </a:cubicBezTo>
                <a:cubicBezTo>
                  <a:pt x="26" y="14"/>
                  <a:pt x="34" y="9"/>
                  <a:pt x="43" y="5"/>
                </a:cubicBezTo>
                <a:cubicBezTo>
                  <a:pt x="51" y="2"/>
                  <a:pt x="60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3" name=""/>
          <p:cNvSpPr/>
          <p:nvPr/>
        </p:nvSpPr>
        <p:spPr>
          <a:xfrm>
            <a:off x="8714880" y="40320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2"/>
                  <a:pt x="123" y="110"/>
                  <a:pt x="116" y="116"/>
                </a:cubicBezTo>
                <a:cubicBezTo>
                  <a:pt x="110" y="122"/>
                  <a:pt x="103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9" y="136"/>
                  <a:pt x="51" y="134"/>
                  <a:pt x="43" y="131"/>
                </a:cubicBezTo>
                <a:cubicBezTo>
                  <a:pt x="34" y="127"/>
                  <a:pt x="27" y="122"/>
                  <a:pt x="20" y="116"/>
                </a:cubicBezTo>
                <a:cubicBezTo>
                  <a:pt x="13" y="110"/>
                  <a:pt x="8" y="102"/>
                  <a:pt x="5" y="94"/>
                </a:cubicBezTo>
                <a:cubicBezTo>
                  <a:pt x="2" y="86"/>
                  <a:pt x="0" y="77"/>
                  <a:pt x="0" y="67"/>
                </a:cubicBezTo>
                <a:cubicBezTo>
                  <a:pt x="0" y="58"/>
                  <a:pt x="2" y="50"/>
                  <a:pt x="5" y="41"/>
                </a:cubicBezTo>
                <a:cubicBezTo>
                  <a:pt x="8" y="33"/>
                  <a:pt x="13" y="26"/>
                  <a:pt x="20" y="19"/>
                </a:cubicBezTo>
                <a:cubicBezTo>
                  <a:pt x="27" y="13"/>
                  <a:pt x="34" y="8"/>
                  <a:pt x="43" y="5"/>
                </a:cubicBezTo>
                <a:cubicBezTo>
                  <a:pt x="51" y="1"/>
                  <a:pt x="59" y="0"/>
                  <a:pt x="68" y="0"/>
                </a:cubicBezTo>
                <a:cubicBezTo>
                  <a:pt x="77" y="0"/>
                  <a:pt x="86" y="1"/>
                  <a:pt x="94" y="5"/>
                </a:cubicBezTo>
                <a:cubicBezTo>
                  <a:pt x="103" y="8"/>
                  <a:pt x="110" y="13"/>
                  <a:pt x="116" y="19"/>
                </a:cubicBezTo>
                <a:cubicBezTo>
                  <a:pt x="123" y="26"/>
                  <a:pt x="127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4" name=""/>
          <p:cNvSpPr/>
          <p:nvPr/>
        </p:nvSpPr>
        <p:spPr>
          <a:xfrm>
            <a:off x="8487720" y="381924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2"/>
                  <a:pt x="122" y="110"/>
                  <a:pt x="115" y="116"/>
                </a:cubicBezTo>
                <a:cubicBezTo>
                  <a:pt x="109" y="122"/>
                  <a:pt x="101" y="128"/>
                  <a:pt x="93" y="132"/>
                </a:cubicBezTo>
                <a:cubicBezTo>
                  <a:pt x="85" y="135"/>
                  <a:pt x="76" y="137"/>
                  <a:pt x="67" y="137"/>
                </a:cubicBezTo>
                <a:cubicBezTo>
                  <a:pt x="58" y="137"/>
                  <a:pt x="50" y="135"/>
                  <a:pt x="41" y="132"/>
                </a:cubicBezTo>
                <a:cubicBezTo>
                  <a:pt x="33" y="128"/>
                  <a:pt x="26" y="122"/>
                  <a:pt x="19" y="116"/>
                </a:cubicBezTo>
                <a:cubicBezTo>
                  <a:pt x="13" y="110"/>
                  <a:pt x="8" y="102"/>
                  <a:pt x="5" y="94"/>
                </a:cubicBezTo>
                <a:cubicBezTo>
                  <a:pt x="1" y="86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7"/>
                  <a:pt x="19" y="20"/>
                </a:cubicBezTo>
                <a:cubicBezTo>
                  <a:pt x="26" y="14"/>
                  <a:pt x="33" y="9"/>
                  <a:pt x="41" y="6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6"/>
                </a:cubicBezTo>
                <a:cubicBezTo>
                  <a:pt x="101" y="9"/>
                  <a:pt x="109" y="14"/>
                  <a:pt x="115" y="20"/>
                </a:cubicBezTo>
                <a:cubicBezTo>
                  <a:pt x="122" y="27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5" name=""/>
          <p:cNvSpPr/>
          <p:nvPr/>
        </p:nvSpPr>
        <p:spPr>
          <a:xfrm>
            <a:off x="9191160" y="369216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7"/>
                </a:moveTo>
                <a:cubicBezTo>
                  <a:pt x="137" y="77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7" y="134"/>
                  <a:pt x="78" y="136"/>
                  <a:pt x="69" y="136"/>
                </a:cubicBezTo>
                <a:cubicBezTo>
                  <a:pt x="60" y="136"/>
                  <a:pt x="50" y="134"/>
                  <a:pt x="42" y="131"/>
                </a:cubicBezTo>
                <a:cubicBezTo>
                  <a:pt x="34" y="127"/>
                  <a:pt x="27" y="122"/>
                  <a:pt x="20" y="116"/>
                </a:cubicBezTo>
                <a:cubicBezTo>
                  <a:pt x="14" y="110"/>
                  <a:pt x="9" y="102"/>
                  <a:pt x="6" y="94"/>
                </a:cubicBezTo>
                <a:cubicBezTo>
                  <a:pt x="2" y="86"/>
                  <a:pt x="0" y="77"/>
                  <a:pt x="0" y="67"/>
                </a:cubicBezTo>
                <a:cubicBezTo>
                  <a:pt x="0" y="58"/>
                  <a:pt x="2" y="50"/>
                  <a:pt x="6" y="41"/>
                </a:cubicBezTo>
                <a:cubicBezTo>
                  <a:pt x="9" y="33"/>
                  <a:pt x="14" y="26"/>
                  <a:pt x="20" y="19"/>
                </a:cubicBezTo>
                <a:cubicBezTo>
                  <a:pt x="27" y="13"/>
                  <a:pt x="34" y="8"/>
                  <a:pt x="42" y="5"/>
                </a:cubicBezTo>
                <a:cubicBezTo>
                  <a:pt x="50" y="1"/>
                  <a:pt x="60" y="0"/>
                  <a:pt x="69" y="0"/>
                </a:cubicBezTo>
                <a:cubicBezTo>
                  <a:pt x="78" y="0"/>
                  <a:pt x="87" y="1"/>
                  <a:pt x="95" y="5"/>
                </a:cubicBezTo>
                <a:cubicBezTo>
                  <a:pt x="103" y="8"/>
                  <a:pt x="110" y="13"/>
                  <a:pt x="117" y="19"/>
                </a:cubicBezTo>
                <a:cubicBezTo>
                  <a:pt x="123" y="26"/>
                  <a:pt x="128" y="33"/>
                  <a:pt x="131" y="41"/>
                </a:cubicBezTo>
                <a:cubicBezTo>
                  <a:pt x="135" y="50"/>
                  <a:pt x="137" y="58"/>
                  <a:pt x="137" y="67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6" name=""/>
          <p:cNvSpPr/>
          <p:nvPr/>
        </p:nvSpPr>
        <p:spPr>
          <a:xfrm>
            <a:off x="8897760" y="449784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2"/>
                  <a:pt x="122" y="109"/>
                  <a:pt x="116" y="116"/>
                </a:cubicBezTo>
                <a:cubicBezTo>
                  <a:pt x="110" y="122"/>
                  <a:pt x="102" y="127"/>
                  <a:pt x="94" y="131"/>
                </a:cubicBezTo>
                <a:cubicBezTo>
                  <a:pt x="86" y="135"/>
                  <a:pt x="77" y="137"/>
                  <a:pt x="68" y="137"/>
                </a:cubicBezTo>
                <a:cubicBezTo>
                  <a:pt x="59" y="137"/>
                  <a:pt x="50" y="135"/>
                  <a:pt x="41" y="131"/>
                </a:cubicBezTo>
                <a:cubicBezTo>
                  <a:pt x="33" y="127"/>
                  <a:pt x="26" y="122"/>
                  <a:pt x="19" y="116"/>
                </a:cubicBezTo>
                <a:cubicBezTo>
                  <a:pt x="13" y="109"/>
                  <a:pt x="8" y="102"/>
                  <a:pt x="5" y="94"/>
                </a:cubicBezTo>
                <a:cubicBezTo>
                  <a:pt x="1" y="86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7"/>
                  <a:pt x="19" y="20"/>
                </a:cubicBezTo>
                <a:cubicBezTo>
                  <a:pt x="26" y="14"/>
                  <a:pt x="33" y="9"/>
                  <a:pt x="41" y="6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4" y="6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7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7" name=""/>
          <p:cNvSpPr/>
          <p:nvPr/>
        </p:nvSpPr>
        <p:spPr>
          <a:xfrm>
            <a:off x="9360000" y="43466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7" y="103"/>
                  <a:pt x="121" y="110"/>
                  <a:pt x="115" y="117"/>
                </a:cubicBezTo>
                <a:cubicBezTo>
                  <a:pt x="109" y="123"/>
                  <a:pt x="101" y="128"/>
                  <a:pt x="93" y="131"/>
                </a:cubicBezTo>
                <a:cubicBezTo>
                  <a:pt x="85" y="135"/>
                  <a:pt x="76" y="136"/>
                  <a:pt x="67" y="136"/>
                </a:cubicBezTo>
                <a:cubicBezTo>
                  <a:pt x="58" y="136"/>
                  <a:pt x="50" y="135"/>
                  <a:pt x="41" y="131"/>
                </a:cubicBezTo>
                <a:cubicBezTo>
                  <a:pt x="33" y="128"/>
                  <a:pt x="26" y="123"/>
                  <a:pt x="19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5"/>
                  <a:pt x="13" y="27"/>
                  <a:pt x="19" y="21"/>
                </a:cubicBezTo>
                <a:cubicBezTo>
                  <a:pt x="26" y="15"/>
                  <a:pt x="33" y="10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1" y="10"/>
                  <a:pt x="109" y="15"/>
                  <a:pt x="115" y="21"/>
                </a:cubicBezTo>
                <a:cubicBezTo>
                  <a:pt x="121" y="27"/>
                  <a:pt x="127" y="35"/>
                  <a:pt x="131" y="43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8" name=""/>
          <p:cNvSpPr/>
          <p:nvPr/>
        </p:nvSpPr>
        <p:spPr>
          <a:xfrm>
            <a:off x="8923320" y="399060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9"/>
                </a:moveTo>
                <a:cubicBezTo>
                  <a:pt x="136" y="78"/>
                  <a:pt x="134" y="87"/>
                  <a:pt x="131" y="95"/>
                </a:cubicBezTo>
                <a:cubicBezTo>
                  <a:pt x="127" y="103"/>
                  <a:pt x="122" y="110"/>
                  <a:pt x="115" y="117"/>
                </a:cubicBezTo>
                <a:cubicBezTo>
                  <a:pt x="109" y="123"/>
                  <a:pt x="101" y="128"/>
                  <a:pt x="93" y="131"/>
                </a:cubicBezTo>
                <a:cubicBezTo>
                  <a:pt x="85" y="135"/>
                  <a:pt x="76" y="137"/>
                  <a:pt x="67" y="137"/>
                </a:cubicBezTo>
                <a:cubicBezTo>
                  <a:pt x="58" y="137"/>
                  <a:pt x="50" y="135"/>
                  <a:pt x="41" y="131"/>
                </a:cubicBezTo>
                <a:cubicBezTo>
                  <a:pt x="33" y="128"/>
                  <a:pt x="26" y="123"/>
                  <a:pt x="20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7"/>
                  <a:pt x="0" y="78"/>
                  <a:pt x="0" y="69"/>
                </a:cubicBezTo>
                <a:cubicBezTo>
                  <a:pt x="0" y="60"/>
                  <a:pt x="1" y="50"/>
                  <a:pt x="5" y="42"/>
                </a:cubicBezTo>
                <a:cubicBezTo>
                  <a:pt x="8" y="34"/>
                  <a:pt x="13" y="26"/>
                  <a:pt x="20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1" y="9"/>
                  <a:pt x="109" y="14"/>
                  <a:pt x="115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9" name=""/>
          <p:cNvSpPr/>
          <p:nvPr/>
        </p:nvSpPr>
        <p:spPr>
          <a:xfrm>
            <a:off x="8991000" y="40669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5"/>
                  <a:pt x="131" y="93"/>
                </a:cubicBezTo>
                <a:cubicBezTo>
                  <a:pt x="128" y="102"/>
                  <a:pt x="123" y="109"/>
                  <a:pt x="117" y="116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8"/>
                  <a:pt x="26" y="123"/>
                  <a:pt x="20" y="116"/>
                </a:cubicBezTo>
                <a:cubicBezTo>
                  <a:pt x="14" y="109"/>
                  <a:pt x="9" y="102"/>
                  <a:pt x="5" y="93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4" y="9"/>
                  <a:pt x="42" y="5"/>
                </a:cubicBezTo>
                <a:cubicBezTo>
                  <a:pt x="50" y="2"/>
                  <a:pt x="59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3"/>
                  <a:pt x="117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0" name=""/>
          <p:cNvSpPr/>
          <p:nvPr/>
        </p:nvSpPr>
        <p:spPr>
          <a:xfrm>
            <a:off x="9069120" y="457128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9"/>
                </a:moveTo>
                <a:cubicBezTo>
                  <a:pt x="136" y="78"/>
                  <a:pt x="134" y="87"/>
                  <a:pt x="131" y="95"/>
                </a:cubicBezTo>
                <a:cubicBezTo>
                  <a:pt x="127" y="103"/>
                  <a:pt x="122" y="110"/>
                  <a:pt x="115" y="117"/>
                </a:cubicBezTo>
                <a:cubicBezTo>
                  <a:pt x="109" y="123"/>
                  <a:pt x="101" y="128"/>
                  <a:pt x="93" y="131"/>
                </a:cubicBezTo>
                <a:cubicBezTo>
                  <a:pt x="85" y="135"/>
                  <a:pt x="76" y="137"/>
                  <a:pt x="67" y="137"/>
                </a:cubicBezTo>
                <a:cubicBezTo>
                  <a:pt x="58" y="137"/>
                  <a:pt x="50" y="135"/>
                  <a:pt x="41" y="131"/>
                </a:cubicBezTo>
                <a:cubicBezTo>
                  <a:pt x="33" y="128"/>
                  <a:pt x="26" y="123"/>
                  <a:pt x="19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7"/>
                  <a:pt x="0" y="78"/>
                  <a:pt x="0" y="69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1" y="9"/>
                  <a:pt x="109" y="14"/>
                  <a:pt x="115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59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1" name=""/>
          <p:cNvSpPr/>
          <p:nvPr/>
        </p:nvSpPr>
        <p:spPr>
          <a:xfrm>
            <a:off x="8898120" y="43599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5"/>
                  <a:pt x="131" y="94"/>
                </a:cubicBezTo>
                <a:cubicBezTo>
                  <a:pt x="128" y="102"/>
                  <a:pt x="123" y="110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8" y="136"/>
                  <a:pt x="69" y="136"/>
                </a:cubicBezTo>
                <a:cubicBezTo>
                  <a:pt x="60" y="136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2"/>
                  <a:pt x="5" y="94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60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2" name=""/>
          <p:cNvSpPr/>
          <p:nvPr/>
        </p:nvSpPr>
        <p:spPr>
          <a:xfrm>
            <a:off x="8553240" y="40014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6" y="134"/>
                  <a:pt x="78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6" y="122"/>
                  <a:pt x="20" y="116"/>
                </a:cubicBezTo>
                <a:cubicBezTo>
                  <a:pt x="14" y="110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9" y="34"/>
                  <a:pt x="14" y="27"/>
                  <a:pt x="20" y="19"/>
                </a:cubicBezTo>
                <a:cubicBezTo>
                  <a:pt x="26" y="13"/>
                  <a:pt x="34" y="8"/>
                  <a:pt x="42" y="5"/>
                </a:cubicBezTo>
                <a:cubicBezTo>
                  <a:pt x="50" y="1"/>
                  <a:pt x="59" y="0"/>
                  <a:pt x="68" y="0"/>
                </a:cubicBezTo>
                <a:cubicBezTo>
                  <a:pt x="78" y="0"/>
                  <a:pt x="86" y="1"/>
                  <a:pt x="95" y="5"/>
                </a:cubicBezTo>
                <a:cubicBezTo>
                  <a:pt x="103" y="8"/>
                  <a:pt x="110" y="13"/>
                  <a:pt x="117" y="19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1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3" name=""/>
          <p:cNvSpPr/>
          <p:nvPr/>
        </p:nvSpPr>
        <p:spPr>
          <a:xfrm>
            <a:off x="8751240" y="252396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8"/>
                  <a:pt x="135" y="86"/>
                  <a:pt x="131" y="95"/>
                </a:cubicBezTo>
                <a:cubicBezTo>
                  <a:pt x="128" y="103"/>
                  <a:pt x="123" y="110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7" y="135"/>
                  <a:pt x="78" y="136"/>
                  <a:pt x="69" y="136"/>
                </a:cubicBezTo>
                <a:cubicBezTo>
                  <a:pt x="60" y="136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6"/>
                  <a:pt x="0" y="78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60" y="0"/>
                  <a:pt x="69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7" y="59"/>
                  <a:pt x="137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4" name=""/>
          <p:cNvSpPr/>
          <p:nvPr/>
        </p:nvSpPr>
        <p:spPr>
          <a:xfrm>
            <a:off x="8597880" y="20318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7" y="103"/>
                  <a:pt x="122" y="110"/>
                  <a:pt x="116" y="116"/>
                </a:cubicBezTo>
                <a:cubicBezTo>
                  <a:pt x="110" y="123"/>
                  <a:pt x="102" y="127"/>
                  <a:pt x="94" y="131"/>
                </a:cubicBezTo>
                <a:cubicBezTo>
                  <a:pt x="86" y="134"/>
                  <a:pt x="76" y="136"/>
                  <a:pt x="67" y="136"/>
                </a:cubicBezTo>
                <a:cubicBezTo>
                  <a:pt x="58" y="136"/>
                  <a:pt x="50" y="134"/>
                  <a:pt x="41" y="131"/>
                </a:cubicBezTo>
                <a:cubicBezTo>
                  <a:pt x="33" y="127"/>
                  <a:pt x="26" y="123"/>
                  <a:pt x="20" y="116"/>
                </a:cubicBezTo>
                <a:cubicBezTo>
                  <a:pt x="13" y="110"/>
                  <a:pt x="8" y="103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50"/>
                  <a:pt x="5" y="42"/>
                </a:cubicBezTo>
                <a:cubicBezTo>
                  <a:pt x="8" y="33"/>
                  <a:pt x="13" y="26"/>
                  <a:pt x="20" y="20"/>
                </a:cubicBezTo>
                <a:cubicBezTo>
                  <a:pt x="26" y="13"/>
                  <a:pt x="33" y="8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6" y="2"/>
                  <a:pt x="94" y="5"/>
                </a:cubicBezTo>
                <a:cubicBezTo>
                  <a:pt x="102" y="8"/>
                  <a:pt x="110" y="13"/>
                  <a:pt x="116" y="20"/>
                </a:cubicBezTo>
                <a:cubicBezTo>
                  <a:pt x="122" y="26"/>
                  <a:pt x="127" y="33"/>
                  <a:pt x="131" y="42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5" name=""/>
          <p:cNvSpPr/>
          <p:nvPr/>
        </p:nvSpPr>
        <p:spPr>
          <a:xfrm>
            <a:off x="9620640" y="40341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0" y="123"/>
                  <a:pt x="103" y="127"/>
                  <a:pt x="95" y="131"/>
                </a:cubicBezTo>
                <a:cubicBezTo>
                  <a:pt x="86" y="134"/>
                  <a:pt x="78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6" y="123"/>
                  <a:pt x="20" y="116"/>
                </a:cubicBezTo>
                <a:cubicBezTo>
                  <a:pt x="14" y="110"/>
                  <a:pt x="9" y="103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8"/>
                  <a:pt x="2" y="50"/>
                  <a:pt x="5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4" y="8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8"/>
                  <a:pt x="110" y="13"/>
                  <a:pt x="117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0"/>
                  <a:pt x="136" y="58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6" name=""/>
          <p:cNvSpPr/>
          <p:nvPr/>
        </p:nvSpPr>
        <p:spPr>
          <a:xfrm>
            <a:off x="9250200" y="44380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5" y="127"/>
                  <a:pt x="27" y="122"/>
                  <a:pt x="20" y="116"/>
                </a:cubicBezTo>
                <a:cubicBezTo>
                  <a:pt x="14" y="110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9" y="34"/>
                  <a:pt x="14" y="27"/>
                  <a:pt x="20" y="19"/>
                </a:cubicBezTo>
                <a:cubicBezTo>
                  <a:pt x="27" y="13"/>
                  <a:pt x="35" y="8"/>
                  <a:pt x="43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8" y="0"/>
                  <a:pt x="86" y="1"/>
                  <a:pt x="95" y="5"/>
                </a:cubicBezTo>
                <a:cubicBezTo>
                  <a:pt x="103" y="8"/>
                  <a:pt x="110" y="13"/>
                  <a:pt x="117" y="19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1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7" name=""/>
          <p:cNvSpPr/>
          <p:nvPr/>
        </p:nvSpPr>
        <p:spPr>
          <a:xfrm>
            <a:off x="9506160" y="44380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8" y="102"/>
                  <a:pt x="123" y="110"/>
                  <a:pt x="115" y="116"/>
                </a:cubicBezTo>
                <a:cubicBezTo>
                  <a:pt x="109" y="122"/>
                  <a:pt x="102" y="127"/>
                  <a:pt x="93" y="131"/>
                </a:cubicBezTo>
                <a:cubicBezTo>
                  <a:pt x="85" y="134"/>
                  <a:pt x="76" y="136"/>
                  <a:pt x="67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3" y="127"/>
                  <a:pt x="26" y="122"/>
                  <a:pt x="20" y="116"/>
                </a:cubicBezTo>
                <a:cubicBezTo>
                  <a:pt x="13" y="110"/>
                  <a:pt x="8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8" y="34"/>
                  <a:pt x="13" y="27"/>
                  <a:pt x="20" y="19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1"/>
                  <a:pt x="59" y="0"/>
                  <a:pt x="67" y="0"/>
                </a:cubicBezTo>
                <a:cubicBezTo>
                  <a:pt x="76" y="0"/>
                  <a:pt x="85" y="1"/>
                  <a:pt x="93" y="5"/>
                </a:cubicBezTo>
                <a:cubicBezTo>
                  <a:pt x="102" y="8"/>
                  <a:pt x="109" y="13"/>
                  <a:pt x="115" y="19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4" y="51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8" name=""/>
          <p:cNvSpPr/>
          <p:nvPr/>
        </p:nvSpPr>
        <p:spPr>
          <a:xfrm>
            <a:off x="9159480" y="451800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8"/>
                  <a:pt x="135" y="86"/>
                  <a:pt x="131" y="94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7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5" y="128"/>
                  <a:pt x="27" y="123"/>
                  <a:pt x="21" y="116"/>
                </a:cubicBezTo>
                <a:cubicBezTo>
                  <a:pt x="15" y="110"/>
                  <a:pt x="10" y="103"/>
                  <a:pt x="7" y="94"/>
                </a:cubicBezTo>
                <a:cubicBezTo>
                  <a:pt x="2" y="86"/>
                  <a:pt x="0" y="78"/>
                  <a:pt x="0" y="68"/>
                </a:cubicBezTo>
                <a:cubicBezTo>
                  <a:pt x="0" y="59"/>
                  <a:pt x="2" y="50"/>
                  <a:pt x="7" y="42"/>
                </a:cubicBezTo>
                <a:cubicBezTo>
                  <a:pt x="10" y="33"/>
                  <a:pt x="15" y="26"/>
                  <a:pt x="21" y="20"/>
                </a:cubicBezTo>
                <a:cubicBezTo>
                  <a:pt x="27" y="13"/>
                  <a:pt x="35" y="9"/>
                  <a:pt x="43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9"/>
                  <a:pt x="110" y="13"/>
                  <a:pt x="117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0"/>
                  <a:pt x="137" y="59"/>
                  <a:pt x="137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9" name=""/>
          <p:cNvSpPr/>
          <p:nvPr/>
        </p:nvSpPr>
        <p:spPr>
          <a:xfrm>
            <a:off x="9507960" y="45946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4"/>
                </a:cubicBezTo>
                <a:cubicBezTo>
                  <a:pt x="127" y="102"/>
                  <a:pt x="122" y="109"/>
                  <a:pt x="115" y="116"/>
                </a:cubicBezTo>
                <a:cubicBezTo>
                  <a:pt x="109" y="122"/>
                  <a:pt x="101" y="127"/>
                  <a:pt x="93" y="131"/>
                </a:cubicBezTo>
                <a:cubicBezTo>
                  <a:pt x="85" y="135"/>
                  <a:pt x="76" y="136"/>
                  <a:pt x="67" y="136"/>
                </a:cubicBezTo>
                <a:cubicBezTo>
                  <a:pt x="58" y="136"/>
                  <a:pt x="50" y="135"/>
                  <a:pt x="41" y="131"/>
                </a:cubicBezTo>
                <a:cubicBezTo>
                  <a:pt x="33" y="127"/>
                  <a:pt x="26" y="122"/>
                  <a:pt x="19" y="116"/>
                </a:cubicBezTo>
                <a:cubicBezTo>
                  <a:pt x="13" y="109"/>
                  <a:pt x="8" y="102"/>
                  <a:pt x="5" y="94"/>
                </a:cubicBezTo>
                <a:cubicBezTo>
                  <a:pt x="1" y="85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1" y="9"/>
                  <a:pt x="109" y="14"/>
                  <a:pt x="115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0" name=""/>
          <p:cNvSpPr/>
          <p:nvPr/>
        </p:nvSpPr>
        <p:spPr>
          <a:xfrm>
            <a:off x="9653400" y="485280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7"/>
                  <a:pt x="135" y="85"/>
                  <a:pt x="131" y="95"/>
                </a:cubicBezTo>
                <a:cubicBezTo>
                  <a:pt x="128" y="103"/>
                  <a:pt x="123" y="110"/>
                  <a:pt x="116" y="117"/>
                </a:cubicBezTo>
                <a:cubicBezTo>
                  <a:pt x="109" y="123"/>
                  <a:pt x="102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09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7" y="59"/>
                  <a:pt x="137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1" name=""/>
          <p:cNvSpPr/>
          <p:nvPr/>
        </p:nvSpPr>
        <p:spPr>
          <a:xfrm>
            <a:off x="10305000" y="41115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7" y="101"/>
                  <a:pt x="122" y="109"/>
                  <a:pt x="116" y="115"/>
                </a:cubicBezTo>
                <a:cubicBezTo>
                  <a:pt x="110" y="121"/>
                  <a:pt x="102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8" y="136"/>
                  <a:pt x="50" y="134"/>
                  <a:pt x="41" y="131"/>
                </a:cubicBezTo>
                <a:cubicBezTo>
                  <a:pt x="33" y="127"/>
                  <a:pt x="26" y="121"/>
                  <a:pt x="19" y="115"/>
                </a:cubicBezTo>
                <a:cubicBezTo>
                  <a:pt x="13" y="109"/>
                  <a:pt x="8" y="101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50"/>
                  <a:pt x="5" y="41"/>
                </a:cubicBezTo>
                <a:cubicBezTo>
                  <a:pt x="8" y="33"/>
                  <a:pt x="13" y="26"/>
                  <a:pt x="19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50" y="1"/>
                  <a:pt x="58" y="0"/>
                  <a:pt x="68" y="0"/>
                </a:cubicBezTo>
                <a:cubicBezTo>
                  <a:pt x="77" y="0"/>
                  <a:pt x="86" y="1"/>
                  <a:pt x="94" y="5"/>
                </a:cubicBezTo>
                <a:cubicBezTo>
                  <a:pt x="102" y="8"/>
                  <a:pt x="110" y="13"/>
                  <a:pt x="116" y="19"/>
                </a:cubicBezTo>
                <a:cubicBezTo>
                  <a:pt x="122" y="26"/>
                  <a:pt x="127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2" name=""/>
          <p:cNvSpPr/>
          <p:nvPr/>
        </p:nvSpPr>
        <p:spPr>
          <a:xfrm>
            <a:off x="9990000" y="46832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7" y="103"/>
                  <a:pt x="122" y="110"/>
                  <a:pt x="115" y="116"/>
                </a:cubicBezTo>
                <a:cubicBezTo>
                  <a:pt x="109" y="123"/>
                  <a:pt x="102" y="127"/>
                  <a:pt x="94" y="131"/>
                </a:cubicBezTo>
                <a:cubicBezTo>
                  <a:pt x="85" y="134"/>
                  <a:pt x="77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6" y="123"/>
                  <a:pt x="20" y="116"/>
                </a:cubicBezTo>
                <a:cubicBezTo>
                  <a:pt x="14" y="110"/>
                  <a:pt x="9" y="103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4"/>
                  <a:pt x="14" y="27"/>
                  <a:pt x="20" y="21"/>
                </a:cubicBezTo>
                <a:cubicBezTo>
                  <a:pt x="26" y="13"/>
                  <a:pt x="34" y="8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5" y="2"/>
                  <a:pt x="94" y="5"/>
                </a:cubicBezTo>
                <a:cubicBezTo>
                  <a:pt x="102" y="8"/>
                  <a:pt x="109" y="13"/>
                  <a:pt x="115" y="21"/>
                </a:cubicBezTo>
                <a:cubicBezTo>
                  <a:pt x="122" y="27"/>
                  <a:pt x="127" y="34"/>
                  <a:pt x="131" y="43"/>
                </a:cubicBezTo>
                <a:cubicBezTo>
                  <a:pt x="135" y="51"/>
                  <a:pt x="136" y="60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3" name=""/>
          <p:cNvSpPr/>
          <p:nvPr/>
        </p:nvSpPr>
        <p:spPr>
          <a:xfrm>
            <a:off x="9800280" y="47851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09" y="122"/>
                  <a:pt x="102" y="127"/>
                  <a:pt x="94" y="131"/>
                </a:cubicBezTo>
                <a:cubicBezTo>
                  <a:pt x="85" y="134"/>
                  <a:pt x="77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6" y="122"/>
                  <a:pt x="20" y="116"/>
                </a:cubicBezTo>
                <a:cubicBezTo>
                  <a:pt x="14" y="110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9" y="34"/>
                  <a:pt x="14" y="27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1"/>
                  <a:pt x="59" y="0"/>
                  <a:pt x="68" y="0"/>
                </a:cubicBezTo>
                <a:cubicBezTo>
                  <a:pt x="77" y="0"/>
                  <a:pt x="85" y="1"/>
                  <a:pt x="94" y="5"/>
                </a:cubicBezTo>
                <a:cubicBezTo>
                  <a:pt x="102" y="9"/>
                  <a:pt x="109" y="14"/>
                  <a:pt x="117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1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4" name=""/>
          <p:cNvSpPr/>
          <p:nvPr/>
        </p:nvSpPr>
        <p:spPr>
          <a:xfrm>
            <a:off x="10056240" y="46198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8" y="102"/>
                  <a:pt x="123" y="110"/>
                  <a:pt x="116" y="116"/>
                </a:cubicBezTo>
                <a:cubicBezTo>
                  <a:pt x="110" y="122"/>
                  <a:pt x="103" y="127"/>
                  <a:pt x="94" y="131"/>
                </a:cubicBezTo>
                <a:cubicBezTo>
                  <a:pt x="86" y="134"/>
                  <a:pt x="76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3" y="127"/>
                  <a:pt x="26" y="122"/>
                  <a:pt x="20" y="116"/>
                </a:cubicBezTo>
                <a:cubicBezTo>
                  <a:pt x="13" y="110"/>
                  <a:pt x="8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8"/>
                  <a:pt x="2" y="50"/>
                  <a:pt x="5" y="41"/>
                </a:cubicBezTo>
                <a:cubicBezTo>
                  <a:pt x="8" y="33"/>
                  <a:pt x="13" y="26"/>
                  <a:pt x="20" y="20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1"/>
                  <a:pt x="59" y="0"/>
                  <a:pt x="68" y="0"/>
                </a:cubicBezTo>
                <a:cubicBezTo>
                  <a:pt x="76" y="0"/>
                  <a:pt x="86" y="1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8" y="33"/>
                  <a:pt x="131" y="41"/>
                </a:cubicBezTo>
                <a:cubicBezTo>
                  <a:pt x="134" y="50"/>
                  <a:pt x="136" y="58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5" name=""/>
          <p:cNvSpPr/>
          <p:nvPr/>
        </p:nvSpPr>
        <p:spPr>
          <a:xfrm>
            <a:off x="9495720" y="47181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1" y="135"/>
                  <a:pt x="42" y="131"/>
                </a:cubicBezTo>
                <a:cubicBezTo>
                  <a:pt x="34" y="128"/>
                  <a:pt x="27" y="123"/>
                  <a:pt x="20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0"/>
                  <a:pt x="5" y="42"/>
                </a:cubicBezTo>
                <a:cubicBezTo>
                  <a:pt x="8" y="34"/>
                  <a:pt x="13" y="26"/>
                  <a:pt x="20" y="20"/>
                </a:cubicBezTo>
                <a:cubicBezTo>
                  <a:pt x="27" y="14"/>
                  <a:pt x="34" y="9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6" name=""/>
          <p:cNvSpPr/>
          <p:nvPr/>
        </p:nvSpPr>
        <p:spPr>
          <a:xfrm>
            <a:off x="8956440" y="458424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7"/>
                  <a:pt x="135" y="86"/>
                  <a:pt x="131" y="94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0" y="123"/>
                  <a:pt x="103" y="127"/>
                  <a:pt x="95" y="131"/>
                </a:cubicBezTo>
                <a:cubicBezTo>
                  <a:pt x="87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5" y="127"/>
                  <a:pt x="27" y="123"/>
                  <a:pt x="20" y="116"/>
                </a:cubicBezTo>
                <a:cubicBezTo>
                  <a:pt x="14" y="110"/>
                  <a:pt x="9" y="103"/>
                  <a:pt x="6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60"/>
                  <a:pt x="2" y="51"/>
                  <a:pt x="6" y="43"/>
                </a:cubicBezTo>
                <a:cubicBezTo>
                  <a:pt x="9" y="34"/>
                  <a:pt x="14" y="27"/>
                  <a:pt x="20" y="20"/>
                </a:cubicBezTo>
                <a:cubicBezTo>
                  <a:pt x="27" y="13"/>
                  <a:pt x="35" y="8"/>
                  <a:pt x="43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8"/>
                  <a:pt x="110" y="13"/>
                  <a:pt x="117" y="20"/>
                </a:cubicBezTo>
                <a:cubicBezTo>
                  <a:pt x="123" y="27"/>
                  <a:pt x="128" y="34"/>
                  <a:pt x="131" y="43"/>
                </a:cubicBezTo>
                <a:cubicBezTo>
                  <a:pt x="135" y="51"/>
                  <a:pt x="137" y="60"/>
                  <a:pt x="137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7" name=""/>
          <p:cNvSpPr/>
          <p:nvPr/>
        </p:nvSpPr>
        <p:spPr>
          <a:xfrm>
            <a:off x="10303200" y="49323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8" y="103"/>
                  <a:pt x="123" y="110"/>
                  <a:pt x="116" y="116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5"/>
                  <a:pt x="77" y="136"/>
                  <a:pt x="69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3" y="128"/>
                  <a:pt x="26" y="123"/>
                  <a:pt x="20" y="116"/>
                </a:cubicBezTo>
                <a:cubicBezTo>
                  <a:pt x="13" y="110"/>
                  <a:pt x="8" y="103"/>
                  <a:pt x="5" y="95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8" y="34"/>
                  <a:pt x="13" y="27"/>
                  <a:pt x="20" y="21"/>
                </a:cubicBezTo>
                <a:cubicBezTo>
                  <a:pt x="26" y="15"/>
                  <a:pt x="33" y="10"/>
                  <a:pt x="42" y="6"/>
                </a:cubicBezTo>
                <a:cubicBezTo>
                  <a:pt x="50" y="3"/>
                  <a:pt x="59" y="0"/>
                  <a:pt x="69" y="0"/>
                </a:cubicBezTo>
                <a:cubicBezTo>
                  <a:pt x="77" y="0"/>
                  <a:pt x="86" y="3"/>
                  <a:pt x="94" y="6"/>
                </a:cubicBezTo>
                <a:cubicBezTo>
                  <a:pt x="103" y="10"/>
                  <a:pt x="110" y="15"/>
                  <a:pt x="116" y="21"/>
                </a:cubicBezTo>
                <a:cubicBezTo>
                  <a:pt x="123" y="27"/>
                  <a:pt x="128" y="34"/>
                  <a:pt x="131" y="43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8" name=""/>
          <p:cNvSpPr/>
          <p:nvPr/>
        </p:nvSpPr>
        <p:spPr>
          <a:xfrm>
            <a:off x="10394280" y="483048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9"/>
                </a:moveTo>
                <a:cubicBezTo>
                  <a:pt x="136" y="78"/>
                  <a:pt x="135" y="86"/>
                  <a:pt x="131" y="95"/>
                </a:cubicBezTo>
                <a:cubicBezTo>
                  <a:pt x="128" y="103"/>
                  <a:pt x="123" y="110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7" y="137"/>
                  <a:pt x="68" y="137"/>
                </a:cubicBezTo>
                <a:cubicBezTo>
                  <a:pt x="59" y="137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5"/>
                  <a:pt x="14" y="27"/>
                  <a:pt x="20" y="21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5" y="5"/>
                </a:cubicBezTo>
                <a:cubicBezTo>
                  <a:pt x="103" y="9"/>
                  <a:pt x="110" y="14"/>
                  <a:pt x="117" y="21"/>
                </a:cubicBezTo>
                <a:cubicBezTo>
                  <a:pt x="123" y="27"/>
                  <a:pt x="128" y="35"/>
                  <a:pt x="131" y="43"/>
                </a:cubicBezTo>
                <a:cubicBezTo>
                  <a:pt x="135" y="51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9" name=""/>
          <p:cNvSpPr/>
          <p:nvPr/>
        </p:nvSpPr>
        <p:spPr>
          <a:xfrm>
            <a:off x="10120320" y="49190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4"/>
                </a:cubicBezTo>
                <a:cubicBezTo>
                  <a:pt x="127" y="103"/>
                  <a:pt x="122" y="110"/>
                  <a:pt x="116" y="116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9" y="136"/>
                  <a:pt x="51" y="134"/>
                  <a:pt x="42" y="131"/>
                </a:cubicBezTo>
                <a:cubicBezTo>
                  <a:pt x="33" y="128"/>
                  <a:pt x="26" y="123"/>
                  <a:pt x="19" y="116"/>
                </a:cubicBezTo>
                <a:cubicBezTo>
                  <a:pt x="13" y="110"/>
                  <a:pt x="8" y="103"/>
                  <a:pt x="5" y="94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3"/>
                  <a:pt x="13" y="26"/>
                  <a:pt x="19" y="20"/>
                </a:cubicBezTo>
                <a:cubicBezTo>
                  <a:pt x="26" y="13"/>
                  <a:pt x="33" y="9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3"/>
                  <a:pt x="116" y="20"/>
                </a:cubicBezTo>
                <a:cubicBezTo>
                  <a:pt x="122" y="26"/>
                  <a:pt x="127" y="33"/>
                  <a:pt x="131" y="43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0" name=""/>
          <p:cNvSpPr/>
          <p:nvPr/>
        </p:nvSpPr>
        <p:spPr>
          <a:xfrm>
            <a:off x="10546200" y="47120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8"/>
                  <a:pt x="135" y="86"/>
                  <a:pt x="131" y="95"/>
                </a:cubicBezTo>
                <a:cubicBezTo>
                  <a:pt x="128" y="103"/>
                  <a:pt x="123" y="110"/>
                  <a:pt x="116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8" y="136"/>
                  <a:pt x="69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6"/>
                  <a:pt x="0" y="78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59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1" name=""/>
          <p:cNvSpPr/>
          <p:nvPr/>
        </p:nvSpPr>
        <p:spPr>
          <a:xfrm>
            <a:off x="10546920" y="48373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7" y="102"/>
                  <a:pt x="122" y="109"/>
                  <a:pt x="116" y="115"/>
                </a:cubicBezTo>
                <a:cubicBezTo>
                  <a:pt x="110" y="122"/>
                  <a:pt x="102" y="126"/>
                  <a:pt x="94" y="130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8" y="136"/>
                  <a:pt x="50" y="134"/>
                  <a:pt x="41" y="130"/>
                </a:cubicBezTo>
                <a:cubicBezTo>
                  <a:pt x="33" y="126"/>
                  <a:pt x="26" y="122"/>
                  <a:pt x="19" y="115"/>
                </a:cubicBezTo>
                <a:cubicBezTo>
                  <a:pt x="13" y="109"/>
                  <a:pt x="8" y="102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50"/>
                  <a:pt x="5" y="42"/>
                </a:cubicBezTo>
                <a:cubicBezTo>
                  <a:pt x="8" y="33"/>
                  <a:pt x="13" y="26"/>
                  <a:pt x="19" y="20"/>
                </a:cubicBezTo>
                <a:cubicBezTo>
                  <a:pt x="26" y="13"/>
                  <a:pt x="33" y="8"/>
                  <a:pt x="41" y="5"/>
                </a:cubicBezTo>
                <a:cubicBezTo>
                  <a:pt x="50" y="2"/>
                  <a:pt x="58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8"/>
                  <a:pt x="110" y="13"/>
                  <a:pt x="116" y="20"/>
                </a:cubicBezTo>
                <a:cubicBezTo>
                  <a:pt x="122" y="26"/>
                  <a:pt x="127" y="33"/>
                  <a:pt x="131" y="42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2" name=""/>
          <p:cNvSpPr/>
          <p:nvPr/>
        </p:nvSpPr>
        <p:spPr>
          <a:xfrm>
            <a:off x="10649160" y="49161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8" y="103"/>
                  <a:pt x="123" y="110"/>
                  <a:pt x="116" y="117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60" y="136"/>
                  <a:pt x="50" y="135"/>
                  <a:pt x="42" y="131"/>
                </a:cubicBezTo>
                <a:cubicBezTo>
                  <a:pt x="33" y="128"/>
                  <a:pt x="26" y="123"/>
                  <a:pt x="20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1"/>
                  <a:pt x="5" y="42"/>
                </a:cubicBezTo>
                <a:cubicBezTo>
                  <a:pt x="8" y="34"/>
                  <a:pt x="13" y="26"/>
                  <a:pt x="20" y="20"/>
                </a:cubicBezTo>
                <a:cubicBezTo>
                  <a:pt x="26" y="14"/>
                  <a:pt x="33" y="9"/>
                  <a:pt x="42" y="5"/>
                </a:cubicBezTo>
                <a:cubicBezTo>
                  <a:pt x="50" y="2"/>
                  <a:pt x="60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3" name=""/>
          <p:cNvSpPr/>
          <p:nvPr/>
        </p:nvSpPr>
        <p:spPr>
          <a:xfrm>
            <a:off x="10801440" y="48978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5"/>
                  <a:pt x="131" y="94"/>
                </a:cubicBezTo>
                <a:cubicBezTo>
                  <a:pt x="128" y="103"/>
                  <a:pt x="123" y="110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8" y="136"/>
                  <a:pt x="69" y="136"/>
                </a:cubicBezTo>
                <a:cubicBezTo>
                  <a:pt x="60" y="136"/>
                  <a:pt x="51" y="135"/>
                  <a:pt x="43" y="131"/>
                </a:cubicBezTo>
                <a:cubicBezTo>
                  <a:pt x="35" y="128"/>
                  <a:pt x="26" y="123"/>
                  <a:pt x="20" y="117"/>
                </a:cubicBezTo>
                <a:cubicBezTo>
                  <a:pt x="14" y="110"/>
                  <a:pt x="9" y="103"/>
                  <a:pt x="5" y="94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5" y="9"/>
                  <a:pt x="43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4" name=""/>
          <p:cNvSpPr/>
          <p:nvPr/>
        </p:nvSpPr>
        <p:spPr>
          <a:xfrm>
            <a:off x="11293200" y="474588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8" y="102"/>
                  <a:pt x="123" y="110"/>
                  <a:pt x="116" y="117"/>
                </a:cubicBezTo>
                <a:cubicBezTo>
                  <a:pt x="110" y="123"/>
                  <a:pt x="103" y="128"/>
                  <a:pt x="94" y="132"/>
                </a:cubicBezTo>
                <a:cubicBezTo>
                  <a:pt x="86" y="135"/>
                  <a:pt x="78" y="137"/>
                  <a:pt x="69" y="137"/>
                </a:cubicBezTo>
                <a:cubicBezTo>
                  <a:pt x="60" y="137"/>
                  <a:pt x="51" y="135"/>
                  <a:pt x="43" y="132"/>
                </a:cubicBezTo>
                <a:cubicBezTo>
                  <a:pt x="34" y="128"/>
                  <a:pt x="27" y="123"/>
                  <a:pt x="21" y="117"/>
                </a:cubicBezTo>
                <a:cubicBezTo>
                  <a:pt x="13" y="110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3" y="27"/>
                  <a:pt x="21" y="20"/>
                </a:cubicBezTo>
                <a:cubicBezTo>
                  <a:pt x="27" y="14"/>
                  <a:pt x="34" y="9"/>
                  <a:pt x="43" y="6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4" y="6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5" name=""/>
          <p:cNvSpPr/>
          <p:nvPr/>
        </p:nvSpPr>
        <p:spPr>
          <a:xfrm>
            <a:off x="11210400" y="48488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4"/>
                </a:cubicBezTo>
                <a:cubicBezTo>
                  <a:pt x="127" y="103"/>
                  <a:pt x="123" y="110"/>
                  <a:pt x="116" y="117"/>
                </a:cubicBezTo>
                <a:cubicBezTo>
                  <a:pt x="109" y="123"/>
                  <a:pt x="102" y="128"/>
                  <a:pt x="93" y="131"/>
                </a:cubicBezTo>
                <a:cubicBezTo>
                  <a:pt x="85" y="135"/>
                  <a:pt x="76" y="136"/>
                  <a:pt x="67" y="136"/>
                </a:cubicBezTo>
                <a:cubicBezTo>
                  <a:pt x="58" y="136"/>
                  <a:pt x="50" y="135"/>
                  <a:pt x="42" y="131"/>
                </a:cubicBezTo>
                <a:cubicBezTo>
                  <a:pt x="33" y="128"/>
                  <a:pt x="26" y="123"/>
                  <a:pt x="20" y="117"/>
                </a:cubicBezTo>
                <a:cubicBezTo>
                  <a:pt x="13" y="110"/>
                  <a:pt x="8" y="103"/>
                  <a:pt x="5" y="94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8" y="34"/>
                  <a:pt x="13" y="26"/>
                  <a:pt x="20" y="20"/>
                </a:cubicBezTo>
                <a:cubicBezTo>
                  <a:pt x="26" y="14"/>
                  <a:pt x="33" y="9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2" y="9"/>
                  <a:pt x="109" y="14"/>
                  <a:pt x="116" y="20"/>
                </a:cubicBezTo>
                <a:cubicBezTo>
                  <a:pt x="123" y="26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6" name=""/>
          <p:cNvSpPr/>
          <p:nvPr/>
        </p:nvSpPr>
        <p:spPr>
          <a:xfrm>
            <a:off x="10676880" y="47966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5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09" y="123"/>
                  <a:pt x="102" y="128"/>
                  <a:pt x="94" y="131"/>
                </a:cubicBezTo>
                <a:cubicBezTo>
                  <a:pt x="85" y="135"/>
                  <a:pt x="77" y="136"/>
                  <a:pt x="68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4" y="128"/>
                  <a:pt x="26" y="123"/>
                  <a:pt x="20" y="116"/>
                </a:cubicBezTo>
                <a:cubicBezTo>
                  <a:pt x="14" y="110"/>
                  <a:pt x="9" y="102"/>
                  <a:pt x="5" y="94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5" y="2"/>
                  <a:pt x="94" y="5"/>
                </a:cubicBezTo>
                <a:cubicBezTo>
                  <a:pt x="102" y="9"/>
                  <a:pt x="109" y="14"/>
                  <a:pt x="117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7" name=""/>
          <p:cNvSpPr/>
          <p:nvPr/>
        </p:nvSpPr>
        <p:spPr>
          <a:xfrm>
            <a:off x="10941120" y="49280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2"/>
                  <a:pt x="123" y="110"/>
                  <a:pt x="116" y="116"/>
                </a:cubicBezTo>
                <a:cubicBezTo>
                  <a:pt x="110" y="122"/>
                  <a:pt x="103" y="127"/>
                  <a:pt x="94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0" y="134"/>
                  <a:pt x="42" y="131"/>
                </a:cubicBezTo>
                <a:cubicBezTo>
                  <a:pt x="33" y="127"/>
                  <a:pt x="26" y="122"/>
                  <a:pt x="20" y="116"/>
                </a:cubicBezTo>
                <a:cubicBezTo>
                  <a:pt x="13" y="110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9" y="34"/>
                  <a:pt x="13" y="27"/>
                  <a:pt x="20" y="20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1"/>
                  <a:pt x="60" y="0"/>
                  <a:pt x="69" y="0"/>
                </a:cubicBezTo>
                <a:cubicBezTo>
                  <a:pt x="78" y="0"/>
                  <a:pt x="86" y="1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1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8" name=""/>
          <p:cNvSpPr/>
          <p:nvPr/>
        </p:nvSpPr>
        <p:spPr>
          <a:xfrm>
            <a:off x="10445400" y="494964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7"/>
                  <a:pt x="135" y="85"/>
                  <a:pt x="131" y="94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7" y="134"/>
                  <a:pt x="77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8"/>
                  <a:pt x="27" y="123"/>
                  <a:pt x="20" y="116"/>
                </a:cubicBezTo>
                <a:cubicBezTo>
                  <a:pt x="14" y="110"/>
                  <a:pt x="9" y="103"/>
                  <a:pt x="6" y="94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6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7" y="13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7" y="2"/>
                  <a:pt x="95" y="5"/>
                </a:cubicBezTo>
                <a:cubicBezTo>
                  <a:pt x="103" y="9"/>
                  <a:pt x="110" y="13"/>
                  <a:pt x="117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0"/>
                  <a:pt x="137" y="59"/>
                  <a:pt x="137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9" name=""/>
          <p:cNvSpPr/>
          <p:nvPr/>
        </p:nvSpPr>
        <p:spPr>
          <a:xfrm>
            <a:off x="10051920" y="478152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9"/>
                </a:moveTo>
                <a:cubicBezTo>
                  <a:pt x="136" y="78"/>
                  <a:pt x="134" y="87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5" y="135"/>
                  <a:pt x="76" y="137"/>
                  <a:pt x="67" y="137"/>
                </a:cubicBezTo>
                <a:cubicBezTo>
                  <a:pt x="58" y="137"/>
                  <a:pt x="50" y="135"/>
                  <a:pt x="41" y="131"/>
                </a:cubicBezTo>
                <a:cubicBezTo>
                  <a:pt x="33" y="128"/>
                  <a:pt x="26" y="123"/>
                  <a:pt x="19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7"/>
                  <a:pt x="0" y="78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5"/>
                  <a:pt x="13" y="27"/>
                  <a:pt x="19" y="21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4" y="5"/>
                </a:cubicBezTo>
                <a:cubicBezTo>
                  <a:pt x="102" y="9"/>
                  <a:pt x="110" y="14"/>
                  <a:pt x="116" y="21"/>
                </a:cubicBezTo>
                <a:cubicBezTo>
                  <a:pt x="122" y="27"/>
                  <a:pt x="127" y="35"/>
                  <a:pt x="131" y="43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0" name=""/>
          <p:cNvSpPr/>
          <p:nvPr/>
        </p:nvSpPr>
        <p:spPr>
          <a:xfrm>
            <a:off x="9916560" y="47548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5"/>
                  <a:pt x="131" y="95"/>
                </a:cubicBezTo>
                <a:cubicBezTo>
                  <a:pt x="128" y="103"/>
                  <a:pt x="123" y="110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8" y="136"/>
                  <a:pt x="69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59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1" name=""/>
          <p:cNvSpPr/>
          <p:nvPr/>
        </p:nvSpPr>
        <p:spPr>
          <a:xfrm>
            <a:off x="9517680" y="484272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7"/>
                  <a:pt x="135" y="85"/>
                  <a:pt x="131" y="94"/>
                </a:cubicBezTo>
                <a:cubicBezTo>
                  <a:pt x="128" y="102"/>
                  <a:pt x="123" y="109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09"/>
                  <a:pt x="9" y="102"/>
                  <a:pt x="5" y="94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5" y="5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7" y="59"/>
                  <a:pt x="137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2" name=""/>
          <p:cNvSpPr/>
          <p:nvPr/>
        </p:nvSpPr>
        <p:spPr>
          <a:xfrm>
            <a:off x="11092320" y="49158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4" y="127"/>
                  <a:pt x="26" y="122"/>
                  <a:pt x="20" y="116"/>
                </a:cubicBezTo>
                <a:cubicBezTo>
                  <a:pt x="14" y="110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1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4" y="8"/>
                  <a:pt x="43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8" y="0"/>
                  <a:pt x="86" y="1"/>
                  <a:pt x="95" y="5"/>
                </a:cubicBezTo>
                <a:cubicBezTo>
                  <a:pt x="103" y="8"/>
                  <a:pt x="110" y="13"/>
                  <a:pt x="117" y="20"/>
                </a:cubicBezTo>
                <a:cubicBezTo>
                  <a:pt x="123" y="26"/>
                  <a:pt x="128" y="33"/>
                  <a:pt x="131" y="41"/>
                </a:cubicBezTo>
                <a:cubicBezTo>
                  <a:pt x="135" y="51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3" name=""/>
          <p:cNvSpPr/>
          <p:nvPr/>
        </p:nvSpPr>
        <p:spPr>
          <a:xfrm>
            <a:off x="11479680" y="45187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2"/>
                  <a:pt x="122" y="110"/>
                  <a:pt x="116" y="116"/>
                </a:cubicBezTo>
                <a:cubicBezTo>
                  <a:pt x="110" y="122"/>
                  <a:pt x="102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9" y="136"/>
                  <a:pt x="51" y="134"/>
                  <a:pt x="42" y="131"/>
                </a:cubicBezTo>
                <a:cubicBezTo>
                  <a:pt x="33" y="127"/>
                  <a:pt x="26" y="122"/>
                  <a:pt x="19" y="116"/>
                </a:cubicBezTo>
                <a:cubicBezTo>
                  <a:pt x="13" y="110"/>
                  <a:pt x="8" y="102"/>
                  <a:pt x="5" y="94"/>
                </a:cubicBezTo>
                <a:cubicBezTo>
                  <a:pt x="1" y="86"/>
                  <a:pt x="0" y="77"/>
                  <a:pt x="0" y="67"/>
                </a:cubicBezTo>
                <a:cubicBezTo>
                  <a:pt x="0" y="58"/>
                  <a:pt x="1" y="50"/>
                  <a:pt x="5" y="41"/>
                </a:cubicBezTo>
                <a:cubicBezTo>
                  <a:pt x="8" y="33"/>
                  <a:pt x="13" y="26"/>
                  <a:pt x="19" y="19"/>
                </a:cubicBezTo>
                <a:cubicBezTo>
                  <a:pt x="26" y="13"/>
                  <a:pt x="33" y="8"/>
                  <a:pt x="42" y="5"/>
                </a:cubicBezTo>
                <a:cubicBezTo>
                  <a:pt x="51" y="1"/>
                  <a:pt x="59" y="0"/>
                  <a:pt x="68" y="0"/>
                </a:cubicBezTo>
                <a:cubicBezTo>
                  <a:pt x="77" y="0"/>
                  <a:pt x="86" y="1"/>
                  <a:pt x="94" y="5"/>
                </a:cubicBezTo>
                <a:cubicBezTo>
                  <a:pt x="102" y="8"/>
                  <a:pt x="110" y="13"/>
                  <a:pt x="116" y="19"/>
                </a:cubicBezTo>
                <a:cubicBezTo>
                  <a:pt x="122" y="26"/>
                  <a:pt x="127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4" name=""/>
          <p:cNvSpPr/>
          <p:nvPr/>
        </p:nvSpPr>
        <p:spPr>
          <a:xfrm>
            <a:off x="11620800" y="446724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5" y="87"/>
                  <a:pt x="131" y="95"/>
                </a:cubicBezTo>
                <a:cubicBezTo>
                  <a:pt x="128" y="103"/>
                  <a:pt x="123" y="110"/>
                  <a:pt x="116" y="117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5"/>
                  <a:pt x="78" y="137"/>
                  <a:pt x="69" y="137"/>
                </a:cubicBezTo>
                <a:cubicBezTo>
                  <a:pt x="60" y="137"/>
                  <a:pt x="50" y="135"/>
                  <a:pt x="42" y="131"/>
                </a:cubicBezTo>
                <a:cubicBezTo>
                  <a:pt x="33" y="128"/>
                  <a:pt x="26" y="123"/>
                  <a:pt x="20" y="117"/>
                </a:cubicBezTo>
                <a:cubicBezTo>
                  <a:pt x="13" y="110"/>
                  <a:pt x="9" y="103"/>
                  <a:pt x="5" y="95"/>
                </a:cubicBezTo>
                <a:cubicBezTo>
                  <a:pt x="2" y="87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3" y="27"/>
                  <a:pt x="20" y="20"/>
                </a:cubicBezTo>
                <a:cubicBezTo>
                  <a:pt x="26" y="14"/>
                  <a:pt x="33" y="9"/>
                  <a:pt x="42" y="6"/>
                </a:cubicBezTo>
                <a:cubicBezTo>
                  <a:pt x="50" y="2"/>
                  <a:pt x="60" y="0"/>
                  <a:pt x="69" y="0"/>
                </a:cubicBezTo>
                <a:cubicBezTo>
                  <a:pt x="78" y="0"/>
                  <a:pt x="86" y="2"/>
                  <a:pt x="94" y="6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5" name=""/>
          <p:cNvSpPr/>
          <p:nvPr/>
        </p:nvSpPr>
        <p:spPr>
          <a:xfrm>
            <a:off x="11738880" y="44485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6" y="102"/>
                  <a:pt x="121" y="109"/>
                  <a:pt x="115" y="115"/>
                </a:cubicBezTo>
                <a:cubicBezTo>
                  <a:pt x="109" y="122"/>
                  <a:pt x="101" y="127"/>
                  <a:pt x="93" y="130"/>
                </a:cubicBezTo>
                <a:cubicBezTo>
                  <a:pt x="85" y="134"/>
                  <a:pt x="76" y="136"/>
                  <a:pt x="67" y="136"/>
                </a:cubicBezTo>
                <a:cubicBezTo>
                  <a:pt x="58" y="136"/>
                  <a:pt x="50" y="134"/>
                  <a:pt x="41" y="130"/>
                </a:cubicBezTo>
                <a:cubicBezTo>
                  <a:pt x="33" y="127"/>
                  <a:pt x="26" y="122"/>
                  <a:pt x="19" y="115"/>
                </a:cubicBezTo>
                <a:cubicBezTo>
                  <a:pt x="13" y="109"/>
                  <a:pt x="8" y="102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3"/>
                  <a:pt x="13" y="26"/>
                  <a:pt x="19" y="20"/>
                </a:cubicBezTo>
                <a:cubicBezTo>
                  <a:pt x="26" y="13"/>
                  <a:pt x="33" y="8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1" y="8"/>
                  <a:pt x="109" y="13"/>
                  <a:pt x="115" y="20"/>
                </a:cubicBezTo>
                <a:cubicBezTo>
                  <a:pt x="121" y="26"/>
                  <a:pt x="126" y="33"/>
                  <a:pt x="131" y="42"/>
                </a:cubicBezTo>
                <a:cubicBezTo>
                  <a:pt x="134" y="50"/>
                  <a:pt x="136" y="59"/>
                  <a:pt x="136" y="67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6" name=""/>
          <p:cNvSpPr/>
          <p:nvPr/>
        </p:nvSpPr>
        <p:spPr>
          <a:xfrm>
            <a:off x="11485080" y="42015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3"/>
                  <a:pt x="123" y="110"/>
                  <a:pt x="116" y="116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5" y="128"/>
                  <a:pt x="27" y="123"/>
                  <a:pt x="20" y="116"/>
                </a:cubicBezTo>
                <a:cubicBezTo>
                  <a:pt x="14" y="110"/>
                  <a:pt x="9" y="103"/>
                  <a:pt x="5" y="94"/>
                </a:cubicBezTo>
                <a:cubicBezTo>
                  <a:pt x="2" y="86"/>
                  <a:pt x="0" y="77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4"/>
                  <a:pt x="14" y="27"/>
                  <a:pt x="20" y="21"/>
                </a:cubicBezTo>
                <a:cubicBezTo>
                  <a:pt x="27" y="14"/>
                  <a:pt x="35" y="9"/>
                  <a:pt x="43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4"/>
                  <a:pt x="116" y="21"/>
                </a:cubicBezTo>
                <a:cubicBezTo>
                  <a:pt x="123" y="27"/>
                  <a:pt x="128" y="34"/>
                  <a:pt x="131" y="43"/>
                </a:cubicBezTo>
                <a:cubicBezTo>
                  <a:pt x="135" y="51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7" name=""/>
          <p:cNvSpPr/>
          <p:nvPr/>
        </p:nvSpPr>
        <p:spPr>
          <a:xfrm>
            <a:off x="11395080" y="46004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7" y="101"/>
                  <a:pt x="122" y="109"/>
                  <a:pt x="116" y="116"/>
                </a:cubicBezTo>
                <a:cubicBezTo>
                  <a:pt x="110" y="122"/>
                  <a:pt x="103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9" y="136"/>
                  <a:pt x="51" y="134"/>
                  <a:pt x="42" y="131"/>
                </a:cubicBezTo>
                <a:cubicBezTo>
                  <a:pt x="34" y="127"/>
                  <a:pt x="27" y="122"/>
                  <a:pt x="21" y="116"/>
                </a:cubicBezTo>
                <a:cubicBezTo>
                  <a:pt x="14" y="109"/>
                  <a:pt x="9" y="101"/>
                  <a:pt x="6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50"/>
                  <a:pt x="6" y="41"/>
                </a:cubicBezTo>
                <a:cubicBezTo>
                  <a:pt x="9" y="33"/>
                  <a:pt x="14" y="26"/>
                  <a:pt x="21" y="19"/>
                </a:cubicBezTo>
                <a:cubicBezTo>
                  <a:pt x="27" y="13"/>
                  <a:pt x="34" y="8"/>
                  <a:pt x="42" y="5"/>
                </a:cubicBezTo>
                <a:cubicBezTo>
                  <a:pt x="51" y="1"/>
                  <a:pt x="59" y="0"/>
                  <a:pt x="68" y="0"/>
                </a:cubicBezTo>
                <a:cubicBezTo>
                  <a:pt x="77" y="0"/>
                  <a:pt x="86" y="1"/>
                  <a:pt x="94" y="5"/>
                </a:cubicBezTo>
                <a:cubicBezTo>
                  <a:pt x="103" y="8"/>
                  <a:pt x="110" y="13"/>
                  <a:pt x="116" y="19"/>
                </a:cubicBezTo>
                <a:cubicBezTo>
                  <a:pt x="122" y="26"/>
                  <a:pt x="127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8" name=""/>
          <p:cNvSpPr/>
          <p:nvPr/>
        </p:nvSpPr>
        <p:spPr>
          <a:xfrm>
            <a:off x="9546840" y="36558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1" y="135"/>
                  <a:pt x="42" y="131"/>
                </a:cubicBezTo>
                <a:cubicBezTo>
                  <a:pt x="34" y="128"/>
                  <a:pt x="27" y="123"/>
                  <a:pt x="20" y="117"/>
                </a:cubicBezTo>
                <a:cubicBezTo>
                  <a:pt x="14" y="110"/>
                  <a:pt x="8" y="103"/>
                  <a:pt x="5" y="95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4"/>
                  <a:pt x="14" y="26"/>
                  <a:pt x="20" y="20"/>
                </a:cubicBezTo>
                <a:cubicBezTo>
                  <a:pt x="27" y="14"/>
                  <a:pt x="34" y="9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4"/>
                  <a:pt x="131" y="43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9" name=""/>
          <p:cNvSpPr/>
          <p:nvPr/>
        </p:nvSpPr>
        <p:spPr>
          <a:xfrm>
            <a:off x="9037800" y="35186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8" y="102"/>
                  <a:pt x="123" y="110"/>
                  <a:pt x="116" y="116"/>
                </a:cubicBezTo>
                <a:cubicBezTo>
                  <a:pt x="110" y="122"/>
                  <a:pt x="103" y="127"/>
                  <a:pt x="94" y="131"/>
                </a:cubicBezTo>
                <a:cubicBezTo>
                  <a:pt x="86" y="134"/>
                  <a:pt x="78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3" y="127"/>
                  <a:pt x="26" y="122"/>
                  <a:pt x="20" y="116"/>
                </a:cubicBezTo>
                <a:cubicBezTo>
                  <a:pt x="13" y="110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9" y="34"/>
                  <a:pt x="13" y="27"/>
                  <a:pt x="20" y="20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1"/>
                  <a:pt x="59" y="0"/>
                  <a:pt x="68" y="0"/>
                </a:cubicBezTo>
                <a:cubicBezTo>
                  <a:pt x="78" y="0"/>
                  <a:pt x="86" y="1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4" y="51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0" name=""/>
          <p:cNvSpPr/>
          <p:nvPr/>
        </p:nvSpPr>
        <p:spPr>
          <a:xfrm>
            <a:off x="8944200" y="358236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7"/>
                  <a:pt x="135" y="85"/>
                  <a:pt x="131" y="94"/>
                </a:cubicBezTo>
                <a:cubicBezTo>
                  <a:pt x="128" y="102"/>
                  <a:pt x="123" y="110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7" y="135"/>
                  <a:pt x="78" y="136"/>
                  <a:pt x="69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4" y="128"/>
                  <a:pt x="27" y="123"/>
                  <a:pt x="20" y="117"/>
                </a:cubicBezTo>
                <a:cubicBezTo>
                  <a:pt x="14" y="110"/>
                  <a:pt x="9" y="102"/>
                  <a:pt x="6" y="94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6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7" y="14"/>
                  <a:pt x="34" y="9"/>
                  <a:pt x="42" y="5"/>
                </a:cubicBezTo>
                <a:cubicBezTo>
                  <a:pt x="50" y="2"/>
                  <a:pt x="59" y="0"/>
                  <a:pt x="69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7" y="59"/>
                  <a:pt x="137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1" name=""/>
          <p:cNvSpPr/>
          <p:nvPr/>
        </p:nvSpPr>
        <p:spPr>
          <a:xfrm>
            <a:off x="9425520" y="37717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7" y="101"/>
                  <a:pt x="123" y="109"/>
                  <a:pt x="116" y="115"/>
                </a:cubicBezTo>
                <a:cubicBezTo>
                  <a:pt x="110" y="122"/>
                  <a:pt x="103" y="127"/>
                  <a:pt x="94" y="131"/>
                </a:cubicBezTo>
                <a:cubicBezTo>
                  <a:pt x="86" y="134"/>
                  <a:pt x="77" y="136"/>
                  <a:pt x="67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3" y="127"/>
                  <a:pt x="26" y="122"/>
                  <a:pt x="20" y="115"/>
                </a:cubicBezTo>
                <a:cubicBezTo>
                  <a:pt x="13" y="109"/>
                  <a:pt x="8" y="101"/>
                  <a:pt x="5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8"/>
                  <a:pt x="2" y="50"/>
                  <a:pt x="5" y="41"/>
                </a:cubicBezTo>
                <a:cubicBezTo>
                  <a:pt x="8" y="33"/>
                  <a:pt x="13" y="26"/>
                  <a:pt x="20" y="19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1"/>
                  <a:pt x="59" y="0"/>
                  <a:pt x="67" y="0"/>
                </a:cubicBezTo>
                <a:cubicBezTo>
                  <a:pt x="77" y="0"/>
                  <a:pt x="86" y="1"/>
                  <a:pt x="94" y="5"/>
                </a:cubicBezTo>
                <a:cubicBezTo>
                  <a:pt x="103" y="8"/>
                  <a:pt x="110" y="13"/>
                  <a:pt x="116" y="19"/>
                </a:cubicBezTo>
                <a:cubicBezTo>
                  <a:pt x="123" y="26"/>
                  <a:pt x="127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2" name=""/>
          <p:cNvSpPr/>
          <p:nvPr/>
        </p:nvSpPr>
        <p:spPr>
          <a:xfrm>
            <a:off x="9396720" y="39628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4"/>
                </a:cubicBezTo>
                <a:cubicBezTo>
                  <a:pt x="127" y="102"/>
                  <a:pt x="122" y="109"/>
                  <a:pt x="116" y="115"/>
                </a:cubicBezTo>
                <a:cubicBezTo>
                  <a:pt x="110" y="122"/>
                  <a:pt x="102" y="127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1" y="135"/>
                  <a:pt x="42" y="131"/>
                </a:cubicBezTo>
                <a:cubicBezTo>
                  <a:pt x="34" y="127"/>
                  <a:pt x="27" y="122"/>
                  <a:pt x="19" y="115"/>
                </a:cubicBezTo>
                <a:cubicBezTo>
                  <a:pt x="13" y="109"/>
                  <a:pt x="8" y="102"/>
                  <a:pt x="5" y="94"/>
                </a:cubicBezTo>
                <a:cubicBezTo>
                  <a:pt x="1" y="85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7" y="14"/>
                  <a:pt x="34" y="9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3" name=""/>
          <p:cNvSpPr/>
          <p:nvPr/>
        </p:nvSpPr>
        <p:spPr>
          <a:xfrm>
            <a:off x="9677520" y="391824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2"/>
                  <a:pt x="122" y="110"/>
                  <a:pt x="116" y="116"/>
                </a:cubicBezTo>
                <a:cubicBezTo>
                  <a:pt x="110" y="123"/>
                  <a:pt x="103" y="128"/>
                  <a:pt x="94" y="132"/>
                </a:cubicBezTo>
                <a:cubicBezTo>
                  <a:pt x="86" y="135"/>
                  <a:pt x="77" y="137"/>
                  <a:pt x="68" y="137"/>
                </a:cubicBezTo>
                <a:cubicBezTo>
                  <a:pt x="59" y="137"/>
                  <a:pt x="50" y="135"/>
                  <a:pt x="41" y="132"/>
                </a:cubicBezTo>
                <a:cubicBezTo>
                  <a:pt x="33" y="128"/>
                  <a:pt x="26" y="123"/>
                  <a:pt x="20" y="116"/>
                </a:cubicBezTo>
                <a:cubicBezTo>
                  <a:pt x="13" y="110"/>
                  <a:pt x="8" y="102"/>
                  <a:pt x="5" y="94"/>
                </a:cubicBezTo>
                <a:cubicBezTo>
                  <a:pt x="1" y="86"/>
                  <a:pt x="0" y="77"/>
                  <a:pt x="0" y="68"/>
                </a:cubicBezTo>
                <a:cubicBezTo>
                  <a:pt x="0" y="59"/>
                  <a:pt x="1" y="51"/>
                  <a:pt x="5" y="42"/>
                </a:cubicBezTo>
                <a:cubicBezTo>
                  <a:pt x="8" y="34"/>
                  <a:pt x="13" y="27"/>
                  <a:pt x="20" y="20"/>
                </a:cubicBezTo>
                <a:cubicBezTo>
                  <a:pt x="26" y="14"/>
                  <a:pt x="33" y="9"/>
                  <a:pt x="41" y="6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4" y="6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2" y="27"/>
                  <a:pt x="127" y="34"/>
                  <a:pt x="131" y="42"/>
                </a:cubicBezTo>
                <a:cubicBezTo>
                  <a:pt x="134" y="51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4" name=""/>
          <p:cNvSpPr/>
          <p:nvPr/>
        </p:nvSpPr>
        <p:spPr>
          <a:xfrm>
            <a:off x="9631800" y="42832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5" y="86"/>
                  <a:pt x="131" y="94"/>
                </a:cubicBezTo>
                <a:cubicBezTo>
                  <a:pt x="128" y="103"/>
                  <a:pt x="123" y="110"/>
                  <a:pt x="116" y="116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2" y="131"/>
                </a:cubicBezTo>
                <a:cubicBezTo>
                  <a:pt x="34" y="128"/>
                  <a:pt x="26" y="123"/>
                  <a:pt x="20" y="116"/>
                </a:cubicBezTo>
                <a:cubicBezTo>
                  <a:pt x="14" y="110"/>
                  <a:pt x="9" y="103"/>
                  <a:pt x="5" y="94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1"/>
                  <a:pt x="5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4" y="9"/>
                  <a:pt x="42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3"/>
                  <a:pt x="116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5" name=""/>
          <p:cNvSpPr/>
          <p:nvPr/>
        </p:nvSpPr>
        <p:spPr>
          <a:xfrm>
            <a:off x="9769320" y="43556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7" y="102"/>
                  <a:pt x="122" y="109"/>
                  <a:pt x="116" y="115"/>
                </a:cubicBezTo>
                <a:cubicBezTo>
                  <a:pt x="110" y="123"/>
                  <a:pt x="102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8" y="136"/>
                  <a:pt x="50" y="134"/>
                  <a:pt x="41" y="131"/>
                </a:cubicBezTo>
                <a:cubicBezTo>
                  <a:pt x="33" y="127"/>
                  <a:pt x="26" y="123"/>
                  <a:pt x="19" y="115"/>
                </a:cubicBezTo>
                <a:cubicBezTo>
                  <a:pt x="13" y="109"/>
                  <a:pt x="8" y="102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3"/>
                  <a:pt x="13" y="26"/>
                  <a:pt x="19" y="20"/>
                </a:cubicBezTo>
                <a:cubicBezTo>
                  <a:pt x="26" y="13"/>
                  <a:pt x="33" y="8"/>
                  <a:pt x="41" y="5"/>
                </a:cubicBezTo>
                <a:cubicBezTo>
                  <a:pt x="50" y="2"/>
                  <a:pt x="58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8"/>
                  <a:pt x="110" y="13"/>
                  <a:pt x="116" y="20"/>
                </a:cubicBezTo>
                <a:cubicBezTo>
                  <a:pt x="122" y="26"/>
                  <a:pt x="127" y="33"/>
                  <a:pt x="131" y="42"/>
                </a:cubicBezTo>
                <a:cubicBezTo>
                  <a:pt x="134" y="50"/>
                  <a:pt x="136" y="59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6" name=""/>
          <p:cNvSpPr/>
          <p:nvPr/>
        </p:nvSpPr>
        <p:spPr>
          <a:xfrm>
            <a:off x="10474920" y="4243680"/>
            <a:ext cx="49320" cy="49320"/>
          </a:xfrm>
          <a:custGeom>
            <a:avLst/>
            <a:gdLst/>
            <a:ahLst/>
            <a:rect l="0" t="0" r="r" b="b"/>
            <a:pathLst>
              <a:path w="137" h="137">
                <a:moveTo>
                  <a:pt x="137" y="69"/>
                </a:moveTo>
                <a:cubicBezTo>
                  <a:pt x="137" y="78"/>
                  <a:pt x="135" y="87"/>
                  <a:pt x="130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09" y="123"/>
                  <a:pt x="102" y="128"/>
                  <a:pt x="94" y="131"/>
                </a:cubicBezTo>
                <a:cubicBezTo>
                  <a:pt x="85" y="135"/>
                  <a:pt x="77" y="137"/>
                  <a:pt x="68" y="137"/>
                </a:cubicBezTo>
                <a:cubicBezTo>
                  <a:pt x="59" y="137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7"/>
                  <a:pt x="0" y="78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5"/>
                  <a:pt x="14" y="27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5" y="2"/>
                  <a:pt x="94" y="5"/>
                </a:cubicBezTo>
                <a:cubicBezTo>
                  <a:pt x="102" y="9"/>
                  <a:pt x="109" y="14"/>
                  <a:pt x="116" y="20"/>
                </a:cubicBezTo>
                <a:cubicBezTo>
                  <a:pt x="122" y="27"/>
                  <a:pt x="127" y="35"/>
                  <a:pt x="130" y="43"/>
                </a:cubicBezTo>
                <a:cubicBezTo>
                  <a:pt x="135" y="51"/>
                  <a:pt x="137" y="60"/>
                  <a:pt x="137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7" name=""/>
          <p:cNvSpPr/>
          <p:nvPr/>
        </p:nvSpPr>
        <p:spPr>
          <a:xfrm>
            <a:off x="10750320" y="446616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5" y="87"/>
                  <a:pt x="131" y="95"/>
                </a:cubicBezTo>
                <a:cubicBezTo>
                  <a:pt x="128" y="103"/>
                  <a:pt x="123" y="110"/>
                  <a:pt x="116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8" y="137"/>
                  <a:pt x="69" y="137"/>
                </a:cubicBezTo>
                <a:cubicBezTo>
                  <a:pt x="60" y="137"/>
                  <a:pt x="51" y="135"/>
                  <a:pt x="43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7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3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8" name=""/>
          <p:cNvSpPr/>
          <p:nvPr/>
        </p:nvSpPr>
        <p:spPr>
          <a:xfrm>
            <a:off x="10639080" y="447840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9"/>
                </a:moveTo>
                <a:cubicBezTo>
                  <a:pt x="136" y="78"/>
                  <a:pt x="135" y="87"/>
                  <a:pt x="131" y="95"/>
                </a:cubicBezTo>
                <a:cubicBezTo>
                  <a:pt x="128" y="103"/>
                  <a:pt x="123" y="110"/>
                  <a:pt x="116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7" y="137"/>
                  <a:pt x="68" y="137"/>
                </a:cubicBezTo>
                <a:cubicBezTo>
                  <a:pt x="59" y="137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7"/>
                  <a:pt x="0" y="78"/>
                  <a:pt x="0" y="69"/>
                </a:cubicBezTo>
                <a:cubicBezTo>
                  <a:pt x="0" y="60"/>
                  <a:pt x="2" y="51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5" y="5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9" name=""/>
          <p:cNvSpPr/>
          <p:nvPr/>
        </p:nvSpPr>
        <p:spPr>
          <a:xfrm>
            <a:off x="11009160" y="44272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0" y="95"/>
                </a:cubicBezTo>
                <a:cubicBezTo>
                  <a:pt x="126" y="103"/>
                  <a:pt x="121" y="110"/>
                  <a:pt x="115" y="117"/>
                </a:cubicBezTo>
                <a:cubicBezTo>
                  <a:pt x="109" y="123"/>
                  <a:pt x="101" y="128"/>
                  <a:pt x="93" y="131"/>
                </a:cubicBezTo>
                <a:cubicBezTo>
                  <a:pt x="85" y="135"/>
                  <a:pt x="76" y="136"/>
                  <a:pt x="67" y="136"/>
                </a:cubicBezTo>
                <a:cubicBezTo>
                  <a:pt x="58" y="136"/>
                  <a:pt x="50" y="135"/>
                  <a:pt x="41" y="131"/>
                </a:cubicBezTo>
                <a:cubicBezTo>
                  <a:pt x="33" y="128"/>
                  <a:pt x="26" y="123"/>
                  <a:pt x="19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0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1" y="9"/>
                  <a:pt x="109" y="14"/>
                  <a:pt x="115" y="20"/>
                </a:cubicBezTo>
                <a:cubicBezTo>
                  <a:pt x="121" y="26"/>
                  <a:pt x="126" y="34"/>
                  <a:pt x="130" y="42"/>
                </a:cubicBezTo>
                <a:cubicBezTo>
                  <a:pt x="134" y="50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0" name=""/>
          <p:cNvSpPr/>
          <p:nvPr/>
        </p:nvSpPr>
        <p:spPr>
          <a:xfrm>
            <a:off x="10880640" y="44625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4"/>
                </a:cubicBezTo>
                <a:cubicBezTo>
                  <a:pt x="127" y="102"/>
                  <a:pt x="122" y="110"/>
                  <a:pt x="116" y="116"/>
                </a:cubicBezTo>
                <a:cubicBezTo>
                  <a:pt x="110" y="122"/>
                  <a:pt x="102" y="127"/>
                  <a:pt x="94" y="131"/>
                </a:cubicBezTo>
                <a:cubicBezTo>
                  <a:pt x="86" y="134"/>
                  <a:pt x="76" y="136"/>
                  <a:pt x="67" y="136"/>
                </a:cubicBezTo>
                <a:cubicBezTo>
                  <a:pt x="58" y="136"/>
                  <a:pt x="50" y="134"/>
                  <a:pt x="41" y="131"/>
                </a:cubicBezTo>
                <a:cubicBezTo>
                  <a:pt x="33" y="127"/>
                  <a:pt x="26" y="122"/>
                  <a:pt x="19" y="116"/>
                </a:cubicBezTo>
                <a:cubicBezTo>
                  <a:pt x="13" y="110"/>
                  <a:pt x="8" y="102"/>
                  <a:pt x="5" y="94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50"/>
                  <a:pt x="5" y="41"/>
                </a:cubicBezTo>
                <a:cubicBezTo>
                  <a:pt x="8" y="33"/>
                  <a:pt x="13" y="26"/>
                  <a:pt x="19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6" y="1"/>
                  <a:pt x="94" y="5"/>
                </a:cubicBezTo>
                <a:cubicBezTo>
                  <a:pt x="102" y="8"/>
                  <a:pt x="110" y="13"/>
                  <a:pt x="116" y="19"/>
                </a:cubicBezTo>
                <a:cubicBezTo>
                  <a:pt x="122" y="26"/>
                  <a:pt x="127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1" name=""/>
          <p:cNvSpPr/>
          <p:nvPr/>
        </p:nvSpPr>
        <p:spPr>
          <a:xfrm>
            <a:off x="10443960" y="39740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3"/>
                </a:cubicBezTo>
                <a:cubicBezTo>
                  <a:pt x="127" y="103"/>
                  <a:pt x="123" y="110"/>
                  <a:pt x="116" y="116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4"/>
                  <a:pt x="76" y="136"/>
                  <a:pt x="67" y="136"/>
                </a:cubicBezTo>
                <a:cubicBezTo>
                  <a:pt x="58" y="136"/>
                  <a:pt x="50" y="134"/>
                  <a:pt x="42" y="131"/>
                </a:cubicBezTo>
                <a:cubicBezTo>
                  <a:pt x="33" y="128"/>
                  <a:pt x="26" y="123"/>
                  <a:pt x="20" y="116"/>
                </a:cubicBezTo>
                <a:cubicBezTo>
                  <a:pt x="13" y="110"/>
                  <a:pt x="8" y="103"/>
                  <a:pt x="5" y="93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8" y="33"/>
                  <a:pt x="13" y="26"/>
                  <a:pt x="20" y="20"/>
                </a:cubicBezTo>
                <a:cubicBezTo>
                  <a:pt x="26" y="13"/>
                  <a:pt x="33" y="9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6" y="2"/>
                  <a:pt x="94" y="5"/>
                </a:cubicBezTo>
                <a:cubicBezTo>
                  <a:pt x="103" y="9"/>
                  <a:pt x="110" y="13"/>
                  <a:pt x="116" y="20"/>
                </a:cubicBezTo>
                <a:cubicBezTo>
                  <a:pt x="123" y="26"/>
                  <a:pt x="127" y="33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2" name=""/>
          <p:cNvSpPr/>
          <p:nvPr/>
        </p:nvSpPr>
        <p:spPr>
          <a:xfrm>
            <a:off x="10481040" y="410904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2"/>
                  <a:pt x="123" y="109"/>
                  <a:pt x="117" y="116"/>
                </a:cubicBezTo>
                <a:cubicBezTo>
                  <a:pt x="109" y="122"/>
                  <a:pt x="102" y="127"/>
                  <a:pt x="94" y="131"/>
                </a:cubicBezTo>
                <a:cubicBezTo>
                  <a:pt x="85" y="135"/>
                  <a:pt x="77" y="137"/>
                  <a:pt x="68" y="137"/>
                </a:cubicBezTo>
                <a:cubicBezTo>
                  <a:pt x="59" y="137"/>
                  <a:pt x="50" y="135"/>
                  <a:pt x="42" y="131"/>
                </a:cubicBezTo>
                <a:cubicBezTo>
                  <a:pt x="34" y="127"/>
                  <a:pt x="26" y="122"/>
                  <a:pt x="20" y="116"/>
                </a:cubicBezTo>
                <a:cubicBezTo>
                  <a:pt x="14" y="109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7"/>
                  <a:pt x="20" y="20"/>
                </a:cubicBezTo>
                <a:cubicBezTo>
                  <a:pt x="26" y="14"/>
                  <a:pt x="34" y="9"/>
                  <a:pt x="42" y="6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5" y="2"/>
                  <a:pt x="94" y="6"/>
                </a:cubicBezTo>
                <a:cubicBezTo>
                  <a:pt x="102" y="9"/>
                  <a:pt x="109" y="14"/>
                  <a:pt x="117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3" name=""/>
          <p:cNvSpPr/>
          <p:nvPr/>
        </p:nvSpPr>
        <p:spPr>
          <a:xfrm>
            <a:off x="10393920" y="44834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5" y="135"/>
                  <a:pt x="76" y="136"/>
                  <a:pt x="67" y="136"/>
                </a:cubicBezTo>
                <a:cubicBezTo>
                  <a:pt x="58" y="136"/>
                  <a:pt x="50" y="135"/>
                  <a:pt x="41" y="131"/>
                </a:cubicBezTo>
                <a:cubicBezTo>
                  <a:pt x="33" y="128"/>
                  <a:pt x="26" y="123"/>
                  <a:pt x="20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5"/>
                  <a:pt x="13" y="26"/>
                  <a:pt x="20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5"/>
                  <a:pt x="131" y="43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4" name=""/>
          <p:cNvSpPr/>
          <p:nvPr/>
        </p:nvSpPr>
        <p:spPr>
          <a:xfrm>
            <a:off x="10702440" y="43650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5"/>
                  <a:pt x="131" y="95"/>
                </a:cubicBezTo>
                <a:cubicBezTo>
                  <a:pt x="128" y="103"/>
                  <a:pt x="123" y="110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8" y="136"/>
                  <a:pt x="69" y="136"/>
                </a:cubicBezTo>
                <a:cubicBezTo>
                  <a:pt x="60" y="136"/>
                  <a:pt x="51" y="135"/>
                  <a:pt x="43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3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5" name=""/>
          <p:cNvSpPr/>
          <p:nvPr/>
        </p:nvSpPr>
        <p:spPr>
          <a:xfrm>
            <a:off x="10947960" y="43160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1" y="135"/>
                  <a:pt x="42" y="131"/>
                </a:cubicBezTo>
                <a:cubicBezTo>
                  <a:pt x="34" y="128"/>
                  <a:pt x="26" y="123"/>
                  <a:pt x="19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5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6" name=""/>
          <p:cNvSpPr/>
          <p:nvPr/>
        </p:nvSpPr>
        <p:spPr>
          <a:xfrm>
            <a:off x="11322000" y="410868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7"/>
                </a:moveTo>
                <a:cubicBezTo>
                  <a:pt x="137" y="76"/>
                  <a:pt x="135" y="85"/>
                  <a:pt x="131" y="93"/>
                </a:cubicBezTo>
                <a:cubicBezTo>
                  <a:pt x="128" y="102"/>
                  <a:pt x="123" y="109"/>
                  <a:pt x="117" y="115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7" y="134"/>
                  <a:pt x="78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7" y="122"/>
                  <a:pt x="20" y="115"/>
                </a:cubicBezTo>
                <a:cubicBezTo>
                  <a:pt x="14" y="109"/>
                  <a:pt x="9" y="102"/>
                  <a:pt x="6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9"/>
                  <a:pt x="2" y="50"/>
                  <a:pt x="6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7" y="13"/>
                  <a:pt x="34" y="8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8"/>
                  <a:pt x="110" y="13"/>
                  <a:pt x="117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0"/>
                  <a:pt x="137" y="59"/>
                  <a:pt x="137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7" name=""/>
          <p:cNvSpPr/>
          <p:nvPr/>
        </p:nvSpPr>
        <p:spPr>
          <a:xfrm>
            <a:off x="11082240" y="429948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7"/>
                  <a:pt x="135" y="86"/>
                  <a:pt x="132" y="94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1" y="123"/>
                  <a:pt x="103" y="127"/>
                  <a:pt x="95" y="131"/>
                </a:cubicBezTo>
                <a:cubicBezTo>
                  <a:pt x="87" y="134"/>
                  <a:pt x="78" y="136"/>
                  <a:pt x="69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7" y="123"/>
                  <a:pt x="20" y="116"/>
                </a:cubicBezTo>
                <a:cubicBezTo>
                  <a:pt x="14" y="110"/>
                  <a:pt x="9" y="103"/>
                  <a:pt x="6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6" y="43"/>
                </a:cubicBezTo>
                <a:cubicBezTo>
                  <a:pt x="9" y="34"/>
                  <a:pt x="14" y="27"/>
                  <a:pt x="20" y="21"/>
                </a:cubicBezTo>
                <a:cubicBezTo>
                  <a:pt x="27" y="14"/>
                  <a:pt x="34" y="9"/>
                  <a:pt x="42" y="6"/>
                </a:cubicBezTo>
                <a:cubicBezTo>
                  <a:pt x="50" y="2"/>
                  <a:pt x="59" y="0"/>
                  <a:pt x="69" y="0"/>
                </a:cubicBezTo>
                <a:cubicBezTo>
                  <a:pt x="78" y="0"/>
                  <a:pt x="87" y="2"/>
                  <a:pt x="95" y="6"/>
                </a:cubicBezTo>
                <a:cubicBezTo>
                  <a:pt x="103" y="9"/>
                  <a:pt x="111" y="14"/>
                  <a:pt x="117" y="21"/>
                </a:cubicBezTo>
                <a:cubicBezTo>
                  <a:pt x="123" y="27"/>
                  <a:pt x="128" y="34"/>
                  <a:pt x="132" y="43"/>
                </a:cubicBezTo>
                <a:cubicBezTo>
                  <a:pt x="135" y="51"/>
                  <a:pt x="137" y="59"/>
                  <a:pt x="137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8" name=""/>
          <p:cNvSpPr/>
          <p:nvPr/>
        </p:nvSpPr>
        <p:spPr>
          <a:xfrm>
            <a:off x="11149200" y="441108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3"/>
                  <a:pt x="123" y="110"/>
                  <a:pt x="116" y="117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5"/>
                  <a:pt x="77" y="137"/>
                  <a:pt x="68" y="137"/>
                </a:cubicBezTo>
                <a:cubicBezTo>
                  <a:pt x="59" y="137"/>
                  <a:pt x="51" y="135"/>
                  <a:pt x="43" y="131"/>
                </a:cubicBezTo>
                <a:cubicBezTo>
                  <a:pt x="34" y="128"/>
                  <a:pt x="27" y="123"/>
                  <a:pt x="21" y="117"/>
                </a:cubicBezTo>
                <a:cubicBezTo>
                  <a:pt x="14" y="110"/>
                  <a:pt x="8" y="103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8" y="34"/>
                  <a:pt x="14" y="27"/>
                  <a:pt x="21" y="20"/>
                </a:cubicBezTo>
                <a:cubicBezTo>
                  <a:pt x="27" y="14"/>
                  <a:pt x="34" y="9"/>
                  <a:pt x="43" y="6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6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7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9" name=""/>
          <p:cNvSpPr/>
          <p:nvPr/>
        </p:nvSpPr>
        <p:spPr>
          <a:xfrm>
            <a:off x="11329200" y="424260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9"/>
                </a:moveTo>
                <a:cubicBezTo>
                  <a:pt x="137" y="78"/>
                  <a:pt x="135" y="86"/>
                  <a:pt x="131" y="95"/>
                </a:cubicBezTo>
                <a:cubicBezTo>
                  <a:pt x="128" y="103"/>
                  <a:pt x="123" y="110"/>
                  <a:pt x="117" y="117"/>
                </a:cubicBezTo>
                <a:cubicBezTo>
                  <a:pt x="111" y="123"/>
                  <a:pt x="103" y="128"/>
                  <a:pt x="95" y="131"/>
                </a:cubicBezTo>
                <a:cubicBezTo>
                  <a:pt x="87" y="135"/>
                  <a:pt x="78" y="136"/>
                  <a:pt x="69" y="136"/>
                </a:cubicBezTo>
                <a:cubicBezTo>
                  <a:pt x="60" y="136"/>
                  <a:pt x="50" y="135"/>
                  <a:pt x="42" y="131"/>
                </a:cubicBezTo>
                <a:cubicBezTo>
                  <a:pt x="34" y="128"/>
                  <a:pt x="27" y="123"/>
                  <a:pt x="20" y="117"/>
                </a:cubicBezTo>
                <a:cubicBezTo>
                  <a:pt x="14" y="110"/>
                  <a:pt x="9" y="103"/>
                  <a:pt x="6" y="95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1"/>
                  <a:pt x="6" y="43"/>
                </a:cubicBezTo>
                <a:cubicBezTo>
                  <a:pt x="9" y="35"/>
                  <a:pt x="14" y="26"/>
                  <a:pt x="20" y="20"/>
                </a:cubicBezTo>
                <a:cubicBezTo>
                  <a:pt x="27" y="14"/>
                  <a:pt x="34" y="9"/>
                  <a:pt x="42" y="5"/>
                </a:cubicBezTo>
                <a:cubicBezTo>
                  <a:pt x="50" y="2"/>
                  <a:pt x="60" y="0"/>
                  <a:pt x="69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9"/>
                  <a:pt x="111" y="14"/>
                  <a:pt x="117" y="20"/>
                </a:cubicBezTo>
                <a:cubicBezTo>
                  <a:pt x="123" y="26"/>
                  <a:pt x="128" y="35"/>
                  <a:pt x="131" y="43"/>
                </a:cubicBezTo>
                <a:cubicBezTo>
                  <a:pt x="135" y="51"/>
                  <a:pt x="137" y="60"/>
                  <a:pt x="137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0" name=""/>
          <p:cNvSpPr/>
          <p:nvPr/>
        </p:nvSpPr>
        <p:spPr>
          <a:xfrm>
            <a:off x="11279160" y="435564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7"/>
                </a:moveTo>
                <a:cubicBezTo>
                  <a:pt x="137" y="76"/>
                  <a:pt x="135" y="85"/>
                  <a:pt x="131" y="93"/>
                </a:cubicBezTo>
                <a:cubicBezTo>
                  <a:pt x="128" y="102"/>
                  <a:pt x="123" y="109"/>
                  <a:pt x="117" y="115"/>
                </a:cubicBezTo>
                <a:cubicBezTo>
                  <a:pt x="110" y="123"/>
                  <a:pt x="103" y="127"/>
                  <a:pt x="95" y="131"/>
                </a:cubicBezTo>
                <a:cubicBezTo>
                  <a:pt x="87" y="134"/>
                  <a:pt x="78" y="136"/>
                  <a:pt x="69" y="136"/>
                </a:cubicBezTo>
                <a:cubicBezTo>
                  <a:pt x="60" y="136"/>
                  <a:pt x="50" y="134"/>
                  <a:pt x="42" y="131"/>
                </a:cubicBezTo>
                <a:cubicBezTo>
                  <a:pt x="34" y="127"/>
                  <a:pt x="27" y="123"/>
                  <a:pt x="20" y="115"/>
                </a:cubicBezTo>
                <a:cubicBezTo>
                  <a:pt x="14" y="109"/>
                  <a:pt x="9" y="102"/>
                  <a:pt x="6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9"/>
                  <a:pt x="2" y="50"/>
                  <a:pt x="6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7" y="13"/>
                  <a:pt x="34" y="8"/>
                  <a:pt x="42" y="5"/>
                </a:cubicBezTo>
                <a:cubicBezTo>
                  <a:pt x="50" y="2"/>
                  <a:pt x="60" y="0"/>
                  <a:pt x="69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8"/>
                  <a:pt x="110" y="13"/>
                  <a:pt x="117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0"/>
                  <a:pt x="137" y="59"/>
                  <a:pt x="137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1" name=""/>
          <p:cNvSpPr/>
          <p:nvPr/>
        </p:nvSpPr>
        <p:spPr>
          <a:xfrm>
            <a:off x="11427120" y="404136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9"/>
                </a:moveTo>
                <a:cubicBezTo>
                  <a:pt x="137" y="78"/>
                  <a:pt x="135" y="86"/>
                  <a:pt x="131" y="94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7" y="134"/>
                  <a:pt x="78" y="136"/>
                  <a:pt x="69" y="136"/>
                </a:cubicBezTo>
                <a:cubicBezTo>
                  <a:pt x="60" y="136"/>
                  <a:pt x="50" y="134"/>
                  <a:pt x="42" y="131"/>
                </a:cubicBezTo>
                <a:cubicBezTo>
                  <a:pt x="34" y="128"/>
                  <a:pt x="27" y="123"/>
                  <a:pt x="20" y="116"/>
                </a:cubicBezTo>
                <a:cubicBezTo>
                  <a:pt x="14" y="110"/>
                  <a:pt x="9" y="103"/>
                  <a:pt x="6" y="94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1"/>
                  <a:pt x="6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7" y="13"/>
                  <a:pt x="34" y="9"/>
                  <a:pt x="42" y="5"/>
                </a:cubicBezTo>
                <a:cubicBezTo>
                  <a:pt x="50" y="2"/>
                  <a:pt x="60" y="0"/>
                  <a:pt x="69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9"/>
                  <a:pt x="110" y="13"/>
                  <a:pt x="117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1"/>
                  <a:pt x="137" y="60"/>
                  <a:pt x="137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2" name=""/>
          <p:cNvSpPr/>
          <p:nvPr/>
        </p:nvSpPr>
        <p:spPr>
          <a:xfrm>
            <a:off x="11727720" y="41864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1" y="135"/>
                  <a:pt x="42" y="131"/>
                </a:cubicBezTo>
                <a:cubicBezTo>
                  <a:pt x="34" y="128"/>
                  <a:pt x="27" y="123"/>
                  <a:pt x="19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1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7" y="14"/>
                  <a:pt x="34" y="9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3" name=""/>
          <p:cNvSpPr/>
          <p:nvPr/>
        </p:nvSpPr>
        <p:spPr>
          <a:xfrm>
            <a:off x="11571480" y="406512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2"/>
                  <a:pt x="122" y="109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7" y="137"/>
                  <a:pt x="68" y="137"/>
                </a:cubicBezTo>
                <a:cubicBezTo>
                  <a:pt x="59" y="137"/>
                  <a:pt x="50" y="135"/>
                  <a:pt x="41" y="131"/>
                </a:cubicBezTo>
                <a:cubicBezTo>
                  <a:pt x="33" y="128"/>
                  <a:pt x="26" y="123"/>
                  <a:pt x="19" y="117"/>
                </a:cubicBezTo>
                <a:cubicBezTo>
                  <a:pt x="13" y="109"/>
                  <a:pt x="8" y="102"/>
                  <a:pt x="5" y="94"/>
                </a:cubicBezTo>
                <a:cubicBezTo>
                  <a:pt x="1" y="86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7"/>
                  <a:pt x="19" y="20"/>
                </a:cubicBezTo>
                <a:cubicBezTo>
                  <a:pt x="26" y="14"/>
                  <a:pt x="33" y="9"/>
                  <a:pt x="41" y="6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4" y="6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7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4" name=""/>
          <p:cNvSpPr/>
          <p:nvPr/>
        </p:nvSpPr>
        <p:spPr>
          <a:xfrm>
            <a:off x="11216880" y="423432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9"/>
                </a:moveTo>
                <a:cubicBezTo>
                  <a:pt x="137" y="78"/>
                  <a:pt x="135" y="86"/>
                  <a:pt x="131" y="95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4" y="128"/>
                  <a:pt x="26" y="123"/>
                  <a:pt x="20" y="116"/>
                </a:cubicBezTo>
                <a:cubicBezTo>
                  <a:pt x="14" y="110"/>
                  <a:pt x="9" y="103"/>
                  <a:pt x="6" y="95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0"/>
                  <a:pt x="6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7" y="60"/>
                  <a:pt x="137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5" name=""/>
          <p:cNvSpPr/>
          <p:nvPr/>
        </p:nvSpPr>
        <p:spPr>
          <a:xfrm>
            <a:off x="10202040" y="39258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7" y="102"/>
                  <a:pt x="122" y="110"/>
                  <a:pt x="116" y="116"/>
                </a:cubicBezTo>
                <a:cubicBezTo>
                  <a:pt x="110" y="122"/>
                  <a:pt x="102" y="127"/>
                  <a:pt x="94" y="131"/>
                </a:cubicBezTo>
                <a:cubicBezTo>
                  <a:pt x="86" y="134"/>
                  <a:pt x="76" y="136"/>
                  <a:pt x="67" y="136"/>
                </a:cubicBezTo>
                <a:cubicBezTo>
                  <a:pt x="58" y="136"/>
                  <a:pt x="50" y="134"/>
                  <a:pt x="41" y="131"/>
                </a:cubicBezTo>
                <a:cubicBezTo>
                  <a:pt x="33" y="127"/>
                  <a:pt x="26" y="122"/>
                  <a:pt x="20" y="116"/>
                </a:cubicBezTo>
                <a:cubicBezTo>
                  <a:pt x="13" y="110"/>
                  <a:pt x="8" y="102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50"/>
                  <a:pt x="5" y="41"/>
                </a:cubicBezTo>
                <a:cubicBezTo>
                  <a:pt x="8" y="33"/>
                  <a:pt x="13" y="26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50" y="1"/>
                  <a:pt x="58" y="0"/>
                  <a:pt x="67" y="0"/>
                </a:cubicBezTo>
                <a:cubicBezTo>
                  <a:pt x="76" y="0"/>
                  <a:pt x="86" y="1"/>
                  <a:pt x="94" y="5"/>
                </a:cubicBezTo>
                <a:cubicBezTo>
                  <a:pt x="102" y="8"/>
                  <a:pt x="110" y="13"/>
                  <a:pt x="116" y="19"/>
                </a:cubicBezTo>
                <a:cubicBezTo>
                  <a:pt x="122" y="26"/>
                  <a:pt x="127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6" name=""/>
          <p:cNvSpPr/>
          <p:nvPr/>
        </p:nvSpPr>
        <p:spPr>
          <a:xfrm>
            <a:off x="10088640" y="40168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3"/>
                </a:cubicBezTo>
                <a:cubicBezTo>
                  <a:pt x="127" y="102"/>
                  <a:pt x="121" y="109"/>
                  <a:pt x="115" y="116"/>
                </a:cubicBezTo>
                <a:cubicBezTo>
                  <a:pt x="109" y="123"/>
                  <a:pt x="101" y="128"/>
                  <a:pt x="93" y="131"/>
                </a:cubicBezTo>
                <a:cubicBezTo>
                  <a:pt x="85" y="134"/>
                  <a:pt x="76" y="136"/>
                  <a:pt x="67" y="136"/>
                </a:cubicBezTo>
                <a:cubicBezTo>
                  <a:pt x="58" y="136"/>
                  <a:pt x="50" y="134"/>
                  <a:pt x="41" y="131"/>
                </a:cubicBezTo>
                <a:cubicBezTo>
                  <a:pt x="33" y="128"/>
                  <a:pt x="26" y="123"/>
                  <a:pt x="19" y="116"/>
                </a:cubicBezTo>
                <a:cubicBezTo>
                  <a:pt x="13" y="109"/>
                  <a:pt x="8" y="102"/>
                  <a:pt x="5" y="93"/>
                </a:cubicBezTo>
                <a:cubicBezTo>
                  <a:pt x="1" y="85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3"/>
                  <a:pt x="13" y="26"/>
                  <a:pt x="19" y="20"/>
                </a:cubicBezTo>
                <a:cubicBezTo>
                  <a:pt x="26" y="13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1" y="9"/>
                  <a:pt x="109" y="13"/>
                  <a:pt x="115" y="20"/>
                </a:cubicBezTo>
                <a:cubicBezTo>
                  <a:pt x="121" y="26"/>
                  <a:pt x="127" y="33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7" name=""/>
          <p:cNvSpPr/>
          <p:nvPr/>
        </p:nvSpPr>
        <p:spPr>
          <a:xfrm>
            <a:off x="9834840" y="39340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7"/>
                  <a:pt x="134" y="86"/>
                  <a:pt x="131" y="94"/>
                </a:cubicBezTo>
                <a:cubicBezTo>
                  <a:pt x="128" y="102"/>
                  <a:pt x="123" y="110"/>
                  <a:pt x="116" y="116"/>
                </a:cubicBezTo>
                <a:cubicBezTo>
                  <a:pt x="110" y="122"/>
                  <a:pt x="103" y="127"/>
                  <a:pt x="94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4" y="127"/>
                  <a:pt x="27" y="122"/>
                  <a:pt x="21" y="116"/>
                </a:cubicBezTo>
                <a:cubicBezTo>
                  <a:pt x="13" y="110"/>
                  <a:pt x="9" y="102"/>
                  <a:pt x="5" y="94"/>
                </a:cubicBezTo>
                <a:cubicBezTo>
                  <a:pt x="2" y="86"/>
                  <a:pt x="0" y="77"/>
                  <a:pt x="0" y="67"/>
                </a:cubicBezTo>
                <a:cubicBezTo>
                  <a:pt x="0" y="58"/>
                  <a:pt x="2" y="50"/>
                  <a:pt x="5" y="41"/>
                </a:cubicBezTo>
                <a:cubicBezTo>
                  <a:pt x="9" y="33"/>
                  <a:pt x="13" y="26"/>
                  <a:pt x="21" y="20"/>
                </a:cubicBezTo>
                <a:cubicBezTo>
                  <a:pt x="27" y="13"/>
                  <a:pt x="34" y="8"/>
                  <a:pt x="43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8" y="0"/>
                  <a:pt x="86" y="1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8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8" name=""/>
          <p:cNvSpPr/>
          <p:nvPr/>
        </p:nvSpPr>
        <p:spPr>
          <a:xfrm>
            <a:off x="9509400" y="38840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09" y="122"/>
                  <a:pt x="102" y="127"/>
                  <a:pt x="94" y="131"/>
                </a:cubicBezTo>
                <a:cubicBezTo>
                  <a:pt x="85" y="134"/>
                  <a:pt x="77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6" y="122"/>
                  <a:pt x="20" y="116"/>
                </a:cubicBezTo>
                <a:cubicBezTo>
                  <a:pt x="14" y="110"/>
                  <a:pt x="9" y="102"/>
                  <a:pt x="5" y="94"/>
                </a:cubicBezTo>
                <a:cubicBezTo>
                  <a:pt x="2" y="86"/>
                  <a:pt x="0" y="76"/>
                  <a:pt x="0" y="67"/>
                </a:cubicBezTo>
                <a:cubicBezTo>
                  <a:pt x="0" y="58"/>
                  <a:pt x="2" y="50"/>
                  <a:pt x="5" y="41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4" y="8"/>
                  <a:pt x="42" y="5"/>
                </a:cubicBezTo>
                <a:cubicBezTo>
                  <a:pt x="50" y="1"/>
                  <a:pt x="59" y="0"/>
                  <a:pt x="68" y="0"/>
                </a:cubicBezTo>
                <a:cubicBezTo>
                  <a:pt x="77" y="0"/>
                  <a:pt x="85" y="1"/>
                  <a:pt x="94" y="5"/>
                </a:cubicBezTo>
                <a:cubicBezTo>
                  <a:pt x="102" y="8"/>
                  <a:pt x="109" y="13"/>
                  <a:pt x="117" y="20"/>
                </a:cubicBezTo>
                <a:cubicBezTo>
                  <a:pt x="123" y="26"/>
                  <a:pt x="128" y="33"/>
                  <a:pt x="131" y="41"/>
                </a:cubicBezTo>
                <a:cubicBezTo>
                  <a:pt x="135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9" name=""/>
          <p:cNvSpPr/>
          <p:nvPr/>
        </p:nvSpPr>
        <p:spPr>
          <a:xfrm>
            <a:off x="9317160" y="37281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4"/>
                </a:cubicBezTo>
                <a:cubicBezTo>
                  <a:pt x="127" y="102"/>
                  <a:pt x="122" y="110"/>
                  <a:pt x="116" y="116"/>
                </a:cubicBezTo>
                <a:cubicBezTo>
                  <a:pt x="110" y="123"/>
                  <a:pt x="101" y="128"/>
                  <a:pt x="93" y="131"/>
                </a:cubicBezTo>
                <a:cubicBezTo>
                  <a:pt x="85" y="135"/>
                  <a:pt x="76" y="136"/>
                  <a:pt x="67" y="136"/>
                </a:cubicBezTo>
                <a:cubicBezTo>
                  <a:pt x="58" y="136"/>
                  <a:pt x="50" y="135"/>
                  <a:pt x="41" y="131"/>
                </a:cubicBezTo>
                <a:cubicBezTo>
                  <a:pt x="33" y="128"/>
                  <a:pt x="26" y="123"/>
                  <a:pt x="19" y="116"/>
                </a:cubicBezTo>
                <a:cubicBezTo>
                  <a:pt x="13" y="110"/>
                  <a:pt x="8" y="102"/>
                  <a:pt x="5" y="94"/>
                </a:cubicBezTo>
                <a:cubicBezTo>
                  <a:pt x="1" y="85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1" y="9"/>
                  <a:pt x="110" y="14"/>
                  <a:pt x="116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0" name=""/>
          <p:cNvSpPr/>
          <p:nvPr/>
        </p:nvSpPr>
        <p:spPr>
          <a:xfrm>
            <a:off x="9592920" y="382536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8" y="102"/>
                  <a:pt x="123" y="111"/>
                  <a:pt x="116" y="117"/>
                </a:cubicBezTo>
                <a:cubicBezTo>
                  <a:pt x="110" y="123"/>
                  <a:pt x="103" y="128"/>
                  <a:pt x="94" y="132"/>
                </a:cubicBezTo>
                <a:cubicBezTo>
                  <a:pt x="86" y="135"/>
                  <a:pt x="77" y="137"/>
                  <a:pt x="69" y="137"/>
                </a:cubicBezTo>
                <a:cubicBezTo>
                  <a:pt x="60" y="137"/>
                  <a:pt x="51" y="135"/>
                  <a:pt x="43" y="132"/>
                </a:cubicBezTo>
                <a:cubicBezTo>
                  <a:pt x="34" y="128"/>
                  <a:pt x="27" y="123"/>
                  <a:pt x="21" y="117"/>
                </a:cubicBezTo>
                <a:cubicBezTo>
                  <a:pt x="13" y="111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3" y="27"/>
                  <a:pt x="21" y="20"/>
                </a:cubicBezTo>
                <a:cubicBezTo>
                  <a:pt x="27" y="14"/>
                  <a:pt x="34" y="9"/>
                  <a:pt x="43" y="6"/>
                </a:cubicBezTo>
                <a:cubicBezTo>
                  <a:pt x="51" y="2"/>
                  <a:pt x="60" y="0"/>
                  <a:pt x="69" y="0"/>
                </a:cubicBezTo>
                <a:cubicBezTo>
                  <a:pt x="77" y="0"/>
                  <a:pt x="86" y="2"/>
                  <a:pt x="94" y="6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1" name=""/>
          <p:cNvSpPr/>
          <p:nvPr/>
        </p:nvSpPr>
        <p:spPr>
          <a:xfrm>
            <a:off x="9135000" y="3428280"/>
            <a:ext cx="49320" cy="49320"/>
          </a:xfrm>
          <a:custGeom>
            <a:avLst/>
            <a:gdLst/>
            <a:ahLst/>
            <a:rect l="0" t="0" r="r" b="b"/>
            <a:pathLst>
              <a:path w="137" h="137">
                <a:moveTo>
                  <a:pt x="137" y="68"/>
                </a:moveTo>
                <a:cubicBezTo>
                  <a:pt x="137" y="77"/>
                  <a:pt x="135" y="86"/>
                  <a:pt x="131" y="94"/>
                </a:cubicBezTo>
                <a:cubicBezTo>
                  <a:pt x="128" y="102"/>
                  <a:pt x="123" y="109"/>
                  <a:pt x="117" y="116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7" y="135"/>
                  <a:pt x="78" y="137"/>
                  <a:pt x="68" y="137"/>
                </a:cubicBezTo>
                <a:cubicBezTo>
                  <a:pt x="59" y="137"/>
                  <a:pt x="50" y="135"/>
                  <a:pt x="42" y="131"/>
                </a:cubicBezTo>
                <a:cubicBezTo>
                  <a:pt x="34" y="127"/>
                  <a:pt x="27" y="122"/>
                  <a:pt x="20" y="116"/>
                </a:cubicBezTo>
                <a:cubicBezTo>
                  <a:pt x="14" y="109"/>
                  <a:pt x="9" y="102"/>
                  <a:pt x="6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0"/>
                  <a:pt x="6" y="42"/>
                </a:cubicBezTo>
                <a:cubicBezTo>
                  <a:pt x="9" y="34"/>
                  <a:pt x="14" y="26"/>
                  <a:pt x="20" y="20"/>
                </a:cubicBezTo>
                <a:cubicBezTo>
                  <a:pt x="27" y="14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0"/>
                  <a:pt x="137" y="59"/>
                  <a:pt x="137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2" name=""/>
          <p:cNvSpPr/>
          <p:nvPr/>
        </p:nvSpPr>
        <p:spPr>
          <a:xfrm>
            <a:off x="9388080" y="316548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7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7" y="134"/>
                  <a:pt x="78" y="136"/>
                  <a:pt x="69" y="136"/>
                </a:cubicBezTo>
                <a:cubicBezTo>
                  <a:pt x="60" y="136"/>
                  <a:pt x="51" y="134"/>
                  <a:pt x="42" y="131"/>
                </a:cubicBezTo>
                <a:cubicBezTo>
                  <a:pt x="34" y="127"/>
                  <a:pt x="26" y="122"/>
                  <a:pt x="20" y="116"/>
                </a:cubicBezTo>
                <a:cubicBezTo>
                  <a:pt x="14" y="110"/>
                  <a:pt x="9" y="102"/>
                  <a:pt x="6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6" y="41"/>
                </a:cubicBezTo>
                <a:cubicBezTo>
                  <a:pt x="9" y="33"/>
                  <a:pt x="14" y="26"/>
                  <a:pt x="20" y="19"/>
                </a:cubicBezTo>
                <a:cubicBezTo>
                  <a:pt x="26" y="13"/>
                  <a:pt x="34" y="8"/>
                  <a:pt x="42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8" y="0"/>
                  <a:pt x="87" y="1"/>
                  <a:pt x="95" y="5"/>
                </a:cubicBezTo>
                <a:cubicBezTo>
                  <a:pt x="103" y="8"/>
                  <a:pt x="110" y="13"/>
                  <a:pt x="117" y="19"/>
                </a:cubicBezTo>
                <a:cubicBezTo>
                  <a:pt x="123" y="26"/>
                  <a:pt x="128" y="33"/>
                  <a:pt x="131" y="41"/>
                </a:cubicBezTo>
                <a:cubicBezTo>
                  <a:pt x="135" y="51"/>
                  <a:pt x="137" y="59"/>
                  <a:pt x="137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3" name=""/>
          <p:cNvSpPr/>
          <p:nvPr/>
        </p:nvSpPr>
        <p:spPr>
          <a:xfrm>
            <a:off x="9224280" y="305172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3" y="131"/>
                </a:cubicBezTo>
                <a:cubicBezTo>
                  <a:pt x="85" y="135"/>
                  <a:pt x="76" y="137"/>
                  <a:pt x="67" y="137"/>
                </a:cubicBezTo>
                <a:cubicBezTo>
                  <a:pt x="58" y="137"/>
                  <a:pt x="50" y="135"/>
                  <a:pt x="41" y="131"/>
                </a:cubicBezTo>
                <a:cubicBezTo>
                  <a:pt x="33" y="128"/>
                  <a:pt x="26" y="123"/>
                  <a:pt x="19" y="117"/>
                </a:cubicBezTo>
                <a:cubicBezTo>
                  <a:pt x="13" y="110"/>
                  <a:pt x="8" y="103"/>
                  <a:pt x="5" y="94"/>
                </a:cubicBezTo>
                <a:cubicBezTo>
                  <a:pt x="1" y="86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7"/>
                  <a:pt x="19" y="20"/>
                </a:cubicBezTo>
                <a:cubicBezTo>
                  <a:pt x="26" y="14"/>
                  <a:pt x="33" y="9"/>
                  <a:pt x="41" y="6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6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7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4" name=""/>
          <p:cNvSpPr/>
          <p:nvPr/>
        </p:nvSpPr>
        <p:spPr>
          <a:xfrm>
            <a:off x="8992800" y="29462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7" y="102"/>
                  <a:pt x="123" y="109"/>
                  <a:pt x="116" y="115"/>
                </a:cubicBezTo>
                <a:cubicBezTo>
                  <a:pt x="110" y="123"/>
                  <a:pt x="103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8" y="136"/>
                  <a:pt x="50" y="134"/>
                  <a:pt x="42" y="131"/>
                </a:cubicBezTo>
                <a:cubicBezTo>
                  <a:pt x="33" y="127"/>
                  <a:pt x="26" y="123"/>
                  <a:pt x="20" y="115"/>
                </a:cubicBezTo>
                <a:cubicBezTo>
                  <a:pt x="13" y="109"/>
                  <a:pt x="8" y="102"/>
                  <a:pt x="5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8"/>
                  <a:pt x="2" y="50"/>
                  <a:pt x="5" y="42"/>
                </a:cubicBezTo>
                <a:cubicBezTo>
                  <a:pt x="8" y="33"/>
                  <a:pt x="13" y="26"/>
                  <a:pt x="20" y="20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2"/>
                  <a:pt x="58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7" y="33"/>
                  <a:pt x="131" y="42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5" name=""/>
          <p:cNvSpPr/>
          <p:nvPr/>
        </p:nvSpPr>
        <p:spPr>
          <a:xfrm>
            <a:off x="9245880" y="26992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7" y="102"/>
                  <a:pt x="123" y="109"/>
                  <a:pt x="116" y="115"/>
                </a:cubicBezTo>
                <a:cubicBezTo>
                  <a:pt x="110" y="122"/>
                  <a:pt x="103" y="126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9" y="136"/>
                  <a:pt x="51" y="134"/>
                  <a:pt x="43" y="131"/>
                </a:cubicBezTo>
                <a:cubicBezTo>
                  <a:pt x="33" y="126"/>
                  <a:pt x="26" y="122"/>
                  <a:pt x="20" y="115"/>
                </a:cubicBezTo>
                <a:cubicBezTo>
                  <a:pt x="13" y="109"/>
                  <a:pt x="8" y="102"/>
                  <a:pt x="5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8"/>
                  <a:pt x="2" y="50"/>
                  <a:pt x="5" y="42"/>
                </a:cubicBezTo>
                <a:cubicBezTo>
                  <a:pt x="8" y="33"/>
                  <a:pt x="13" y="26"/>
                  <a:pt x="20" y="20"/>
                </a:cubicBezTo>
                <a:cubicBezTo>
                  <a:pt x="26" y="13"/>
                  <a:pt x="33" y="8"/>
                  <a:pt x="43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7" y="33"/>
                  <a:pt x="131" y="42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6" name=""/>
          <p:cNvSpPr/>
          <p:nvPr/>
        </p:nvSpPr>
        <p:spPr>
          <a:xfrm>
            <a:off x="9143640" y="28332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1" y="135"/>
                  <a:pt x="41" y="131"/>
                </a:cubicBezTo>
                <a:cubicBezTo>
                  <a:pt x="33" y="128"/>
                  <a:pt x="26" y="123"/>
                  <a:pt x="19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5"/>
                  <a:pt x="13" y="26"/>
                  <a:pt x="19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5"/>
                  <a:pt x="131" y="43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7" name=""/>
          <p:cNvSpPr/>
          <p:nvPr/>
        </p:nvSpPr>
        <p:spPr>
          <a:xfrm>
            <a:off x="9175680" y="25480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10" y="122"/>
                  <a:pt x="103" y="127"/>
                  <a:pt x="94" y="131"/>
                </a:cubicBezTo>
                <a:cubicBezTo>
                  <a:pt x="85" y="134"/>
                  <a:pt x="77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6" y="122"/>
                  <a:pt x="20" y="116"/>
                </a:cubicBezTo>
                <a:cubicBezTo>
                  <a:pt x="14" y="110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9" y="34"/>
                  <a:pt x="14" y="27"/>
                  <a:pt x="20" y="20"/>
                </a:cubicBezTo>
                <a:cubicBezTo>
                  <a:pt x="26" y="14"/>
                  <a:pt x="34" y="8"/>
                  <a:pt x="42" y="5"/>
                </a:cubicBezTo>
                <a:cubicBezTo>
                  <a:pt x="50" y="1"/>
                  <a:pt x="59" y="0"/>
                  <a:pt x="68" y="0"/>
                </a:cubicBezTo>
                <a:cubicBezTo>
                  <a:pt x="77" y="0"/>
                  <a:pt x="85" y="1"/>
                  <a:pt x="94" y="5"/>
                </a:cubicBezTo>
                <a:cubicBezTo>
                  <a:pt x="103" y="8"/>
                  <a:pt x="110" y="14"/>
                  <a:pt x="117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1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8" name=""/>
          <p:cNvSpPr/>
          <p:nvPr/>
        </p:nvSpPr>
        <p:spPr>
          <a:xfrm>
            <a:off x="9106200" y="237924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8"/>
                  <a:pt x="135" y="87"/>
                  <a:pt x="131" y="95"/>
                </a:cubicBezTo>
                <a:cubicBezTo>
                  <a:pt x="128" y="103"/>
                  <a:pt x="123" y="110"/>
                  <a:pt x="116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8" y="137"/>
                  <a:pt x="69" y="137"/>
                </a:cubicBezTo>
                <a:cubicBezTo>
                  <a:pt x="60" y="137"/>
                  <a:pt x="51" y="135"/>
                  <a:pt x="43" y="131"/>
                </a:cubicBezTo>
                <a:cubicBezTo>
                  <a:pt x="34" y="128"/>
                  <a:pt x="27" y="123"/>
                  <a:pt x="21" y="117"/>
                </a:cubicBezTo>
                <a:cubicBezTo>
                  <a:pt x="13" y="110"/>
                  <a:pt x="9" y="103"/>
                  <a:pt x="5" y="95"/>
                </a:cubicBezTo>
                <a:cubicBezTo>
                  <a:pt x="2" y="87"/>
                  <a:pt x="0" y="78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3" y="27"/>
                  <a:pt x="21" y="20"/>
                </a:cubicBezTo>
                <a:cubicBezTo>
                  <a:pt x="27" y="14"/>
                  <a:pt x="34" y="9"/>
                  <a:pt x="43" y="6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5" y="6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9" name=""/>
          <p:cNvSpPr/>
          <p:nvPr/>
        </p:nvSpPr>
        <p:spPr>
          <a:xfrm>
            <a:off x="8987040" y="230652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9"/>
                </a:moveTo>
                <a:cubicBezTo>
                  <a:pt x="137" y="78"/>
                  <a:pt x="135" y="86"/>
                  <a:pt x="131" y="95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7" y="135"/>
                  <a:pt x="77" y="136"/>
                  <a:pt x="68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4" y="128"/>
                  <a:pt x="27" y="123"/>
                  <a:pt x="20" y="116"/>
                </a:cubicBezTo>
                <a:cubicBezTo>
                  <a:pt x="14" y="110"/>
                  <a:pt x="9" y="103"/>
                  <a:pt x="6" y="95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1"/>
                  <a:pt x="6" y="43"/>
                </a:cubicBezTo>
                <a:cubicBezTo>
                  <a:pt x="9" y="34"/>
                  <a:pt x="14" y="27"/>
                  <a:pt x="20" y="21"/>
                </a:cubicBezTo>
                <a:cubicBezTo>
                  <a:pt x="27" y="15"/>
                  <a:pt x="34" y="10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7" y="2"/>
                  <a:pt x="95" y="5"/>
                </a:cubicBezTo>
                <a:cubicBezTo>
                  <a:pt x="103" y="10"/>
                  <a:pt x="110" y="15"/>
                  <a:pt x="117" y="21"/>
                </a:cubicBezTo>
                <a:cubicBezTo>
                  <a:pt x="123" y="27"/>
                  <a:pt x="128" y="34"/>
                  <a:pt x="131" y="43"/>
                </a:cubicBezTo>
                <a:cubicBezTo>
                  <a:pt x="135" y="51"/>
                  <a:pt x="137" y="60"/>
                  <a:pt x="137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0" name=""/>
          <p:cNvSpPr/>
          <p:nvPr/>
        </p:nvSpPr>
        <p:spPr>
          <a:xfrm>
            <a:off x="9037080" y="218808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9"/>
                </a:moveTo>
                <a:cubicBezTo>
                  <a:pt x="137" y="78"/>
                  <a:pt x="135" y="86"/>
                  <a:pt x="132" y="94"/>
                </a:cubicBezTo>
                <a:cubicBezTo>
                  <a:pt x="128" y="103"/>
                  <a:pt x="123" y="110"/>
                  <a:pt x="117" y="116"/>
                </a:cubicBezTo>
                <a:cubicBezTo>
                  <a:pt x="111" y="123"/>
                  <a:pt x="103" y="128"/>
                  <a:pt x="95" y="131"/>
                </a:cubicBezTo>
                <a:cubicBezTo>
                  <a:pt x="87" y="134"/>
                  <a:pt x="78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8"/>
                  <a:pt x="27" y="123"/>
                  <a:pt x="20" y="116"/>
                </a:cubicBezTo>
                <a:cubicBezTo>
                  <a:pt x="14" y="110"/>
                  <a:pt x="9" y="103"/>
                  <a:pt x="6" y="94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59"/>
                  <a:pt x="2" y="50"/>
                  <a:pt x="6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7" y="13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9"/>
                  <a:pt x="111" y="13"/>
                  <a:pt x="117" y="20"/>
                </a:cubicBezTo>
                <a:cubicBezTo>
                  <a:pt x="123" y="26"/>
                  <a:pt x="128" y="33"/>
                  <a:pt x="132" y="42"/>
                </a:cubicBezTo>
                <a:cubicBezTo>
                  <a:pt x="135" y="50"/>
                  <a:pt x="137" y="59"/>
                  <a:pt x="137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1" name=""/>
          <p:cNvSpPr/>
          <p:nvPr/>
        </p:nvSpPr>
        <p:spPr>
          <a:xfrm>
            <a:off x="9081720" y="20696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5" y="85"/>
                  <a:pt x="131" y="93"/>
                </a:cubicBezTo>
                <a:cubicBezTo>
                  <a:pt x="128" y="102"/>
                  <a:pt x="123" y="109"/>
                  <a:pt x="116" y="115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5" y="134"/>
                  <a:pt x="77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6" y="122"/>
                  <a:pt x="20" y="115"/>
                </a:cubicBezTo>
                <a:cubicBezTo>
                  <a:pt x="14" y="109"/>
                  <a:pt x="9" y="102"/>
                  <a:pt x="5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4" y="8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5" y="2"/>
                  <a:pt x="95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0"/>
                  <a:pt x="136" y="59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2" name=""/>
          <p:cNvSpPr/>
          <p:nvPr/>
        </p:nvSpPr>
        <p:spPr>
          <a:xfrm>
            <a:off x="8571600" y="30697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8" y="103"/>
                  <a:pt x="123" y="110"/>
                  <a:pt x="116" y="116"/>
                </a:cubicBezTo>
                <a:cubicBezTo>
                  <a:pt x="110" y="123"/>
                  <a:pt x="103" y="127"/>
                  <a:pt x="94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4" y="127"/>
                  <a:pt x="27" y="123"/>
                  <a:pt x="21" y="116"/>
                </a:cubicBezTo>
                <a:cubicBezTo>
                  <a:pt x="13" y="110"/>
                  <a:pt x="9" y="103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9" y="33"/>
                  <a:pt x="13" y="26"/>
                  <a:pt x="21" y="20"/>
                </a:cubicBezTo>
                <a:cubicBezTo>
                  <a:pt x="27" y="13"/>
                  <a:pt x="34" y="8"/>
                  <a:pt x="43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4" y="51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3" name=""/>
          <p:cNvSpPr/>
          <p:nvPr/>
        </p:nvSpPr>
        <p:spPr>
          <a:xfrm>
            <a:off x="8868600" y="303588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7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7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5" y="127"/>
                  <a:pt x="27" y="122"/>
                  <a:pt x="21" y="116"/>
                </a:cubicBezTo>
                <a:cubicBezTo>
                  <a:pt x="15" y="110"/>
                  <a:pt x="10" y="102"/>
                  <a:pt x="6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6" y="42"/>
                </a:cubicBezTo>
                <a:cubicBezTo>
                  <a:pt x="10" y="34"/>
                  <a:pt x="15" y="27"/>
                  <a:pt x="21" y="20"/>
                </a:cubicBezTo>
                <a:cubicBezTo>
                  <a:pt x="27" y="14"/>
                  <a:pt x="35" y="9"/>
                  <a:pt x="43" y="6"/>
                </a:cubicBezTo>
                <a:cubicBezTo>
                  <a:pt x="51" y="1"/>
                  <a:pt x="60" y="0"/>
                  <a:pt x="69" y="0"/>
                </a:cubicBezTo>
                <a:cubicBezTo>
                  <a:pt x="78" y="0"/>
                  <a:pt x="87" y="1"/>
                  <a:pt x="95" y="6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1"/>
                  <a:pt x="137" y="59"/>
                  <a:pt x="137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4" name=""/>
          <p:cNvSpPr/>
          <p:nvPr/>
        </p:nvSpPr>
        <p:spPr>
          <a:xfrm>
            <a:off x="8996040" y="307620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9"/>
                </a:moveTo>
                <a:cubicBezTo>
                  <a:pt x="136" y="78"/>
                  <a:pt x="135" y="87"/>
                  <a:pt x="131" y="95"/>
                </a:cubicBezTo>
                <a:cubicBezTo>
                  <a:pt x="128" y="103"/>
                  <a:pt x="123" y="110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6" y="135"/>
                  <a:pt x="78" y="137"/>
                  <a:pt x="69" y="137"/>
                </a:cubicBezTo>
                <a:cubicBezTo>
                  <a:pt x="60" y="137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7"/>
                  <a:pt x="0" y="78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5"/>
                  <a:pt x="14" y="26"/>
                  <a:pt x="20" y="20"/>
                </a:cubicBezTo>
                <a:cubicBezTo>
                  <a:pt x="26" y="14"/>
                  <a:pt x="34" y="9"/>
                  <a:pt x="42" y="5"/>
                </a:cubicBezTo>
                <a:cubicBezTo>
                  <a:pt x="50" y="2"/>
                  <a:pt x="60" y="0"/>
                  <a:pt x="69" y="0"/>
                </a:cubicBezTo>
                <a:cubicBezTo>
                  <a:pt x="78" y="0"/>
                  <a:pt x="86" y="2"/>
                  <a:pt x="95" y="5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6"/>
                  <a:pt x="128" y="35"/>
                  <a:pt x="131" y="43"/>
                </a:cubicBezTo>
                <a:cubicBezTo>
                  <a:pt x="135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5" name=""/>
          <p:cNvSpPr/>
          <p:nvPr/>
        </p:nvSpPr>
        <p:spPr>
          <a:xfrm>
            <a:off x="8710920" y="37771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4"/>
                </a:cubicBezTo>
                <a:cubicBezTo>
                  <a:pt x="127" y="102"/>
                  <a:pt x="122" y="110"/>
                  <a:pt x="116" y="116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1" y="135"/>
                  <a:pt x="42" y="131"/>
                </a:cubicBezTo>
                <a:cubicBezTo>
                  <a:pt x="33" y="128"/>
                  <a:pt x="26" y="123"/>
                  <a:pt x="19" y="116"/>
                </a:cubicBezTo>
                <a:cubicBezTo>
                  <a:pt x="13" y="110"/>
                  <a:pt x="8" y="102"/>
                  <a:pt x="5" y="94"/>
                </a:cubicBezTo>
                <a:cubicBezTo>
                  <a:pt x="1" y="85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6" y="14"/>
                  <a:pt x="33" y="9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6" name=""/>
          <p:cNvSpPr/>
          <p:nvPr/>
        </p:nvSpPr>
        <p:spPr>
          <a:xfrm>
            <a:off x="9072360" y="43873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3"/>
                  <a:pt x="123" y="110"/>
                  <a:pt x="116" y="116"/>
                </a:cubicBezTo>
                <a:cubicBezTo>
                  <a:pt x="109" y="123"/>
                  <a:pt x="102" y="128"/>
                  <a:pt x="93" y="131"/>
                </a:cubicBezTo>
                <a:cubicBezTo>
                  <a:pt x="85" y="134"/>
                  <a:pt x="76" y="136"/>
                  <a:pt x="67" y="136"/>
                </a:cubicBezTo>
                <a:cubicBezTo>
                  <a:pt x="58" y="136"/>
                  <a:pt x="50" y="134"/>
                  <a:pt x="42" y="131"/>
                </a:cubicBezTo>
                <a:cubicBezTo>
                  <a:pt x="33" y="128"/>
                  <a:pt x="26" y="123"/>
                  <a:pt x="20" y="116"/>
                </a:cubicBezTo>
                <a:cubicBezTo>
                  <a:pt x="13" y="110"/>
                  <a:pt x="8" y="103"/>
                  <a:pt x="5" y="94"/>
                </a:cubicBezTo>
                <a:cubicBezTo>
                  <a:pt x="2" y="86"/>
                  <a:pt x="0" y="77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8" y="34"/>
                  <a:pt x="13" y="26"/>
                  <a:pt x="20" y="20"/>
                </a:cubicBezTo>
                <a:cubicBezTo>
                  <a:pt x="26" y="13"/>
                  <a:pt x="33" y="9"/>
                  <a:pt x="42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2" y="9"/>
                  <a:pt x="109" y="13"/>
                  <a:pt x="116" y="20"/>
                </a:cubicBezTo>
                <a:cubicBezTo>
                  <a:pt x="123" y="26"/>
                  <a:pt x="127" y="34"/>
                  <a:pt x="131" y="43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7" name=""/>
          <p:cNvSpPr/>
          <p:nvPr/>
        </p:nvSpPr>
        <p:spPr>
          <a:xfrm>
            <a:off x="9666360" y="46652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8"/>
                  <a:pt x="134" y="86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6" y="136"/>
                  <a:pt x="67" y="136"/>
                </a:cubicBezTo>
                <a:cubicBezTo>
                  <a:pt x="58" y="136"/>
                  <a:pt x="50" y="135"/>
                  <a:pt x="41" y="131"/>
                </a:cubicBezTo>
                <a:cubicBezTo>
                  <a:pt x="33" y="128"/>
                  <a:pt x="26" y="123"/>
                  <a:pt x="19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6"/>
                  <a:pt x="0" y="78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6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8" name=""/>
          <p:cNvSpPr/>
          <p:nvPr/>
        </p:nvSpPr>
        <p:spPr>
          <a:xfrm>
            <a:off x="10244880" y="47437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4"/>
                </a:cubicBezTo>
                <a:cubicBezTo>
                  <a:pt x="127" y="102"/>
                  <a:pt x="122" y="109"/>
                  <a:pt x="116" y="116"/>
                </a:cubicBezTo>
                <a:cubicBezTo>
                  <a:pt x="110" y="123"/>
                  <a:pt x="102" y="128"/>
                  <a:pt x="93" y="131"/>
                </a:cubicBezTo>
                <a:cubicBezTo>
                  <a:pt x="85" y="135"/>
                  <a:pt x="76" y="136"/>
                  <a:pt x="67" y="136"/>
                </a:cubicBezTo>
                <a:cubicBezTo>
                  <a:pt x="58" y="136"/>
                  <a:pt x="50" y="135"/>
                  <a:pt x="41" y="131"/>
                </a:cubicBezTo>
                <a:cubicBezTo>
                  <a:pt x="33" y="128"/>
                  <a:pt x="26" y="123"/>
                  <a:pt x="19" y="116"/>
                </a:cubicBezTo>
                <a:cubicBezTo>
                  <a:pt x="13" y="109"/>
                  <a:pt x="8" y="102"/>
                  <a:pt x="5" y="94"/>
                </a:cubicBezTo>
                <a:cubicBezTo>
                  <a:pt x="1" y="85"/>
                  <a:pt x="0" y="77"/>
                  <a:pt x="0" y="68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9" name=""/>
          <p:cNvSpPr/>
          <p:nvPr/>
        </p:nvSpPr>
        <p:spPr>
          <a:xfrm>
            <a:off x="10445040" y="436716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5"/>
                  <a:pt x="131" y="95"/>
                </a:cubicBezTo>
                <a:cubicBezTo>
                  <a:pt x="127" y="103"/>
                  <a:pt x="123" y="110"/>
                  <a:pt x="116" y="117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5"/>
                  <a:pt x="76" y="137"/>
                  <a:pt x="67" y="137"/>
                </a:cubicBezTo>
                <a:cubicBezTo>
                  <a:pt x="59" y="137"/>
                  <a:pt x="50" y="135"/>
                  <a:pt x="42" y="131"/>
                </a:cubicBezTo>
                <a:cubicBezTo>
                  <a:pt x="33" y="128"/>
                  <a:pt x="26" y="123"/>
                  <a:pt x="20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8" y="34"/>
                  <a:pt x="13" y="26"/>
                  <a:pt x="20" y="20"/>
                </a:cubicBezTo>
                <a:cubicBezTo>
                  <a:pt x="26" y="14"/>
                  <a:pt x="33" y="9"/>
                  <a:pt x="42" y="5"/>
                </a:cubicBezTo>
                <a:cubicBezTo>
                  <a:pt x="50" y="2"/>
                  <a:pt x="59" y="0"/>
                  <a:pt x="67" y="0"/>
                </a:cubicBezTo>
                <a:cubicBezTo>
                  <a:pt x="76" y="0"/>
                  <a:pt x="86" y="2"/>
                  <a:pt x="94" y="5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6"/>
                  <a:pt x="127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0" name=""/>
          <p:cNvSpPr/>
          <p:nvPr/>
        </p:nvSpPr>
        <p:spPr>
          <a:xfrm>
            <a:off x="10328040" y="390672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9"/>
                </a:moveTo>
                <a:cubicBezTo>
                  <a:pt x="137" y="78"/>
                  <a:pt x="135" y="86"/>
                  <a:pt x="130" y="95"/>
                </a:cubicBezTo>
                <a:cubicBezTo>
                  <a:pt x="127" y="103"/>
                  <a:pt x="122" y="110"/>
                  <a:pt x="116" y="116"/>
                </a:cubicBezTo>
                <a:cubicBezTo>
                  <a:pt x="109" y="123"/>
                  <a:pt x="102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4" y="128"/>
                  <a:pt x="27" y="123"/>
                  <a:pt x="20" y="116"/>
                </a:cubicBezTo>
                <a:cubicBezTo>
                  <a:pt x="14" y="110"/>
                  <a:pt x="9" y="103"/>
                  <a:pt x="6" y="95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1"/>
                  <a:pt x="6" y="43"/>
                </a:cubicBezTo>
                <a:cubicBezTo>
                  <a:pt x="9" y="34"/>
                  <a:pt x="14" y="27"/>
                  <a:pt x="20" y="21"/>
                </a:cubicBezTo>
                <a:cubicBezTo>
                  <a:pt x="27" y="14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09" y="14"/>
                  <a:pt x="116" y="21"/>
                </a:cubicBezTo>
                <a:cubicBezTo>
                  <a:pt x="122" y="27"/>
                  <a:pt x="127" y="34"/>
                  <a:pt x="130" y="43"/>
                </a:cubicBezTo>
                <a:cubicBezTo>
                  <a:pt x="135" y="51"/>
                  <a:pt x="137" y="60"/>
                  <a:pt x="137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1" name=""/>
          <p:cNvSpPr/>
          <p:nvPr/>
        </p:nvSpPr>
        <p:spPr>
          <a:xfrm>
            <a:off x="9819360" y="40914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4"/>
                </a:cubicBezTo>
                <a:cubicBezTo>
                  <a:pt x="127" y="103"/>
                  <a:pt x="122" y="110"/>
                  <a:pt x="116" y="116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8" y="136"/>
                  <a:pt x="50" y="134"/>
                  <a:pt x="41" y="131"/>
                </a:cubicBezTo>
                <a:cubicBezTo>
                  <a:pt x="33" y="128"/>
                  <a:pt x="26" y="123"/>
                  <a:pt x="20" y="116"/>
                </a:cubicBezTo>
                <a:cubicBezTo>
                  <a:pt x="13" y="110"/>
                  <a:pt x="8" y="103"/>
                  <a:pt x="5" y="94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1"/>
                  <a:pt x="5" y="42"/>
                </a:cubicBezTo>
                <a:cubicBezTo>
                  <a:pt x="8" y="33"/>
                  <a:pt x="13" y="26"/>
                  <a:pt x="20" y="20"/>
                </a:cubicBezTo>
                <a:cubicBezTo>
                  <a:pt x="26" y="13"/>
                  <a:pt x="33" y="9"/>
                  <a:pt x="41" y="5"/>
                </a:cubicBezTo>
                <a:cubicBezTo>
                  <a:pt x="50" y="2"/>
                  <a:pt x="58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3"/>
                  <a:pt x="116" y="20"/>
                </a:cubicBezTo>
                <a:cubicBezTo>
                  <a:pt x="122" y="26"/>
                  <a:pt x="127" y="33"/>
                  <a:pt x="131" y="42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2" name=""/>
          <p:cNvSpPr/>
          <p:nvPr/>
        </p:nvSpPr>
        <p:spPr>
          <a:xfrm>
            <a:off x="9971280" y="41104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7" y="101"/>
                  <a:pt x="122" y="109"/>
                  <a:pt x="116" y="115"/>
                </a:cubicBezTo>
                <a:cubicBezTo>
                  <a:pt x="110" y="121"/>
                  <a:pt x="102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9" y="136"/>
                  <a:pt x="51" y="134"/>
                  <a:pt x="41" y="131"/>
                </a:cubicBezTo>
                <a:cubicBezTo>
                  <a:pt x="33" y="127"/>
                  <a:pt x="26" y="121"/>
                  <a:pt x="19" y="115"/>
                </a:cubicBezTo>
                <a:cubicBezTo>
                  <a:pt x="13" y="109"/>
                  <a:pt x="8" y="101"/>
                  <a:pt x="5" y="93"/>
                </a:cubicBezTo>
                <a:cubicBezTo>
                  <a:pt x="1" y="85"/>
                  <a:pt x="0" y="76"/>
                  <a:pt x="0" y="67"/>
                </a:cubicBezTo>
                <a:cubicBezTo>
                  <a:pt x="0" y="58"/>
                  <a:pt x="1" y="50"/>
                  <a:pt x="5" y="41"/>
                </a:cubicBezTo>
                <a:cubicBezTo>
                  <a:pt x="8" y="33"/>
                  <a:pt x="13" y="26"/>
                  <a:pt x="19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51" y="1"/>
                  <a:pt x="59" y="0"/>
                  <a:pt x="68" y="0"/>
                </a:cubicBezTo>
                <a:cubicBezTo>
                  <a:pt x="77" y="0"/>
                  <a:pt x="86" y="1"/>
                  <a:pt x="94" y="5"/>
                </a:cubicBezTo>
                <a:cubicBezTo>
                  <a:pt x="102" y="8"/>
                  <a:pt x="110" y="13"/>
                  <a:pt x="116" y="19"/>
                </a:cubicBezTo>
                <a:cubicBezTo>
                  <a:pt x="122" y="26"/>
                  <a:pt x="127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3" name=""/>
          <p:cNvSpPr/>
          <p:nvPr/>
        </p:nvSpPr>
        <p:spPr>
          <a:xfrm>
            <a:off x="9398880" y="35679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1" y="135"/>
                  <a:pt x="42" y="131"/>
                </a:cubicBezTo>
                <a:cubicBezTo>
                  <a:pt x="34" y="128"/>
                  <a:pt x="27" y="123"/>
                  <a:pt x="21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1"/>
                  <a:pt x="5" y="43"/>
                </a:cubicBezTo>
                <a:cubicBezTo>
                  <a:pt x="8" y="35"/>
                  <a:pt x="13" y="27"/>
                  <a:pt x="21" y="21"/>
                </a:cubicBezTo>
                <a:cubicBezTo>
                  <a:pt x="27" y="15"/>
                  <a:pt x="34" y="9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5"/>
                  <a:pt x="116" y="21"/>
                </a:cubicBezTo>
                <a:cubicBezTo>
                  <a:pt x="122" y="27"/>
                  <a:pt x="127" y="35"/>
                  <a:pt x="131" y="43"/>
                </a:cubicBezTo>
                <a:cubicBezTo>
                  <a:pt x="134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4" name=""/>
          <p:cNvSpPr/>
          <p:nvPr/>
        </p:nvSpPr>
        <p:spPr>
          <a:xfrm>
            <a:off x="9295920" y="34750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4"/>
                </a:cubicBezTo>
                <a:cubicBezTo>
                  <a:pt x="128" y="102"/>
                  <a:pt x="123" y="109"/>
                  <a:pt x="116" y="116"/>
                </a:cubicBezTo>
                <a:cubicBezTo>
                  <a:pt x="110" y="122"/>
                  <a:pt x="103" y="127"/>
                  <a:pt x="94" y="130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60" y="136"/>
                  <a:pt x="51" y="134"/>
                  <a:pt x="43" y="130"/>
                </a:cubicBezTo>
                <a:cubicBezTo>
                  <a:pt x="34" y="127"/>
                  <a:pt x="26" y="122"/>
                  <a:pt x="20" y="116"/>
                </a:cubicBezTo>
                <a:cubicBezTo>
                  <a:pt x="13" y="109"/>
                  <a:pt x="8" y="102"/>
                  <a:pt x="5" y="94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8" y="34"/>
                  <a:pt x="13" y="26"/>
                  <a:pt x="20" y="20"/>
                </a:cubicBezTo>
                <a:cubicBezTo>
                  <a:pt x="26" y="14"/>
                  <a:pt x="34" y="9"/>
                  <a:pt x="43" y="5"/>
                </a:cubicBezTo>
                <a:cubicBezTo>
                  <a:pt x="51" y="2"/>
                  <a:pt x="60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5" name=""/>
          <p:cNvSpPr/>
          <p:nvPr/>
        </p:nvSpPr>
        <p:spPr>
          <a:xfrm>
            <a:off x="9162360" y="22032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0" y="94"/>
                </a:cubicBezTo>
                <a:cubicBezTo>
                  <a:pt x="127" y="102"/>
                  <a:pt x="122" y="110"/>
                  <a:pt x="115" y="116"/>
                </a:cubicBezTo>
                <a:cubicBezTo>
                  <a:pt x="109" y="122"/>
                  <a:pt x="102" y="127"/>
                  <a:pt x="94" y="131"/>
                </a:cubicBezTo>
                <a:cubicBezTo>
                  <a:pt x="85" y="134"/>
                  <a:pt x="77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6" y="122"/>
                  <a:pt x="20" y="116"/>
                </a:cubicBezTo>
                <a:cubicBezTo>
                  <a:pt x="14" y="110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9" y="34"/>
                  <a:pt x="14" y="27"/>
                  <a:pt x="20" y="19"/>
                </a:cubicBezTo>
                <a:cubicBezTo>
                  <a:pt x="26" y="13"/>
                  <a:pt x="34" y="8"/>
                  <a:pt x="42" y="5"/>
                </a:cubicBezTo>
                <a:cubicBezTo>
                  <a:pt x="50" y="1"/>
                  <a:pt x="59" y="0"/>
                  <a:pt x="68" y="0"/>
                </a:cubicBezTo>
                <a:cubicBezTo>
                  <a:pt x="77" y="0"/>
                  <a:pt x="85" y="1"/>
                  <a:pt x="94" y="5"/>
                </a:cubicBezTo>
                <a:cubicBezTo>
                  <a:pt x="102" y="8"/>
                  <a:pt x="109" y="13"/>
                  <a:pt x="115" y="19"/>
                </a:cubicBezTo>
                <a:cubicBezTo>
                  <a:pt x="122" y="27"/>
                  <a:pt x="127" y="34"/>
                  <a:pt x="130" y="42"/>
                </a:cubicBezTo>
                <a:cubicBezTo>
                  <a:pt x="135" y="51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6" name=""/>
          <p:cNvSpPr/>
          <p:nvPr/>
        </p:nvSpPr>
        <p:spPr>
          <a:xfrm>
            <a:off x="8767440" y="21092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5" y="127"/>
                  <a:pt x="27" y="122"/>
                  <a:pt x="21" y="116"/>
                </a:cubicBezTo>
                <a:cubicBezTo>
                  <a:pt x="15" y="110"/>
                  <a:pt x="9" y="102"/>
                  <a:pt x="5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5" y="42"/>
                </a:cubicBezTo>
                <a:cubicBezTo>
                  <a:pt x="9" y="34"/>
                  <a:pt x="15" y="27"/>
                  <a:pt x="21" y="20"/>
                </a:cubicBezTo>
                <a:cubicBezTo>
                  <a:pt x="27" y="13"/>
                  <a:pt x="35" y="8"/>
                  <a:pt x="43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8" y="0"/>
                  <a:pt x="86" y="1"/>
                  <a:pt x="95" y="5"/>
                </a:cubicBezTo>
                <a:cubicBezTo>
                  <a:pt x="103" y="8"/>
                  <a:pt x="110" y="13"/>
                  <a:pt x="117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1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7" name=""/>
          <p:cNvSpPr/>
          <p:nvPr/>
        </p:nvSpPr>
        <p:spPr>
          <a:xfrm>
            <a:off x="10991880" y="471528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9"/>
                </a:moveTo>
                <a:cubicBezTo>
                  <a:pt x="136" y="78"/>
                  <a:pt x="134" y="87"/>
                  <a:pt x="131" y="95"/>
                </a:cubicBezTo>
                <a:cubicBezTo>
                  <a:pt x="127" y="103"/>
                  <a:pt x="122" y="111"/>
                  <a:pt x="116" y="117"/>
                </a:cubicBezTo>
                <a:cubicBezTo>
                  <a:pt x="110" y="123"/>
                  <a:pt x="102" y="128"/>
                  <a:pt x="94" y="132"/>
                </a:cubicBezTo>
                <a:cubicBezTo>
                  <a:pt x="86" y="135"/>
                  <a:pt x="77" y="137"/>
                  <a:pt x="68" y="137"/>
                </a:cubicBezTo>
                <a:cubicBezTo>
                  <a:pt x="59" y="137"/>
                  <a:pt x="51" y="135"/>
                  <a:pt x="41" y="132"/>
                </a:cubicBezTo>
                <a:cubicBezTo>
                  <a:pt x="33" y="128"/>
                  <a:pt x="26" y="123"/>
                  <a:pt x="19" y="117"/>
                </a:cubicBezTo>
                <a:cubicBezTo>
                  <a:pt x="13" y="111"/>
                  <a:pt x="8" y="103"/>
                  <a:pt x="5" y="95"/>
                </a:cubicBezTo>
                <a:cubicBezTo>
                  <a:pt x="1" y="87"/>
                  <a:pt x="0" y="78"/>
                  <a:pt x="0" y="69"/>
                </a:cubicBezTo>
                <a:cubicBezTo>
                  <a:pt x="0" y="59"/>
                  <a:pt x="1" y="51"/>
                  <a:pt x="5" y="42"/>
                </a:cubicBezTo>
                <a:cubicBezTo>
                  <a:pt x="8" y="34"/>
                  <a:pt x="13" y="27"/>
                  <a:pt x="19" y="20"/>
                </a:cubicBezTo>
                <a:cubicBezTo>
                  <a:pt x="26" y="14"/>
                  <a:pt x="33" y="9"/>
                  <a:pt x="41" y="6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6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7"/>
                  <a:pt x="127" y="34"/>
                  <a:pt x="131" y="42"/>
                </a:cubicBezTo>
                <a:cubicBezTo>
                  <a:pt x="134" y="51"/>
                  <a:pt x="136" y="59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8" name=""/>
          <p:cNvSpPr/>
          <p:nvPr/>
        </p:nvSpPr>
        <p:spPr>
          <a:xfrm>
            <a:off x="9935640" y="40024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6"/>
                  <a:pt x="131" y="94"/>
                </a:cubicBezTo>
                <a:cubicBezTo>
                  <a:pt x="127" y="103"/>
                  <a:pt x="122" y="110"/>
                  <a:pt x="116" y="116"/>
                </a:cubicBezTo>
                <a:cubicBezTo>
                  <a:pt x="110" y="123"/>
                  <a:pt x="102" y="127"/>
                  <a:pt x="94" y="131"/>
                </a:cubicBezTo>
                <a:cubicBezTo>
                  <a:pt x="86" y="134"/>
                  <a:pt x="77" y="136"/>
                  <a:pt x="68" y="136"/>
                </a:cubicBezTo>
                <a:cubicBezTo>
                  <a:pt x="59" y="136"/>
                  <a:pt x="51" y="134"/>
                  <a:pt x="42" y="131"/>
                </a:cubicBezTo>
                <a:cubicBezTo>
                  <a:pt x="34" y="127"/>
                  <a:pt x="27" y="123"/>
                  <a:pt x="20" y="116"/>
                </a:cubicBezTo>
                <a:cubicBezTo>
                  <a:pt x="14" y="110"/>
                  <a:pt x="8" y="103"/>
                  <a:pt x="5" y="94"/>
                </a:cubicBezTo>
                <a:cubicBezTo>
                  <a:pt x="1" y="86"/>
                  <a:pt x="0" y="77"/>
                  <a:pt x="0" y="68"/>
                </a:cubicBezTo>
                <a:cubicBezTo>
                  <a:pt x="0" y="59"/>
                  <a:pt x="1" y="51"/>
                  <a:pt x="5" y="43"/>
                </a:cubicBezTo>
                <a:cubicBezTo>
                  <a:pt x="8" y="34"/>
                  <a:pt x="14" y="27"/>
                  <a:pt x="20" y="21"/>
                </a:cubicBezTo>
                <a:cubicBezTo>
                  <a:pt x="27" y="13"/>
                  <a:pt x="34" y="8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8"/>
                  <a:pt x="110" y="13"/>
                  <a:pt x="116" y="21"/>
                </a:cubicBezTo>
                <a:cubicBezTo>
                  <a:pt x="122" y="27"/>
                  <a:pt x="127" y="34"/>
                  <a:pt x="131" y="43"/>
                </a:cubicBezTo>
                <a:cubicBezTo>
                  <a:pt x="134" y="51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9" name=""/>
          <p:cNvSpPr/>
          <p:nvPr/>
        </p:nvSpPr>
        <p:spPr>
          <a:xfrm>
            <a:off x="9804240" y="42354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5" y="86"/>
                  <a:pt x="131" y="95"/>
                </a:cubicBezTo>
                <a:cubicBezTo>
                  <a:pt x="128" y="103"/>
                  <a:pt x="123" y="110"/>
                  <a:pt x="116" y="117"/>
                </a:cubicBezTo>
                <a:cubicBezTo>
                  <a:pt x="110" y="123"/>
                  <a:pt x="102" y="128"/>
                  <a:pt x="93" y="131"/>
                </a:cubicBezTo>
                <a:cubicBezTo>
                  <a:pt x="85" y="135"/>
                  <a:pt x="77" y="136"/>
                  <a:pt x="68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3" y="128"/>
                  <a:pt x="26" y="123"/>
                  <a:pt x="20" y="117"/>
                </a:cubicBezTo>
                <a:cubicBezTo>
                  <a:pt x="13" y="110"/>
                  <a:pt x="9" y="103"/>
                  <a:pt x="5" y="95"/>
                </a:cubicBezTo>
                <a:cubicBezTo>
                  <a:pt x="2" y="86"/>
                  <a:pt x="0" y="78"/>
                  <a:pt x="0" y="69"/>
                </a:cubicBezTo>
                <a:cubicBezTo>
                  <a:pt x="0" y="60"/>
                  <a:pt x="2" y="51"/>
                  <a:pt x="5" y="42"/>
                </a:cubicBezTo>
                <a:cubicBezTo>
                  <a:pt x="9" y="34"/>
                  <a:pt x="13" y="26"/>
                  <a:pt x="20" y="20"/>
                </a:cubicBezTo>
                <a:cubicBezTo>
                  <a:pt x="26" y="14"/>
                  <a:pt x="33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5" y="2"/>
                  <a:pt x="93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5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0" name=""/>
          <p:cNvSpPr/>
          <p:nvPr/>
        </p:nvSpPr>
        <p:spPr>
          <a:xfrm>
            <a:off x="10533960" y="44485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5" y="85"/>
                  <a:pt x="131" y="93"/>
                </a:cubicBezTo>
                <a:cubicBezTo>
                  <a:pt x="128" y="102"/>
                  <a:pt x="123" y="109"/>
                  <a:pt x="116" y="115"/>
                </a:cubicBezTo>
                <a:cubicBezTo>
                  <a:pt x="110" y="122"/>
                  <a:pt x="103" y="127"/>
                  <a:pt x="94" y="130"/>
                </a:cubicBezTo>
                <a:cubicBezTo>
                  <a:pt x="85" y="134"/>
                  <a:pt x="77" y="136"/>
                  <a:pt x="68" y="136"/>
                </a:cubicBezTo>
                <a:cubicBezTo>
                  <a:pt x="59" y="136"/>
                  <a:pt x="50" y="134"/>
                  <a:pt x="42" y="130"/>
                </a:cubicBezTo>
                <a:cubicBezTo>
                  <a:pt x="34" y="127"/>
                  <a:pt x="26" y="122"/>
                  <a:pt x="20" y="115"/>
                </a:cubicBezTo>
                <a:cubicBezTo>
                  <a:pt x="14" y="109"/>
                  <a:pt x="9" y="102"/>
                  <a:pt x="5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6" y="13"/>
                  <a:pt x="34" y="8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5" y="2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5" y="50"/>
                  <a:pt x="136" y="59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1" name=""/>
          <p:cNvSpPr/>
          <p:nvPr/>
        </p:nvSpPr>
        <p:spPr>
          <a:xfrm>
            <a:off x="10835280" y="435060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7"/>
                  <a:pt x="135" y="85"/>
                  <a:pt x="132" y="93"/>
                </a:cubicBezTo>
                <a:cubicBezTo>
                  <a:pt x="128" y="102"/>
                  <a:pt x="123" y="109"/>
                  <a:pt x="117" y="115"/>
                </a:cubicBezTo>
                <a:cubicBezTo>
                  <a:pt x="111" y="122"/>
                  <a:pt x="103" y="127"/>
                  <a:pt x="95" y="130"/>
                </a:cubicBezTo>
                <a:cubicBezTo>
                  <a:pt x="87" y="134"/>
                  <a:pt x="78" y="136"/>
                  <a:pt x="68" y="136"/>
                </a:cubicBezTo>
                <a:cubicBezTo>
                  <a:pt x="59" y="136"/>
                  <a:pt x="50" y="134"/>
                  <a:pt x="42" y="130"/>
                </a:cubicBezTo>
                <a:cubicBezTo>
                  <a:pt x="34" y="127"/>
                  <a:pt x="27" y="122"/>
                  <a:pt x="20" y="115"/>
                </a:cubicBezTo>
                <a:cubicBezTo>
                  <a:pt x="14" y="109"/>
                  <a:pt x="9" y="102"/>
                  <a:pt x="6" y="93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6" y="42"/>
                </a:cubicBezTo>
                <a:cubicBezTo>
                  <a:pt x="9" y="33"/>
                  <a:pt x="14" y="26"/>
                  <a:pt x="20" y="20"/>
                </a:cubicBezTo>
                <a:cubicBezTo>
                  <a:pt x="27" y="13"/>
                  <a:pt x="34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8" y="0"/>
                  <a:pt x="87" y="2"/>
                  <a:pt x="95" y="5"/>
                </a:cubicBezTo>
                <a:cubicBezTo>
                  <a:pt x="103" y="9"/>
                  <a:pt x="111" y="13"/>
                  <a:pt x="117" y="20"/>
                </a:cubicBezTo>
                <a:cubicBezTo>
                  <a:pt x="123" y="26"/>
                  <a:pt x="128" y="33"/>
                  <a:pt x="132" y="42"/>
                </a:cubicBezTo>
                <a:cubicBezTo>
                  <a:pt x="135" y="50"/>
                  <a:pt x="137" y="59"/>
                  <a:pt x="137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2" name=""/>
          <p:cNvSpPr/>
          <p:nvPr/>
        </p:nvSpPr>
        <p:spPr>
          <a:xfrm>
            <a:off x="9855000" y="43761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7" y="103"/>
                  <a:pt x="122" y="110"/>
                  <a:pt x="116" y="116"/>
                </a:cubicBezTo>
                <a:cubicBezTo>
                  <a:pt x="110" y="123"/>
                  <a:pt x="102" y="128"/>
                  <a:pt x="93" y="131"/>
                </a:cubicBezTo>
                <a:cubicBezTo>
                  <a:pt x="85" y="135"/>
                  <a:pt x="76" y="136"/>
                  <a:pt x="67" y="136"/>
                </a:cubicBezTo>
                <a:cubicBezTo>
                  <a:pt x="58" y="136"/>
                  <a:pt x="50" y="135"/>
                  <a:pt x="41" y="131"/>
                </a:cubicBezTo>
                <a:cubicBezTo>
                  <a:pt x="33" y="128"/>
                  <a:pt x="26" y="123"/>
                  <a:pt x="19" y="116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59"/>
                  <a:pt x="1" y="50"/>
                  <a:pt x="5" y="42"/>
                </a:cubicBezTo>
                <a:cubicBezTo>
                  <a:pt x="8" y="33"/>
                  <a:pt x="13" y="26"/>
                  <a:pt x="19" y="20"/>
                </a:cubicBezTo>
                <a:cubicBezTo>
                  <a:pt x="26" y="14"/>
                  <a:pt x="33" y="9"/>
                  <a:pt x="41" y="5"/>
                </a:cubicBezTo>
                <a:cubicBezTo>
                  <a:pt x="50" y="2"/>
                  <a:pt x="58" y="0"/>
                  <a:pt x="67" y="0"/>
                </a:cubicBezTo>
                <a:cubicBezTo>
                  <a:pt x="76" y="0"/>
                  <a:pt x="85" y="2"/>
                  <a:pt x="93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3"/>
                  <a:pt x="131" y="42"/>
                </a:cubicBezTo>
                <a:cubicBezTo>
                  <a:pt x="134" y="50"/>
                  <a:pt x="136" y="59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3" name=""/>
          <p:cNvSpPr/>
          <p:nvPr/>
        </p:nvSpPr>
        <p:spPr>
          <a:xfrm>
            <a:off x="9729720" y="38361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6"/>
                  <a:pt x="131" y="94"/>
                </a:cubicBezTo>
                <a:cubicBezTo>
                  <a:pt x="128" y="103"/>
                  <a:pt x="123" y="110"/>
                  <a:pt x="116" y="116"/>
                </a:cubicBezTo>
                <a:cubicBezTo>
                  <a:pt x="110" y="123"/>
                  <a:pt x="103" y="127"/>
                  <a:pt x="94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3" y="127"/>
                  <a:pt x="26" y="123"/>
                  <a:pt x="20" y="116"/>
                </a:cubicBezTo>
                <a:cubicBezTo>
                  <a:pt x="13" y="110"/>
                  <a:pt x="9" y="103"/>
                  <a:pt x="5" y="94"/>
                </a:cubicBezTo>
                <a:cubicBezTo>
                  <a:pt x="2" y="86"/>
                  <a:pt x="0" y="76"/>
                  <a:pt x="0" y="67"/>
                </a:cubicBezTo>
                <a:cubicBezTo>
                  <a:pt x="0" y="58"/>
                  <a:pt x="2" y="50"/>
                  <a:pt x="5" y="42"/>
                </a:cubicBezTo>
                <a:cubicBezTo>
                  <a:pt x="9" y="33"/>
                  <a:pt x="13" y="26"/>
                  <a:pt x="20" y="20"/>
                </a:cubicBezTo>
                <a:cubicBezTo>
                  <a:pt x="26" y="13"/>
                  <a:pt x="33" y="8"/>
                  <a:pt x="43" y="5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4" y="5"/>
                </a:cubicBezTo>
                <a:cubicBezTo>
                  <a:pt x="103" y="8"/>
                  <a:pt x="110" y="13"/>
                  <a:pt x="116" y="20"/>
                </a:cubicBezTo>
                <a:cubicBezTo>
                  <a:pt x="123" y="26"/>
                  <a:pt x="128" y="33"/>
                  <a:pt x="131" y="42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4" name=""/>
          <p:cNvSpPr/>
          <p:nvPr/>
        </p:nvSpPr>
        <p:spPr>
          <a:xfrm>
            <a:off x="10581840" y="43167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4"/>
                </a:cubicBezTo>
                <a:cubicBezTo>
                  <a:pt x="128" y="102"/>
                  <a:pt x="123" y="110"/>
                  <a:pt x="116" y="116"/>
                </a:cubicBezTo>
                <a:cubicBezTo>
                  <a:pt x="110" y="122"/>
                  <a:pt x="102" y="127"/>
                  <a:pt x="93" y="131"/>
                </a:cubicBezTo>
                <a:cubicBezTo>
                  <a:pt x="85" y="134"/>
                  <a:pt x="77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3" y="127"/>
                  <a:pt x="26" y="122"/>
                  <a:pt x="20" y="116"/>
                </a:cubicBezTo>
                <a:cubicBezTo>
                  <a:pt x="13" y="110"/>
                  <a:pt x="9" y="102"/>
                  <a:pt x="5" y="94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8"/>
                  <a:pt x="2" y="50"/>
                  <a:pt x="5" y="41"/>
                </a:cubicBezTo>
                <a:cubicBezTo>
                  <a:pt x="9" y="33"/>
                  <a:pt x="13" y="26"/>
                  <a:pt x="20" y="20"/>
                </a:cubicBezTo>
                <a:cubicBezTo>
                  <a:pt x="26" y="13"/>
                  <a:pt x="33" y="8"/>
                  <a:pt x="42" y="5"/>
                </a:cubicBezTo>
                <a:cubicBezTo>
                  <a:pt x="50" y="1"/>
                  <a:pt x="59" y="0"/>
                  <a:pt x="68" y="0"/>
                </a:cubicBezTo>
                <a:cubicBezTo>
                  <a:pt x="77" y="0"/>
                  <a:pt x="85" y="1"/>
                  <a:pt x="93" y="5"/>
                </a:cubicBezTo>
                <a:cubicBezTo>
                  <a:pt x="102" y="8"/>
                  <a:pt x="110" y="13"/>
                  <a:pt x="116" y="20"/>
                </a:cubicBezTo>
                <a:cubicBezTo>
                  <a:pt x="123" y="26"/>
                  <a:pt x="128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9283680" y="33015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8"/>
                  <a:pt x="134" y="86"/>
                  <a:pt x="131" y="95"/>
                </a:cubicBezTo>
                <a:cubicBezTo>
                  <a:pt x="128" y="103"/>
                  <a:pt x="123" y="110"/>
                  <a:pt x="116" y="116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3" y="128"/>
                  <a:pt x="26" y="123"/>
                  <a:pt x="20" y="116"/>
                </a:cubicBezTo>
                <a:cubicBezTo>
                  <a:pt x="13" y="110"/>
                  <a:pt x="8" y="103"/>
                  <a:pt x="5" y="95"/>
                </a:cubicBezTo>
                <a:cubicBezTo>
                  <a:pt x="2" y="86"/>
                  <a:pt x="0" y="78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8" y="34"/>
                  <a:pt x="13" y="26"/>
                  <a:pt x="20" y="20"/>
                </a:cubicBezTo>
                <a:cubicBezTo>
                  <a:pt x="26" y="14"/>
                  <a:pt x="33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6" name=""/>
          <p:cNvSpPr/>
          <p:nvPr/>
        </p:nvSpPr>
        <p:spPr>
          <a:xfrm>
            <a:off x="10594080" y="42058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8"/>
                </a:moveTo>
                <a:cubicBezTo>
                  <a:pt x="136" y="77"/>
                  <a:pt x="134" y="85"/>
                  <a:pt x="131" y="94"/>
                </a:cubicBezTo>
                <a:cubicBezTo>
                  <a:pt x="128" y="102"/>
                  <a:pt x="123" y="109"/>
                  <a:pt x="116" y="116"/>
                </a:cubicBezTo>
                <a:cubicBezTo>
                  <a:pt x="110" y="122"/>
                  <a:pt x="103" y="127"/>
                  <a:pt x="94" y="131"/>
                </a:cubicBezTo>
                <a:cubicBezTo>
                  <a:pt x="86" y="135"/>
                  <a:pt x="78" y="136"/>
                  <a:pt x="68" y="136"/>
                </a:cubicBezTo>
                <a:cubicBezTo>
                  <a:pt x="59" y="136"/>
                  <a:pt x="50" y="135"/>
                  <a:pt x="42" y="131"/>
                </a:cubicBezTo>
                <a:cubicBezTo>
                  <a:pt x="33" y="127"/>
                  <a:pt x="26" y="122"/>
                  <a:pt x="20" y="116"/>
                </a:cubicBezTo>
                <a:cubicBezTo>
                  <a:pt x="13" y="109"/>
                  <a:pt x="9" y="102"/>
                  <a:pt x="5" y="94"/>
                </a:cubicBezTo>
                <a:cubicBezTo>
                  <a:pt x="2" y="85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3" y="26"/>
                  <a:pt x="20" y="20"/>
                </a:cubicBezTo>
                <a:cubicBezTo>
                  <a:pt x="26" y="14"/>
                  <a:pt x="33" y="9"/>
                  <a:pt x="42" y="5"/>
                </a:cubicBezTo>
                <a:cubicBezTo>
                  <a:pt x="50" y="2"/>
                  <a:pt x="59" y="0"/>
                  <a:pt x="68" y="0"/>
                </a:cubicBezTo>
                <a:cubicBezTo>
                  <a:pt x="78" y="0"/>
                  <a:pt x="86" y="2"/>
                  <a:pt x="94" y="5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6"/>
                  <a:pt x="128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7" name=""/>
          <p:cNvSpPr/>
          <p:nvPr/>
        </p:nvSpPr>
        <p:spPr>
          <a:xfrm>
            <a:off x="8853120" y="2134440"/>
            <a:ext cx="83520" cy="83880"/>
          </a:xfrm>
          <a:custGeom>
            <a:avLst/>
            <a:gdLst/>
            <a:ahLst/>
            <a:rect l="0" t="0" r="r" b="b"/>
            <a:pathLst>
              <a:path w="232" h="233">
                <a:moveTo>
                  <a:pt x="232" y="116"/>
                </a:moveTo>
                <a:cubicBezTo>
                  <a:pt x="232" y="131"/>
                  <a:pt x="229" y="146"/>
                  <a:pt x="224" y="160"/>
                </a:cubicBezTo>
                <a:cubicBezTo>
                  <a:pt x="218" y="175"/>
                  <a:pt x="209" y="187"/>
                  <a:pt x="198" y="199"/>
                </a:cubicBezTo>
                <a:cubicBezTo>
                  <a:pt x="188" y="210"/>
                  <a:pt x="175" y="218"/>
                  <a:pt x="161" y="224"/>
                </a:cubicBezTo>
                <a:cubicBezTo>
                  <a:pt x="147" y="230"/>
                  <a:pt x="132" y="233"/>
                  <a:pt x="117" y="233"/>
                </a:cubicBezTo>
                <a:cubicBezTo>
                  <a:pt x="101" y="233"/>
                  <a:pt x="86" y="230"/>
                  <a:pt x="72" y="224"/>
                </a:cubicBezTo>
                <a:cubicBezTo>
                  <a:pt x="58" y="218"/>
                  <a:pt x="45" y="210"/>
                  <a:pt x="35" y="199"/>
                </a:cubicBezTo>
                <a:cubicBezTo>
                  <a:pt x="24" y="187"/>
                  <a:pt x="15" y="175"/>
                  <a:pt x="8" y="160"/>
                </a:cubicBezTo>
                <a:cubicBezTo>
                  <a:pt x="3" y="146"/>
                  <a:pt x="0" y="131"/>
                  <a:pt x="0" y="116"/>
                </a:cubicBezTo>
                <a:cubicBezTo>
                  <a:pt x="0" y="101"/>
                  <a:pt x="3" y="86"/>
                  <a:pt x="8" y="72"/>
                </a:cubicBezTo>
                <a:cubicBezTo>
                  <a:pt x="15" y="58"/>
                  <a:pt x="24" y="45"/>
                  <a:pt x="35" y="34"/>
                </a:cubicBezTo>
                <a:cubicBezTo>
                  <a:pt x="45" y="23"/>
                  <a:pt x="58" y="15"/>
                  <a:pt x="72" y="9"/>
                </a:cubicBezTo>
                <a:cubicBezTo>
                  <a:pt x="86" y="3"/>
                  <a:pt x="101" y="0"/>
                  <a:pt x="117" y="0"/>
                </a:cubicBezTo>
                <a:cubicBezTo>
                  <a:pt x="132" y="0"/>
                  <a:pt x="147" y="3"/>
                  <a:pt x="161" y="9"/>
                </a:cubicBezTo>
                <a:cubicBezTo>
                  <a:pt x="175" y="15"/>
                  <a:pt x="188" y="23"/>
                  <a:pt x="198" y="34"/>
                </a:cubicBezTo>
                <a:cubicBezTo>
                  <a:pt x="209" y="45"/>
                  <a:pt x="218" y="58"/>
                  <a:pt x="224" y="72"/>
                </a:cubicBezTo>
                <a:cubicBezTo>
                  <a:pt x="229" y="86"/>
                  <a:pt x="232" y="101"/>
                  <a:pt x="232" y="116"/>
                </a:cubicBezTo>
                <a:close/>
              </a:path>
            </a:pathLst>
          </a:custGeom>
          <a:solidFill>
            <a:srgbClr val="ff3c3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8" name=""/>
          <p:cNvSpPr/>
          <p:nvPr/>
        </p:nvSpPr>
        <p:spPr>
          <a:xfrm>
            <a:off x="8853120" y="2134440"/>
            <a:ext cx="83520" cy="83880"/>
          </a:xfrm>
          <a:custGeom>
            <a:avLst/>
            <a:gdLst/>
            <a:ahLst/>
            <a:rect l="0" t="0" r="r" b="b"/>
            <a:pathLst>
              <a:path w="232" h="233">
                <a:moveTo>
                  <a:pt x="232" y="116"/>
                </a:moveTo>
                <a:cubicBezTo>
                  <a:pt x="232" y="131"/>
                  <a:pt x="229" y="146"/>
                  <a:pt x="224" y="160"/>
                </a:cubicBezTo>
                <a:cubicBezTo>
                  <a:pt x="218" y="175"/>
                  <a:pt x="209" y="187"/>
                  <a:pt x="198" y="199"/>
                </a:cubicBezTo>
                <a:cubicBezTo>
                  <a:pt x="188" y="210"/>
                  <a:pt x="175" y="218"/>
                  <a:pt x="161" y="224"/>
                </a:cubicBezTo>
                <a:cubicBezTo>
                  <a:pt x="147" y="230"/>
                  <a:pt x="132" y="233"/>
                  <a:pt x="117" y="233"/>
                </a:cubicBezTo>
                <a:cubicBezTo>
                  <a:pt x="101" y="233"/>
                  <a:pt x="86" y="230"/>
                  <a:pt x="72" y="224"/>
                </a:cubicBezTo>
                <a:cubicBezTo>
                  <a:pt x="58" y="218"/>
                  <a:pt x="45" y="210"/>
                  <a:pt x="35" y="199"/>
                </a:cubicBezTo>
                <a:cubicBezTo>
                  <a:pt x="24" y="187"/>
                  <a:pt x="15" y="175"/>
                  <a:pt x="8" y="160"/>
                </a:cubicBezTo>
                <a:cubicBezTo>
                  <a:pt x="3" y="146"/>
                  <a:pt x="0" y="131"/>
                  <a:pt x="0" y="116"/>
                </a:cubicBezTo>
                <a:cubicBezTo>
                  <a:pt x="0" y="101"/>
                  <a:pt x="3" y="86"/>
                  <a:pt x="8" y="72"/>
                </a:cubicBezTo>
                <a:cubicBezTo>
                  <a:pt x="15" y="58"/>
                  <a:pt x="24" y="45"/>
                  <a:pt x="35" y="34"/>
                </a:cubicBezTo>
                <a:cubicBezTo>
                  <a:pt x="45" y="23"/>
                  <a:pt x="58" y="15"/>
                  <a:pt x="72" y="9"/>
                </a:cubicBezTo>
                <a:cubicBezTo>
                  <a:pt x="86" y="3"/>
                  <a:pt x="101" y="0"/>
                  <a:pt x="117" y="0"/>
                </a:cubicBezTo>
                <a:cubicBezTo>
                  <a:pt x="132" y="0"/>
                  <a:pt x="147" y="3"/>
                  <a:pt x="161" y="9"/>
                </a:cubicBezTo>
                <a:cubicBezTo>
                  <a:pt x="175" y="15"/>
                  <a:pt x="188" y="23"/>
                  <a:pt x="198" y="34"/>
                </a:cubicBezTo>
                <a:cubicBezTo>
                  <a:pt x="209" y="45"/>
                  <a:pt x="218" y="58"/>
                  <a:pt x="224" y="72"/>
                </a:cubicBezTo>
                <a:cubicBezTo>
                  <a:pt x="229" y="86"/>
                  <a:pt x="232" y="101"/>
                  <a:pt x="232" y="116"/>
                </a:cubicBezTo>
                <a:close/>
              </a:path>
            </a:pathLst>
          </a:custGeom>
          <a:noFill/>
          <a:ln w="27720">
            <a:solidFill>
              <a:srgbClr val="000000"/>
            </a:solidFill>
            <a:miter/>
          </a:ln>
        </p:spPr>
        <p:txBody>
          <a:bodyPr lIns="13680" rIns="13680" tIns="13680" bIns="13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9" name=""/>
          <p:cNvSpPr/>
          <p:nvPr/>
        </p:nvSpPr>
        <p:spPr>
          <a:xfrm>
            <a:off x="9297000" y="40626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7"/>
                </a:moveTo>
                <a:cubicBezTo>
                  <a:pt x="136" y="76"/>
                  <a:pt x="134" y="85"/>
                  <a:pt x="131" y="93"/>
                </a:cubicBezTo>
                <a:cubicBezTo>
                  <a:pt x="128" y="101"/>
                  <a:pt x="123" y="109"/>
                  <a:pt x="116" y="115"/>
                </a:cubicBezTo>
                <a:cubicBezTo>
                  <a:pt x="110" y="121"/>
                  <a:pt x="103" y="127"/>
                  <a:pt x="94" y="131"/>
                </a:cubicBezTo>
                <a:cubicBezTo>
                  <a:pt x="86" y="134"/>
                  <a:pt x="78" y="136"/>
                  <a:pt x="69" y="136"/>
                </a:cubicBezTo>
                <a:cubicBezTo>
                  <a:pt x="60" y="136"/>
                  <a:pt x="51" y="134"/>
                  <a:pt x="43" y="131"/>
                </a:cubicBezTo>
                <a:cubicBezTo>
                  <a:pt x="34" y="127"/>
                  <a:pt x="26" y="121"/>
                  <a:pt x="20" y="115"/>
                </a:cubicBezTo>
                <a:cubicBezTo>
                  <a:pt x="13" y="109"/>
                  <a:pt x="9" y="101"/>
                  <a:pt x="5" y="93"/>
                </a:cubicBezTo>
                <a:cubicBezTo>
                  <a:pt x="2" y="85"/>
                  <a:pt x="0" y="76"/>
                  <a:pt x="0" y="67"/>
                </a:cubicBezTo>
                <a:cubicBezTo>
                  <a:pt x="0" y="58"/>
                  <a:pt x="2" y="50"/>
                  <a:pt x="5" y="41"/>
                </a:cubicBezTo>
                <a:cubicBezTo>
                  <a:pt x="9" y="33"/>
                  <a:pt x="13" y="26"/>
                  <a:pt x="20" y="19"/>
                </a:cubicBezTo>
                <a:cubicBezTo>
                  <a:pt x="26" y="13"/>
                  <a:pt x="34" y="8"/>
                  <a:pt x="43" y="5"/>
                </a:cubicBezTo>
                <a:cubicBezTo>
                  <a:pt x="51" y="1"/>
                  <a:pt x="60" y="0"/>
                  <a:pt x="69" y="0"/>
                </a:cubicBezTo>
                <a:cubicBezTo>
                  <a:pt x="78" y="0"/>
                  <a:pt x="86" y="1"/>
                  <a:pt x="94" y="5"/>
                </a:cubicBezTo>
                <a:cubicBezTo>
                  <a:pt x="103" y="8"/>
                  <a:pt x="110" y="13"/>
                  <a:pt x="116" y="19"/>
                </a:cubicBezTo>
                <a:cubicBezTo>
                  <a:pt x="123" y="26"/>
                  <a:pt x="128" y="33"/>
                  <a:pt x="131" y="41"/>
                </a:cubicBezTo>
                <a:cubicBezTo>
                  <a:pt x="134" y="50"/>
                  <a:pt x="136" y="58"/>
                  <a:pt x="136" y="67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0" name=""/>
          <p:cNvSpPr/>
          <p:nvPr/>
        </p:nvSpPr>
        <p:spPr>
          <a:xfrm>
            <a:off x="9274680" y="390492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9"/>
                </a:moveTo>
                <a:cubicBezTo>
                  <a:pt x="136" y="78"/>
                  <a:pt x="135" y="87"/>
                  <a:pt x="131" y="95"/>
                </a:cubicBezTo>
                <a:cubicBezTo>
                  <a:pt x="128" y="103"/>
                  <a:pt x="123" y="110"/>
                  <a:pt x="117" y="117"/>
                </a:cubicBezTo>
                <a:cubicBezTo>
                  <a:pt x="110" y="123"/>
                  <a:pt x="103" y="128"/>
                  <a:pt x="95" y="131"/>
                </a:cubicBezTo>
                <a:cubicBezTo>
                  <a:pt x="85" y="135"/>
                  <a:pt x="77" y="137"/>
                  <a:pt x="68" y="137"/>
                </a:cubicBezTo>
                <a:cubicBezTo>
                  <a:pt x="59" y="137"/>
                  <a:pt x="50" y="135"/>
                  <a:pt x="42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4" y="110"/>
                  <a:pt x="9" y="103"/>
                  <a:pt x="5" y="95"/>
                </a:cubicBezTo>
                <a:cubicBezTo>
                  <a:pt x="2" y="87"/>
                  <a:pt x="0" y="78"/>
                  <a:pt x="0" y="69"/>
                </a:cubicBezTo>
                <a:cubicBezTo>
                  <a:pt x="0" y="60"/>
                  <a:pt x="2" y="51"/>
                  <a:pt x="5" y="43"/>
                </a:cubicBezTo>
                <a:cubicBezTo>
                  <a:pt x="9" y="35"/>
                  <a:pt x="14" y="28"/>
                  <a:pt x="20" y="20"/>
                </a:cubicBezTo>
                <a:cubicBezTo>
                  <a:pt x="26" y="14"/>
                  <a:pt x="34" y="9"/>
                  <a:pt x="42" y="6"/>
                </a:cubicBezTo>
                <a:cubicBezTo>
                  <a:pt x="50" y="2"/>
                  <a:pt x="59" y="0"/>
                  <a:pt x="68" y="0"/>
                </a:cubicBezTo>
                <a:cubicBezTo>
                  <a:pt x="77" y="0"/>
                  <a:pt x="85" y="2"/>
                  <a:pt x="95" y="6"/>
                </a:cubicBezTo>
                <a:cubicBezTo>
                  <a:pt x="103" y="9"/>
                  <a:pt x="110" y="14"/>
                  <a:pt x="117" y="20"/>
                </a:cubicBezTo>
                <a:cubicBezTo>
                  <a:pt x="123" y="28"/>
                  <a:pt x="128" y="35"/>
                  <a:pt x="131" y="43"/>
                </a:cubicBezTo>
                <a:cubicBezTo>
                  <a:pt x="135" y="51"/>
                  <a:pt x="136" y="60"/>
                  <a:pt x="136" y="69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1" name=""/>
          <p:cNvSpPr/>
          <p:nvPr/>
        </p:nvSpPr>
        <p:spPr>
          <a:xfrm>
            <a:off x="8937000" y="4197240"/>
            <a:ext cx="49320" cy="48960"/>
          </a:xfrm>
          <a:custGeom>
            <a:avLst/>
            <a:gdLst/>
            <a:ahLst/>
            <a:rect l="0" t="0" r="r" b="b"/>
            <a:pathLst>
              <a:path w="137" h="136">
                <a:moveTo>
                  <a:pt x="137" y="68"/>
                </a:moveTo>
                <a:cubicBezTo>
                  <a:pt x="137" y="77"/>
                  <a:pt x="135" y="86"/>
                  <a:pt x="131" y="94"/>
                </a:cubicBezTo>
                <a:cubicBezTo>
                  <a:pt x="128" y="102"/>
                  <a:pt x="123" y="110"/>
                  <a:pt x="117" y="116"/>
                </a:cubicBezTo>
                <a:cubicBezTo>
                  <a:pt x="110" y="122"/>
                  <a:pt x="103" y="127"/>
                  <a:pt x="95" y="131"/>
                </a:cubicBezTo>
                <a:cubicBezTo>
                  <a:pt x="87" y="134"/>
                  <a:pt x="77" y="136"/>
                  <a:pt x="68" y="136"/>
                </a:cubicBezTo>
                <a:cubicBezTo>
                  <a:pt x="59" y="136"/>
                  <a:pt x="50" y="134"/>
                  <a:pt x="42" y="131"/>
                </a:cubicBezTo>
                <a:cubicBezTo>
                  <a:pt x="34" y="127"/>
                  <a:pt x="26" y="122"/>
                  <a:pt x="20" y="116"/>
                </a:cubicBezTo>
                <a:cubicBezTo>
                  <a:pt x="14" y="110"/>
                  <a:pt x="9" y="102"/>
                  <a:pt x="6" y="94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1"/>
                  <a:pt x="6" y="42"/>
                </a:cubicBezTo>
                <a:cubicBezTo>
                  <a:pt x="9" y="34"/>
                  <a:pt x="14" y="27"/>
                  <a:pt x="20" y="20"/>
                </a:cubicBezTo>
                <a:cubicBezTo>
                  <a:pt x="26" y="13"/>
                  <a:pt x="34" y="8"/>
                  <a:pt x="42" y="5"/>
                </a:cubicBezTo>
                <a:cubicBezTo>
                  <a:pt x="50" y="1"/>
                  <a:pt x="59" y="0"/>
                  <a:pt x="68" y="0"/>
                </a:cubicBezTo>
                <a:cubicBezTo>
                  <a:pt x="77" y="0"/>
                  <a:pt x="87" y="1"/>
                  <a:pt x="95" y="5"/>
                </a:cubicBezTo>
                <a:cubicBezTo>
                  <a:pt x="103" y="8"/>
                  <a:pt x="110" y="13"/>
                  <a:pt x="117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5" y="51"/>
                  <a:pt x="137" y="59"/>
                  <a:pt x="137" y="68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2" name=""/>
          <p:cNvSpPr/>
          <p:nvPr/>
        </p:nvSpPr>
        <p:spPr>
          <a:xfrm>
            <a:off x="8939520" y="254664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1"/>
                </a:moveTo>
                <a:cubicBezTo>
                  <a:pt x="221" y="125"/>
                  <a:pt x="219" y="139"/>
                  <a:pt x="213" y="153"/>
                </a:cubicBezTo>
                <a:cubicBezTo>
                  <a:pt x="208" y="166"/>
                  <a:pt x="200" y="178"/>
                  <a:pt x="189" y="189"/>
                </a:cubicBezTo>
                <a:cubicBezTo>
                  <a:pt x="179" y="199"/>
                  <a:pt x="167" y="207"/>
                  <a:pt x="154" y="213"/>
                </a:cubicBezTo>
                <a:cubicBezTo>
                  <a:pt x="140" y="218"/>
                  <a:pt x="125" y="221"/>
                  <a:pt x="110" y="221"/>
                </a:cubicBezTo>
                <a:cubicBezTo>
                  <a:pt x="96" y="221"/>
                  <a:pt x="82" y="218"/>
                  <a:pt x="68" y="213"/>
                </a:cubicBezTo>
                <a:cubicBezTo>
                  <a:pt x="55" y="207"/>
                  <a:pt x="43" y="199"/>
                  <a:pt x="33" y="189"/>
                </a:cubicBezTo>
                <a:cubicBezTo>
                  <a:pt x="22" y="178"/>
                  <a:pt x="14" y="166"/>
                  <a:pt x="9" y="153"/>
                </a:cubicBezTo>
                <a:cubicBezTo>
                  <a:pt x="3" y="139"/>
                  <a:pt x="0" y="125"/>
                  <a:pt x="0" y="111"/>
                </a:cubicBezTo>
                <a:cubicBezTo>
                  <a:pt x="0" y="96"/>
                  <a:pt x="3" y="82"/>
                  <a:pt x="9" y="68"/>
                </a:cubicBezTo>
                <a:cubicBezTo>
                  <a:pt x="14" y="54"/>
                  <a:pt x="22" y="42"/>
                  <a:pt x="33" y="32"/>
                </a:cubicBezTo>
                <a:cubicBezTo>
                  <a:pt x="43" y="22"/>
                  <a:pt x="55" y="14"/>
                  <a:pt x="68" y="8"/>
                </a:cubicBezTo>
                <a:cubicBezTo>
                  <a:pt x="82" y="3"/>
                  <a:pt x="96" y="0"/>
                  <a:pt x="110" y="0"/>
                </a:cubicBezTo>
                <a:cubicBezTo>
                  <a:pt x="125" y="0"/>
                  <a:pt x="140" y="3"/>
                  <a:pt x="154" y="8"/>
                </a:cubicBezTo>
                <a:cubicBezTo>
                  <a:pt x="167" y="14"/>
                  <a:pt x="179" y="22"/>
                  <a:pt x="189" y="32"/>
                </a:cubicBezTo>
                <a:cubicBezTo>
                  <a:pt x="200" y="42"/>
                  <a:pt x="208" y="54"/>
                  <a:pt x="213" y="68"/>
                </a:cubicBezTo>
                <a:cubicBezTo>
                  <a:pt x="219" y="82"/>
                  <a:pt x="221" y="96"/>
                  <a:pt x="221" y="111"/>
                </a:cubicBezTo>
                <a:close/>
              </a:path>
            </a:pathLst>
          </a:custGeom>
          <a:solidFill>
            <a:srgbClr val="5b92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3" name=""/>
          <p:cNvSpPr/>
          <p:nvPr/>
        </p:nvSpPr>
        <p:spPr>
          <a:xfrm>
            <a:off x="8939520" y="2546640"/>
            <a:ext cx="79560" cy="79560"/>
          </a:xfrm>
          <a:custGeom>
            <a:avLst/>
            <a:gdLst/>
            <a:ahLst/>
            <a:rect l="0" t="0" r="r" b="b"/>
            <a:pathLst>
              <a:path w="221" h="221">
                <a:moveTo>
                  <a:pt x="221" y="111"/>
                </a:moveTo>
                <a:cubicBezTo>
                  <a:pt x="221" y="125"/>
                  <a:pt x="219" y="139"/>
                  <a:pt x="213" y="153"/>
                </a:cubicBezTo>
                <a:cubicBezTo>
                  <a:pt x="208" y="166"/>
                  <a:pt x="200" y="178"/>
                  <a:pt x="189" y="189"/>
                </a:cubicBezTo>
                <a:cubicBezTo>
                  <a:pt x="179" y="199"/>
                  <a:pt x="167" y="207"/>
                  <a:pt x="154" y="213"/>
                </a:cubicBezTo>
                <a:cubicBezTo>
                  <a:pt x="140" y="218"/>
                  <a:pt x="125" y="221"/>
                  <a:pt x="110" y="221"/>
                </a:cubicBezTo>
                <a:cubicBezTo>
                  <a:pt x="96" y="221"/>
                  <a:pt x="82" y="218"/>
                  <a:pt x="68" y="213"/>
                </a:cubicBezTo>
                <a:cubicBezTo>
                  <a:pt x="55" y="207"/>
                  <a:pt x="43" y="199"/>
                  <a:pt x="33" y="189"/>
                </a:cubicBezTo>
                <a:cubicBezTo>
                  <a:pt x="22" y="178"/>
                  <a:pt x="14" y="166"/>
                  <a:pt x="9" y="153"/>
                </a:cubicBezTo>
                <a:cubicBezTo>
                  <a:pt x="3" y="139"/>
                  <a:pt x="0" y="125"/>
                  <a:pt x="0" y="111"/>
                </a:cubicBezTo>
                <a:cubicBezTo>
                  <a:pt x="0" y="96"/>
                  <a:pt x="3" y="82"/>
                  <a:pt x="9" y="68"/>
                </a:cubicBezTo>
                <a:cubicBezTo>
                  <a:pt x="14" y="54"/>
                  <a:pt x="22" y="42"/>
                  <a:pt x="33" y="32"/>
                </a:cubicBezTo>
                <a:cubicBezTo>
                  <a:pt x="43" y="22"/>
                  <a:pt x="55" y="14"/>
                  <a:pt x="68" y="8"/>
                </a:cubicBezTo>
                <a:cubicBezTo>
                  <a:pt x="82" y="3"/>
                  <a:pt x="96" y="0"/>
                  <a:pt x="110" y="0"/>
                </a:cubicBezTo>
                <a:cubicBezTo>
                  <a:pt x="125" y="0"/>
                  <a:pt x="140" y="3"/>
                  <a:pt x="154" y="8"/>
                </a:cubicBezTo>
                <a:cubicBezTo>
                  <a:pt x="167" y="14"/>
                  <a:pt x="179" y="22"/>
                  <a:pt x="189" y="32"/>
                </a:cubicBezTo>
                <a:cubicBezTo>
                  <a:pt x="200" y="42"/>
                  <a:pt x="208" y="54"/>
                  <a:pt x="213" y="68"/>
                </a:cubicBezTo>
                <a:cubicBezTo>
                  <a:pt x="219" y="82"/>
                  <a:pt x="221" y="96"/>
                  <a:pt x="221" y="111"/>
                </a:cubicBezTo>
                <a:close/>
              </a:path>
            </a:pathLst>
          </a:custGeom>
          <a:noFill/>
          <a:ln w="33120">
            <a:solidFill>
              <a:srgbClr val="000000"/>
            </a:solidFill>
            <a:miter/>
          </a:ln>
        </p:spPr>
        <p:txBody>
          <a:bodyPr lIns="16560" rIns="16560" tIns="16560" bIns="1656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4" name=""/>
          <p:cNvSpPr/>
          <p:nvPr/>
        </p:nvSpPr>
        <p:spPr>
          <a:xfrm>
            <a:off x="8619120" y="34567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136" y="69"/>
                </a:moveTo>
                <a:cubicBezTo>
                  <a:pt x="136" y="78"/>
                  <a:pt x="134" y="86"/>
                  <a:pt x="131" y="95"/>
                </a:cubicBezTo>
                <a:cubicBezTo>
                  <a:pt x="127" y="103"/>
                  <a:pt x="122" y="110"/>
                  <a:pt x="116" y="117"/>
                </a:cubicBezTo>
                <a:cubicBezTo>
                  <a:pt x="110" y="123"/>
                  <a:pt x="102" y="128"/>
                  <a:pt x="94" y="131"/>
                </a:cubicBezTo>
                <a:cubicBezTo>
                  <a:pt x="86" y="135"/>
                  <a:pt x="77" y="136"/>
                  <a:pt x="68" y="136"/>
                </a:cubicBezTo>
                <a:cubicBezTo>
                  <a:pt x="59" y="136"/>
                  <a:pt x="51" y="135"/>
                  <a:pt x="42" y="131"/>
                </a:cubicBezTo>
                <a:cubicBezTo>
                  <a:pt x="34" y="128"/>
                  <a:pt x="27" y="123"/>
                  <a:pt x="19" y="117"/>
                </a:cubicBezTo>
                <a:cubicBezTo>
                  <a:pt x="13" y="110"/>
                  <a:pt x="8" y="103"/>
                  <a:pt x="5" y="95"/>
                </a:cubicBezTo>
                <a:cubicBezTo>
                  <a:pt x="1" y="86"/>
                  <a:pt x="0" y="78"/>
                  <a:pt x="0" y="69"/>
                </a:cubicBezTo>
                <a:cubicBezTo>
                  <a:pt x="0" y="60"/>
                  <a:pt x="1" y="50"/>
                  <a:pt x="5" y="42"/>
                </a:cubicBezTo>
                <a:cubicBezTo>
                  <a:pt x="8" y="34"/>
                  <a:pt x="13" y="26"/>
                  <a:pt x="19" y="20"/>
                </a:cubicBezTo>
                <a:cubicBezTo>
                  <a:pt x="27" y="14"/>
                  <a:pt x="34" y="9"/>
                  <a:pt x="42" y="5"/>
                </a:cubicBezTo>
                <a:cubicBezTo>
                  <a:pt x="51" y="2"/>
                  <a:pt x="59" y="0"/>
                  <a:pt x="68" y="0"/>
                </a:cubicBezTo>
                <a:cubicBezTo>
                  <a:pt x="77" y="0"/>
                  <a:pt x="86" y="2"/>
                  <a:pt x="94" y="5"/>
                </a:cubicBezTo>
                <a:cubicBezTo>
                  <a:pt x="102" y="9"/>
                  <a:pt x="110" y="14"/>
                  <a:pt x="116" y="20"/>
                </a:cubicBezTo>
                <a:cubicBezTo>
                  <a:pt x="122" y="26"/>
                  <a:pt x="127" y="34"/>
                  <a:pt x="131" y="42"/>
                </a:cubicBezTo>
                <a:cubicBezTo>
                  <a:pt x="134" y="50"/>
                  <a:pt x="136" y="60"/>
                  <a:pt x="136" y="69"/>
                </a:cubicBezTo>
                <a:close/>
              </a:path>
            </a:pathLst>
          </a:custGeom>
          <a:solidFill>
            <a:srgbClr val="ff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5" name=""/>
          <p:cNvSpPr/>
          <p:nvPr/>
        </p:nvSpPr>
        <p:spPr>
          <a:xfrm>
            <a:off x="9927720" y="422028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136" y="68"/>
                </a:moveTo>
                <a:cubicBezTo>
                  <a:pt x="136" y="77"/>
                  <a:pt x="134" y="86"/>
                  <a:pt x="131" y="95"/>
                </a:cubicBezTo>
                <a:cubicBezTo>
                  <a:pt x="128" y="103"/>
                  <a:pt x="123" y="110"/>
                  <a:pt x="116" y="117"/>
                </a:cubicBezTo>
                <a:cubicBezTo>
                  <a:pt x="110" y="123"/>
                  <a:pt x="103" y="128"/>
                  <a:pt x="94" y="131"/>
                </a:cubicBezTo>
                <a:cubicBezTo>
                  <a:pt x="86" y="135"/>
                  <a:pt x="78" y="137"/>
                  <a:pt x="69" y="137"/>
                </a:cubicBezTo>
                <a:cubicBezTo>
                  <a:pt x="60" y="137"/>
                  <a:pt x="51" y="135"/>
                  <a:pt x="43" y="131"/>
                </a:cubicBezTo>
                <a:cubicBezTo>
                  <a:pt x="34" y="128"/>
                  <a:pt x="26" y="123"/>
                  <a:pt x="20" y="117"/>
                </a:cubicBezTo>
                <a:cubicBezTo>
                  <a:pt x="13" y="110"/>
                  <a:pt x="9" y="103"/>
                  <a:pt x="5" y="95"/>
                </a:cubicBezTo>
                <a:cubicBezTo>
                  <a:pt x="2" y="86"/>
                  <a:pt x="0" y="77"/>
                  <a:pt x="0" y="68"/>
                </a:cubicBezTo>
                <a:cubicBezTo>
                  <a:pt x="0" y="59"/>
                  <a:pt x="2" y="50"/>
                  <a:pt x="5" y="42"/>
                </a:cubicBezTo>
                <a:cubicBezTo>
                  <a:pt x="9" y="34"/>
                  <a:pt x="13" y="27"/>
                  <a:pt x="20" y="20"/>
                </a:cubicBezTo>
                <a:cubicBezTo>
                  <a:pt x="26" y="14"/>
                  <a:pt x="34" y="9"/>
                  <a:pt x="43" y="6"/>
                </a:cubicBezTo>
                <a:cubicBezTo>
                  <a:pt x="51" y="2"/>
                  <a:pt x="60" y="0"/>
                  <a:pt x="69" y="0"/>
                </a:cubicBezTo>
                <a:cubicBezTo>
                  <a:pt x="78" y="0"/>
                  <a:pt x="86" y="2"/>
                  <a:pt x="94" y="6"/>
                </a:cubicBezTo>
                <a:cubicBezTo>
                  <a:pt x="103" y="9"/>
                  <a:pt x="110" y="14"/>
                  <a:pt x="116" y="20"/>
                </a:cubicBezTo>
                <a:cubicBezTo>
                  <a:pt x="123" y="27"/>
                  <a:pt x="128" y="34"/>
                  <a:pt x="131" y="42"/>
                </a:cubicBezTo>
                <a:cubicBezTo>
                  <a:pt x="134" y="50"/>
                  <a:pt x="136" y="59"/>
                  <a:pt x="136" y="68"/>
                </a:cubicBezTo>
                <a:close/>
              </a:path>
            </a:pathLst>
          </a:custGeom>
          <a:solidFill>
            <a:srgbClr val="0006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8507880" y="2012040"/>
            <a:ext cx="3281760" cy="2850840"/>
          </a:xfrm>
          <a:custGeom>
            <a:avLst/>
            <a:gdLst/>
            <a:ahLst/>
            <a:rect l="0" t="0" r="r" b="b"/>
            <a:pathLst>
              <a:path fill="none" w="9116" h="7919">
                <a:moveTo>
                  <a:pt x="1482" y="0"/>
                </a:moveTo>
                <a:cubicBezTo>
                  <a:pt x="1194" y="251"/>
                  <a:pt x="685" y="-134"/>
                  <a:pt x="593" y="251"/>
                </a:cubicBezTo>
                <a:cubicBezTo>
                  <a:pt x="524" y="572"/>
                  <a:pt x="843" y="657"/>
                  <a:pt x="922" y="751"/>
                </a:cubicBezTo>
                <a:cubicBezTo>
                  <a:pt x="999" y="844"/>
                  <a:pt x="1946" y="1525"/>
                  <a:pt x="1779" y="2063"/>
                </a:cubicBezTo>
                <a:cubicBezTo>
                  <a:pt x="1649" y="2480"/>
                  <a:pt x="14" y="2599"/>
                  <a:pt x="0" y="3046"/>
                </a:cubicBezTo>
                <a:cubicBezTo>
                  <a:pt x="33" y="3538"/>
                  <a:pt x="2070" y="2968"/>
                  <a:pt x="2122" y="3372"/>
                </a:cubicBezTo>
                <a:cubicBezTo>
                  <a:pt x="1878" y="3736"/>
                  <a:pt x="242" y="4178"/>
                  <a:pt x="375" y="4997"/>
                </a:cubicBezTo>
                <a:cubicBezTo>
                  <a:pt x="752" y="6129"/>
                  <a:pt x="1736" y="4441"/>
                  <a:pt x="2091" y="4465"/>
                </a:cubicBezTo>
                <a:cubicBezTo>
                  <a:pt x="2388" y="4621"/>
                  <a:pt x="997" y="6775"/>
                  <a:pt x="1482" y="6963"/>
                </a:cubicBezTo>
                <a:cubicBezTo>
                  <a:pt x="2362" y="6857"/>
                  <a:pt x="2481" y="5130"/>
                  <a:pt x="3403" y="5589"/>
                </a:cubicBezTo>
                <a:cubicBezTo>
                  <a:pt x="3737" y="5816"/>
                  <a:pt x="2763" y="8037"/>
                  <a:pt x="3228" y="7703"/>
                </a:cubicBezTo>
                <a:cubicBezTo>
                  <a:pt x="3693" y="7368"/>
                  <a:pt x="4662" y="5443"/>
                  <a:pt x="5104" y="5542"/>
                </a:cubicBezTo>
                <a:cubicBezTo>
                  <a:pt x="5759" y="5856"/>
                  <a:pt x="4932" y="7119"/>
                  <a:pt x="4917" y="7229"/>
                </a:cubicBezTo>
                <a:cubicBezTo>
                  <a:pt x="4902" y="7339"/>
                  <a:pt x="4636" y="7682"/>
                  <a:pt x="4715" y="7884"/>
                </a:cubicBezTo>
                <a:cubicBezTo>
                  <a:pt x="4792" y="8088"/>
                  <a:pt x="5557" y="7339"/>
                  <a:pt x="5557" y="7339"/>
                </a:cubicBezTo>
                <a:cubicBezTo>
                  <a:pt x="5889" y="6631"/>
                  <a:pt x="6890" y="9403"/>
                  <a:pt x="8005" y="6605"/>
                </a:cubicBezTo>
                <a:lnTo>
                  <a:pt x="8225" y="5963"/>
                </a:lnTo>
                <a:cubicBezTo>
                  <a:pt x="8714" y="5864"/>
                  <a:pt x="8889" y="6571"/>
                  <a:pt x="9116" y="6449"/>
                </a:cubicBezTo>
              </a:path>
            </a:pathLst>
          </a:custGeom>
          <a:ln w="28800">
            <a:solidFill>
              <a:srgbClr val="00ad6a"/>
            </a:solidFill>
            <a:miter/>
          </a:ln>
        </p:spPr>
        <p:txBody>
          <a:bodyPr lIns="14400" rIns="14400" tIns="14400" bIns="14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7" name=""/>
          <p:cNvSpPr/>
          <p:nvPr/>
        </p:nvSpPr>
        <p:spPr>
          <a:xfrm>
            <a:off x="8810640" y="1410480"/>
            <a:ext cx="3504960" cy="3174480"/>
          </a:xfrm>
          <a:custGeom>
            <a:avLst/>
            <a:gdLst/>
            <a:ahLst/>
            <a:rect l="0" t="0" r="r" b="b"/>
            <a:pathLst>
              <a:path fill="none" w="9736" h="8818">
                <a:moveTo>
                  <a:pt x="1216" y="0"/>
                </a:moveTo>
                <a:cubicBezTo>
                  <a:pt x="-364" y="4239"/>
                  <a:pt x="-519" y="6093"/>
                  <a:pt x="1437" y="7771"/>
                </a:cubicBezTo>
                <a:cubicBezTo>
                  <a:pt x="3332" y="9400"/>
                  <a:pt x="6680" y="8769"/>
                  <a:pt x="8014" y="8256"/>
                </a:cubicBezTo>
                <a:cubicBezTo>
                  <a:pt x="9424" y="7713"/>
                  <a:pt x="9736" y="6844"/>
                  <a:pt x="9736" y="6844"/>
                </a:cubicBezTo>
              </a:path>
            </a:pathLst>
          </a:custGeom>
          <a:ln w="28800">
            <a:solidFill>
              <a:srgbClr val="000000"/>
            </a:solidFill>
            <a:miter/>
          </a:ln>
        </p:spPr>
        <p:txBody>
          <a:bodyPr lIns="14400" rIns="14400" tIns="14400" bIns="14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8" name=""/>
          <p:cNvSpPr txBox="1"/>
          <p:nvPr/>
        </p:nvSpPr>
        <p:spPr>
          <a:xfrm>
            <a:off x="747720" y="1883880"/>
            <a:ext cx="52783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Переобучение и нестабильность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9" name=""/>
          <p:cNvSpPr/>
          <p:nvPr/>
        </p:nvSpPr>
        <p:spPr>
          <a:xfrm>
            <a:off x="933120" y="324792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2"/>
                </a:moveTo>
                <a:cubicBezTo>
                  <a:pt x="187" y="105"/>
                  <a:pt x="184" y="116"/>
                  <a:pt x="180" y="128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8"/>
                  <a:pt x="28" y="159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6"/>
                  <a:pt x="0" y="105"/>
                  <a:pt x="0" y="92"/>
                </a:cubicBezTo>
                <a:cubicBezTo>
                  <a:pt x="0" y="80"/>
                  <a:pt x="3" y="68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8"/>
                  <a:pt x="187" y="80"/>
                  <a:pt x="187" y="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0" name=""/>
          <p:cNvSpPr txBox="1"/>
          <p:nvPr/>
        </p:nvSpPr>
        <p:spPr>
          <a:xfrm>
            <a:off x="747720" y="2592720"/>
            <a:ext cx="489888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Мотивация: Борьба с переобучением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1" name=""/>
          <p:cNvSpPr txBox="1"/>
          <p:nvPr/>
        </p:nvSpPr>
        <p:spPr>
          <a:xfrm>
            <a:off x="1128600" y="3149280"/>
            <a:ext cx="5453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Переобучение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Модель идеально описывает обучающие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2" name=""/>
          <p:cNvSpPr/>
          <p:nvPr/>
        </p:nvSpPr>
        <p:spPr>
          <a:xfrm>
            <a:off x="933120" y="386712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7"/>
                  <a:pt x="141" y="174"/>
                  <a:pt x="129" y="179"/>
                </a:cubicBezTo>
                <a:cubicBezTo>
                  <a:pt x="118" y="183"/>
                  <a:pt x="106" y="186"/>
                  <a:pt x="94" y="186"/>
                </a:cubicBezTo>
                <a:cubicBezTo>
                  <a:pt x="81" y="186"/>
                  <a:pt x="69" y="183"/>
                  <a:pt x="58" y="179"/>
                </a:cubicBezTo>
                <a:cubicBezTo>
                  <a:pt x="46" y="174"/>
                  <a:pt x="36" y="167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0"/>
                  <a:pt x="3" y="68"/>
                  <a:pt x="7" y="57"/>
                </a:cubicBezTo>
                <a:cubicBezTo>
                  <a:pt x="12" y="45"/>
                  <a:pt x="19" y="35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7"/>
                </a:cubicBezTo>
                <a:cubicBezTo>
                  <a:pt x="168" y="35"/>
                  <a:pt x="175" y="45"/>
                  <a:pt x="180" y="57"/>
                </a:cubicBezTo>
                <a:cubicBezTo>
                  <a:pt x="184" y="68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3" name=""/>
          <p:cNvSpPr txBox="1"/>
          <p:nvPr/>
        </p:nvSpPr>
        <p:spPr>
          <a:xfrm>
            <a:off x="1128600" y="3434760"/>
            <a:ext cx="28461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данные, но плохо обобщается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"/>
          <p:cNvSpPr txBox="1"/>
          <p:nvPr/>
        </p:nvSpPr>
        <p:spPr>
          <a:xfrm>
            <a:off x="1128600" y="3768120"/>
            <a:ext cx="5307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Причины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Слишком сложная модель, много признаков,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5" name=""/>
          <p:cNvSpPr/>
          <p:nvPr/>
        </p:nvSpPr>
        <p:spPr>
          <a:xfrm>
            <a:off x="933120" y="44859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7"/>
                  <a:pt x="175" y="47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6" name=""/>
          <p:cNvSpPr txBox="1"/>
          <p:nvPr/>
        </p:nvSpPr>
        <p:spPr>
          <a:xfrm>
            <a:off x="1128600" y="4053960"/>
            <a:ext cx="22197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мультиколлинеарность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7" name=""/>
          <p:cNvSpPr txBox="1"/>
          <p:nvPr/>
        </p:nvSpPr>
        <p:spPr>
          <a:xfrm>
            <a:off x="1128600" y="4387320"/>
            <a:ext cx="59004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Решение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Регуляризация — добавление штрафа за сложность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8" name=""/>
          <p:cNvSpPr txBox="1"/>
          <p:nvPr/>
        </p:nvSpPr>
        <p:spPr>
          <a:xfrm>
            <a:off x="1128600" y="4673160"/>
            <a:ext cx="7077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модели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1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"/>
          <p:cNvSpPr txBox="1"/>
          <p:nvPr/>
        </p:nvSpPr>
        <p:spPr>
          <a:xfrm>
            <a:off x="747720" y="2131560"/>
            <a:ext cx="57934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Ridge Regression (L2-регуляризация)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6" name=""/>
          <p:cNvSpPr/>
          <p:nvPr/>
        </p:nvSpPr>
        <p:spPr>
          <a:xfrm>
            <a:off x="933120" y="349560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6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7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7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6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8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7" name=""/>
          <p:cNvSpPr txBox="1"/>
          <p:nvPr/>
        </p:nvSpPr>
        <p:spPr>
          <a:xfrm>
            <a:off x="747720" y="2840400"/>
            <a:ext cx="347544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Контроль величины весов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8" name=""/>
          <p:cNvSpPr/>
          <p:nvPr/>
        </p:nvSpPr>
        <p:spPr>
          <a:xfrm>
            <a:off x="2836440" y="344448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5" y="30"/>
                </a:moveTo>
                <a:cubicBezTo>
                  <a:pt x="111" y="30"/>
                  <a:pt x="103" y="29"/>
                  <a:pt x="102" y="27"/>
                </a:cubicBezTo>
                <a:cubicBezTo>
                  <a:pt x="102" y="26"/>
                  <a:pt x="102" y="25"/>
                  <a:pt x="102" y="22"/>
                </a:cubicBezTo>
                <a:cubicBezTo>
                  <a:pt x="102" y="12"/>
                  <a:pt x="104" y="5"/>
                  <a:pt x="109" y="1"/>
                </a:cubicBezTo>
                <a:cubicBezTo>
                  <a:pt x="110" y="1"/>
                  <a:pt x="113" y="0"/>
                  <a:pt x="118" y="0"/>
                </a:cubicBezTo>
                <a:cubicBezTo>
                  <a:pt x="141" y="2"/>
                  <a:pt x="169" y="2"/>
                  <a:pt x="201" y="2"/>
                </a:cubicBezTo>
                <a:cubicBezTo>
                  <a:pt x="261" y="2"/>
                  <a:pt x="296" y="2"/>
                  <a:pt x="305" y="0"/>
                </a:cubicBezTo>
                <a:lnTo>
                  <a:pt x="313" y="0"/>
                </a:lnTo>
                <a:cubicBezTo>
                  <a:pt x="315" y="3"/>
                  <a:pt x="316" y="5"/>
                  <a:pt x="316" y="6"/>
                </a:cubicBezTo>
                <a:cubicBezTo>
                  <a:pt x="316" y="7"/>
                  <a:pt x="316" y="11"/>
                  <a:pt x="315" y="18"/>
                </a:cubicBezTo>
                <a:cubicBezTo>
                  <a:pt x="313" y="24"/>
                  <a:pt x="311" y="28"/>
                  <a:pt x="309" y="30"/>
                </a:cubicBezTo>
                <a:lnTo>
                  <a:pt x="285" y="30"/>
                </a:lnTo>
                <a:cubicBezTo>
                  <a:pt x="255" y="30"/>
                  <a:pt x="238" y="32"/>
                  <a:pt x="233" y="36"/>
                </a:cubicBezTo>
                <a:cubicBezTo>
                  <a:pt x="230" y="37"/>
                  <a:pt x="227" y="43"/>
                  <a:pt x="224" y="54"/>
                </a:cubicBezTo>
                <a:cubicBezTo>
                  <a:pt x="221" y="64"/>
                  <a:pt x="207" y="120"/>
                  <a:pt x="180" y="223"/>
                </a:cubicBezTo>
                <a:cubicBezTo>
                  <a:pt x="173" y="251"/>
                  <a:pt x="166" y="280"/>
                  <a:pt x="158" y="313"/>
                </a:cubicBezTo>
                <a:cubicBezTo>
                  <a:pt x="150" y="344"/>
                  <a:pt x="145" y="367"/>
                  <a:pt x="141" y="383"/>
                </a:cubicBezTo>
                <a:lnTo>
                  <a:pt x="135" y="406"/>
                </a:lnTo>
                <a:cubicBezTo>
                  <a:pt x="135" y="408"/>
                  <a:pt x="137" y="409"/>
                  <a:pt x="141" y="409"/>
                </a:cubicBezTo>
                <a:cubicBezTo>
                  <a:pt x="145" y="409"/>
                  <a:pt x="157" y="409"/>
                  <a:pt x="179" y="410"/>
                </a:cubicBezTo>
                <a:lnTo>
                  <a:pt x="190" y="410"/>
                </a:lnTo>
                <a:cubicBezTo>
                  <a:pt x="204" y="410"/>
                  <a:pt x="215" y="410"/>
                  <a:pt x="223" y="409"/>
                </a:cubicBezTo>
                <a:cubicBezTo>
                  <a:pt x="231" y="409"/>
                  <a:pt x="242" y="408"/>
                  <a:pt x="255" y="405"/>
                </a:cubicBezTo>
                <a:cubicBezTo>
                  <a:pt x="268" y="402"/>
                  <a:pt x="278" y="399"/>
                  <a:pt x="287" y="393"/>
                </a:cubicBezTo>
                <a:cubicBezTo>
                  <a:pt x="295" y="388"/>
                  <a:pt x="305" y="381"/>
                  <a:pt x="315" y="372"/>
                </a:cubicBezTo>
                <a:cubicBezTo>
                  <a:pt x="325" y="362"/>
                  <a:pt x="334" y="350"/>
                  <a:pt x="342" y="336"/>
                </a:cubicBezTo>
                <a:cubicBezTo>
                  <a:pt x="349" y="324"/>
                  <a:pt x="355" y="308"/>
                  <a:pt x="361" y="292"/>
                </a:cubicBezTo>
                <a:cubicBezTo>
                  <a:pt x="367" y="277"/>
                  <a:pt x="371" y="268"/>
                  <a:pt x="372" y="265"/>
                </a:cubicBezTo>
                <a:cubicBezTo>
                  <a:pt x="374" y="264"/>
                  <a:pt x="378" y="263"/>
                  <a:pt x="383" y="263"/>
                </a:cubicBezTo>
                <a:lnTo>
                  <a:pt x="391" y="263"/>
                </a:lnTo>
                <a:cubicBezTo>
                  <a:pt x="394" y="267"/>
                  <a:pt x="395" y="270"/>
                  <a:pt x="395" y="271"/>
                </a:cubicBezTo>
                <a:cubicBezTo>
                  <a:pt x="395" y="271"/>
                  <a:pt x="391" y="284"/>
                  <a:pt x="382" y="308"/>
                </a:cubicBezTo>
                <a:cubicBezTo>
                  <a:pt x="374" y="334"/>
                  <a:pt x="364" y="359"/>
                  <a:pt x="354" y="386"/>
                </a:cubicBezTo>
                <a:cubicBezTo>
                  <a:pt x="344" y="413"/>
                  <a:pt x="338" y="429"/>
                  <a:pt x="338" y="434"/>
                </a:cubicBezTo>
                <a:cubicBezTo>
                  <a:pt x="337" y="436"/>
                  <a:pt x="336" y="437"/>
                  <a:pt x="335" y="438"/>
                </a:cubicBezTo>
                <a:cubicBezTo>
                  <a:pt x="334" y="438"/>
                  <a:pt x="331" y="439"/>
                  <a:pt x="325" y="440"/>
                </a:cubicBezTo>
                <a:cubicBezTo>
                  <a:pt x="319" y="440"/>
                  <a:pt x="310" y="441"/>
                  <a:pt x="297" y="440"/>
                </a:cubicBezTo>
                <a:cubicBezTo>
                  <a:pt x="292" y="440"/>
                  <a:pt x="276" y="440"/>
                  <a:pt x="248" y="440"/>
                </a:cubicBezTo>
                <a:cubicBezTo>
                  <a:pt x="221" y="440"/>
                  <a:pt x="193" y="440"/>
                  <a:pt x="168" y="440"/>
                </a:cubicBezTo>
                <a:lnTo>
                  <a:pt x="54" y="440"/>
                </a:lnTo>
                <a:cubicBezTo>
                  <a:pt x="18" y="440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6"/>
                  <a:pt x="5" y="412"/>
                  <a:pt x="7" y="411"/>
                </a:cubicBezTo>
                <a:cubicBezTo>
                  <a:pt x="9" y="410"/>
                  <a:pt x="12" y="410"/>
                  <a:pt x="17" y="410"/>
                </a:cubicBezTo>
                <a:lnTo>
                  <a:pt x="21" y="410"/>
                </a:lnTo>
                <a:cubicBezTo>
                  <a:pt x="32" y="410"/>
                  <a:pt x="45" y="409"/>
                  <a:pt x="59" y="408"/>
                </a:cubicBezTo>
                <a:cubicBezTo>
                  <a:pt x="65" y="407"/>
                  <a:pt x="69" y="404"/>
                  <a:pt x="72" y="400"/>
                </a:cubicBezTo>
                <a:cubicBezTo>
                  <a:pt x="73" y="399"/>
                  <a:pt x="88" y="339"/>
                  <a:pt x="118" y="221"/>
                </a:cubicBezTo>
                <a:cubicBezTo>
                  <a:pt x="147" y="104"/>
                  <a:pt x="162" y="42"/>
                  <a:pt x="162" y="36"/>
                </a:cubicBezTo>
                <a:cubicBezTo>
                  <a:pt x="162" y="33"/>
                  <a:pt x="150" y="31"/>
                  <a:pt x="125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9" name=""/>
          <p:cNvSpPr/>
          <p:nvPr/>
        </p:nvSpPr>
        <p:spPr>
          <a:xfrm>
            <a:off x="2997360" y="3564720"/>
            <a:ext cx="66960" cy="74520"/>
          </a:xfrm>
          <a:custGeom>
            <a:avLst/>
            <a:gdLst/>
            <a:ahLst/>
            <a:rect l="0" t="0" r="r" b="b"/>
            <a:pathLst>
              <a:path w="186" h="207">
                <a:moveTo>
                  <a:pt x="0" y="72"/>
                </a:moveTo>
                <a:cubicBezTo>
                  <a:pt x="0" y="71"/>
                  <a:pt x="0" y="70"/>
                  <a:pt x="1" y="68"/>
                </a:cubicBezTo>
                <a:cubicBezTo>
                  <a:pt x="1" y="67"/>
                  <a:pt x="2" y="63"/>
                  <a:pt x="3" y="58"/>
                </a:cubicBezTo>
                <a:cubicBezTo>
                  <a:pt x="4" y="53"/>
                  <a:pt x="6" y="48"/>
                  <a:pt x="7" y="44"/>
                </a:cubicBezTo>
                <a:cubicBezTo>
                  <a:pt x="9" y="39"/>
                  <a:pt x="12" y="34"/>
                  <a:pt x="14" y="28"/>
                </a:cubicBezTo>
                <a:cubicBezTo>
                  <a:pt x="17" y="22"/>
                  <a:pt x="20" y="18"/>
                  <a:pt x="23" y="14"/>
                </a:cubicBezTo>
                <a:cubicBezTo>
                  <a:pt x="27" y="11"/>
                  <a:pt x="31" y="8"/>
                  <a:pt x="35" y="4"/>
                </a:cubicBezTo>
                <a:cubicBezTo>
                  <a:pt x="40" y="1"/>
                  <a:pt x="45" y="0"/>
                  <a:pt x="50" y="0"/>
                </a:cubicBezTo>
                <a:cubicBezTo>
                  <a:pt x="59" y="0"/>
                  <a:pt x="67" y="2"/>
                  <a:pt x="73" y="6"/>
                </a:cubicBezTo>
                <a:cubicBezTo>
                  <a:pt x="80" y="9"/>
                  <a:pt x="85" y="13"/>
                  <a:pt x="87" y="16"/>
                </a:cubicBezTo>
                <a:cubicBezTo>
                  <a:pt x="90" y="19"/>
                  <a:pt x="93" y="22"/>
                  <a:pt x="93" y="25"/>
                </a:cubicBezTo>
                <a:cubicBezTo>
                  <a:pt x="94" y="27"/>
                  <a:pt x="94" y="28"/>
                  <a:pt x="95" y="28"/>
                </a:cubicBezTo>
                <a:cubicBezTo>
                  <a:pt x="95" y="28"/>
                  <a:pt x="96" y="27"/>
                  <a:pt x="98" y="24"/>
                </a:cubicBezTo>
                <a:cubicBezTo>
                  <a:pt x="113" y="9"/>
                  <a:pt x="130" y="1"/>
                  <a:pt x="149" y="1"/>
                </a:cubicBezTo>
                <a:lnTo>
                  <a:pt x="150" y="1"/>
                </a:lnTo>
                <a:cubicBezTo>
                  <a:pt x="165" y="1"/>
                  <a:pt x="175" y="7"/>
                  <a:pt x="183" y="19"/>
                </a:cubicBezTo>
                <a:cubicBezTo>
                  <a:pt x="185" y="25"/>
                  <a:pt x="186" y="31"/>
                  <a:pt x="186" y="36"/>
                </a:cubicBezTo>
                <a:cubicBezTo>
                  <a:pt x="186" y="46"/>
                  <a:pt x="184" y="54"/>
                  <a:pt x="180" y="59"/>
                </a:cubicBezTo>
                <a:cubicBezTo>
                  <a:pt x="176" y="64"/>
                  <a:pt x="173" y="68"/>
                  <a:pt x="169" y="69"/>
                </a:cubicBezTo>
                <a:cubicBezTo>
                  <a:pt x="165" y="71"/>
                  <a:pt x="161" y="72"/>
                  <a:pt x="157" y="71"/>
                </a:cubicBezTo>
                <a:cubicBezTo>
                  <a:pt x="151" y="71"/>
                  <a:pt x="146" y="70"/>
                  <a:pt x="143" y="66"/>
                </a:cubicBezTo>
                <a:cubicBezTo>
                  <a:pt x="139" y="63"/>
                  <a:pt x="137" y="59"/>
                  <a:pt x="137" y="53"/>
                </a:cubicBezTo>
                <a:cubicBezTo>
                  <a:pt x="137" y="38"/>
                  <a:pt x="146" y="28"/>
                  <a:pt x="163" y="23"/>
                </a:cubicBezTo>
                <a:cubicBezTo>
                  <a:pt x="156" y="19"/>
                  <a:pt x="151" y="17"/>
                  <a:pt x="146" y="17"/>
                </a:cubicBezTo>
                <a:cubicBezTo>
                  <a:pt x="129" y="17"/>
                  <a:pt x="114" y="28"/>
                  <a:pt x="100" y="52"/>
                </a:cubicBezTo>
                <a:cubicBezTo>
                  <a:pt x="97" y="57"/>
                  <a:pt x="94" y="62"/>
                  <a:pt x="93" y="67"/>
                </a:cubicBezTo>
                <a:cubicBezTo>
                  <a:pt x="90" y="72"/>
                  <a:pt x="85" y="92"/>
                  <a:pt x="76" y="127"/>
                </a:cubicBezTo>
                <a:cubicBezTo>
                  <a:pt x="66" y="169"/>
                  <a:pt x="60" y="192"/>
                  <a:pt x="59" y="195"/>
                </a:cubicBezTo>
                <a:cubicBezTo>
                  <a:pt x="55" y="203"/>
                  <a:pt x="48" y="207"/>
                  <a:pt x="39" y="207"/>
                </a:cubicBezTo>
                <a:cubicBezTo>
                  <a:pt x="35" y="207"/>
                  <a:pt x="32" y="206"/>
                  <a:pt x="30" y="204"/>
                </a:cubicBezTo>
                <a:cubicBezTo>
                  <a:pt x="27" y="202"/>
                  <a:pt x="26" y="201"/>
                  <a:pt x="25" y="199"/>
                </a:cubicBezTo>
                <a:cubicBezTo>
                  <a:pt x="24" y="197"/>
                  <a:pt x="24" y="195"/>
                  <a:pt x="24" y="194"/>
                </a:cubicBezTo>
                <a:cubicBezTo>
                  <a:pt x="24" y="190"/>
                  <a:pt x="30" y="164"/>
                  <a:pt x="42" y="116"/>
                </a:cubicBezTo>
                <a:cubicBezTo>
                  <a:pt x="54" y="68"/>
                  <a:pt x="60" y="40"/>
                  <a:pt x="60" y="35"/>
                </a:cubicBezTo>
                <a:cubicBezTo>
                  <a:pt x="60" y="23"/>
                  <a:pt x="56" y="17"/>
                  <a:pt x="48" y="17"/>
                </a:cubicBezTo>
                <a:cubicBezTo>
                  <a:pt x="42" y="17"/>
                  <a:pt x="37" y="21"/>
                  <a:pt x="32" y="30"/>
                </a:cubicBezTo>
                <a:cubicBezTo>
                  <a:pt x="27" y="38"/>
                  <a:pt x="24" y="49"/>
                  <a:pt x="21" y="59"/>
                </a:cubicBezTo>
                <a:cubicBezTo>
                  <a:pt x="18" y="69"/>
                  <a:pt x="17" y="74"/>
                  <a:pt x="16" y="75"/>
                </a:cubicBezTo>
                <a:cubicBezTo>
                  <a:pt x="16" y="75"/>
                  <a:pt x="13" y="76"/>
                  <a:pt x="9" y="76"/>
                </a:cubicBezTo>
                <a:lnTo>
                  <a:pt x="3" y="76"/>
                </a:lnTo>
                <a:cubicBezTo>
                  <a:pt x="1" y="74"/>
                  <a:pt x="0" y="73"/>
                  <a:pt x="0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0" name=""/>
          <p:cNvSpPr/>
          <p:nvPr/>
        </p:nvSpPr>
        <p:spPr>
          <a:xfrm>
            <a:off x="3070800" y="352908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5" y="28"/>
                </a:moveTo>
                <a:cubicBezTo>
                  <a:pt x="75" y="20"/>
                  <a:pt x="78" y="14"/>
                  <a:pt x="84" y="9"/>
                </a:cubicBezTo>
                <a:cubicBezTo>
                  <a:pt x="90" y="3"/>
                  <a:pt x="96" y="0"/>
                  <a:pt x="104" y="0"/>
                </a:cubicBezTo>
                <a:cubicBezTo>
                  <a:pt x="109" y="0"/>
                  <a:pt x="114" y="2"/>
                  <a:pt x="118" y="5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2" y="47"/>
                  <a:pt x="94" y="47"/>
                </a:cubicBezTo>
                <a:cubicBezTo>
                  <a:pt x="90" y="47"/>
                  <a:pt x="86" y="46"/>
                  <a:pt x="82" y="43"/>
                </a:cubicBezTo>
                <a:cubicBezTo>
                  <a:pt x="78" y="40"/>
                  <a:pt x="76" y="35"/>
                  <a:pt x="75" y="28"/>
                </a:cubicBezTo>
                <a:moveTo>
                  <a:pt x="0" y="171"/>
                </a:moveTo>
                <a:cubicBezTo>
                  <a:pt x="0" y="168"/>
                  <a:pt x="2" y="164"/>
                  <a:pt x="4" y="157"/>
                </a:cubicBezTo>
                <a:cubicBezTo>
                  <a:pt x="7" y="150"/>
                  <a:pt x="11" y="142"/>
                  <a:pt x="15" y="133"/>
                </a:cubicBezTo>
                <a:cubicBezTo>
                  <a:pt x="20" y="125"/>
                  <a:pt x="27" y="117"/>
                  <a:pt x="35" y="110"/>
                </a:cubicBezTo>
                <a:cubicBezTo>
                  <a:pt x="45" y="103"/>
                  <a:pt x="54" y="100"/>
                  <a:pt x="64" y="100"/>
                </a:cubicBezTo>
                <a:cubicBezTo>
                  <a:pt x="75" y="100"/>
                  <a:pt x="85" y="104"/>
                  <a:pt x="93" y="111"/>
                </a:cubicBezTo>
                <a:cubicBezTo>
                  <a:pt x="101" y="118"/>
                  <a:pt x="105" y="127"/>
                  <a:pt x="105" y="139"/>
                </a:cubicBezTo>
                <a:cubicBezTo>
                  <a:pt x="105" y="144"/>
                  <a:pt x="103" y="153"/>
                  <a:pt x="99" y="164"/>
                </a:cubicBezTo>
                <a:cubicBezTo>
                  <a:pt x="95" y="176"/>
                  <a:pt x="89" y="192"/>
                  <a:pt x="81" y="212"/>
                </a:cubicBezTo>
                <a:cubicBezTo>
                  <a:pt x="73" y="232"/>
                  <a:pt x="67" y="249"/>
                  <a:pt x="62" y="263"/>
                </a:cubicBezTo>
                <a:cubicBezTo>
                  <a:pt x="60" y="270"/>
                  <a:pt x="59" y="275"/>
                  <a:pt x="59" y="278"/>
                </a:cubicBezTo>
                <a:cubicBezTo>
                  <a:pt x="59" y="285"/>
                  <a:pt x="62" y="289"/>
                  <a:pt x="67" y="289"/>
                </a:cubicBezTo>
                <a:cubicBezTo>
                  <a:pt x="70" y="289"/>
                  <a:pt x="73" y="289"/>
                  <a:pt x="76" y="288"/>
                </a:cubicBezTo>
                <a:cubicBezTo>
                  <a:pt x="79" y="287"/>
                  <a:pt x="82" y="285"/>
                  <a:pt x="86" y="281"/>
                </a:cubicBezTo>
                <a:cubicBezTo>
                  <a:pt x="90" y="278"/>
                  <a:pt x="94" y="273"/>
                  <a:pt x="98" y="265"/>
                </a:cubicBezTo>
                <a:cubicBezTo>
                  <a:pt x="103" y="258"/>
                  <a:pt x="106" y="249"/>
                  <a:pt x="110" y="239"/>
                </a:cubicBezTo>
                <a:cubicBezTo>
                  <a:pt x="111" y="235"/>
                  <a:pt x="111" y="233"/>
                  <a:pt x="112" y="232"/>
                </a:cubicBezTo>
                <a:cubicBezTo>
                  <a:pt x="113" y="232"/>
                  <a:pt x="115" y="231"/>
                  <a:pt x="120" y="231"/>
                </a:cubicBezTo>
                <a:cubicBezTo>
                  <a:pt x="126" y="231"/>
                  <a:pt x="129" y="233"/>
                  <a:pt x="129" y="236"/>
                </a:cubicBezTo>
                <a:cubicBezTo>
                  <a:pt x="129" y="238"/>
                  <a:pt x="127" y="243"/>
                  <a:pt x="125" y="250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9" y="282"/>
                  <a:pt x="102" y="289"/>
                  <a:pt x="93" y="296"/>
                </a:cubicBezTo>
                <a:cubicBezTo>
                  <a:pt x="84" y="303"/>
                  <a:pt x="75" y="306"/>
                  <a:pt x="65" y="306"/>
                </a:cubicBezTo>
                <a:cubicBezTo>
                  <a:pt x="55" y="306"/>
                  <a:pt x="46" y="303"/>
                  <a:pt x="37" y="296"/>
                </a:cubicBezTo>
                <a:cubicBezTo>
                  <a:pt x="29" y="290"/>
                  <a:pt x="25" y="280"/>
                  <a:pt x="24" y="267"/>
                </a:cubicBezTo>
                <a:cubicBezTo>
                  <a:pt x="24" y="262"/>
                  <a:pt x="25" y="257"/>
                  <a:pt x="27" y="253"/>
                </a:cubicBezTo>
                <a:cubicBezTo>
                  <a:pt x="28" y="248"/>
                  <a:pt x="35" y="231"/>
                  <a:pt x="47" y="201"/>
                </a:cubicBezTo>
                <a:cubicBezTo>
                  <a:pt x="59" y="171"/>
                  <a:pt x="65" y="152"/>
                  <a:pt x="67" y="146"/>
                </a:cubicBezTo>
                <a:cubicBezTo>
                  <a:pt x="69" y="140"/>
                  <a:pt x="70" y="134"/>
                  <a:pt x="70" y="129"/>
                </a:cubicBezTo>
                <a:cubicBezTo>
                  <a:pt x="70" y="121"/>
                  <a:pt x="68" y="118"/>
                  <a:pt x="63" y="118"/>
                </a:cubicBezTo>
                <a:lnTo>
                  <a:pt x="62" y="118"/>
                </a:lnTo>
                <a:cubicBezTo>
                  <a:pt x="53" y="118"/>
                  <a:pt x="44" y="123"/>
                  <a:pt x="36" y="133"/>
                </a:cubicBezTo>
                <a:cubicBezTo>
                  <a:pt x="28" y="143"/>
                  <a:pt x="22" y="155"/>
                  <a:pt x="19" y="171"/>
                </a:cubicBezTo>
                <a:cubicBezTo>
                  <a:pt x="18" y="171"/>
                  <a:pt x="18" y="171"/>
                  <a:pt x="18" y="172"/>
                </a:cubicBezTo>
                <a:cubicBezTo>
                  <a:pt x="17" y="173"/>
                  <a:pt x="17" y="173"/>
                  <a:pt x="17" y="173"/>
                </a:cubicBezTo>
                <a:cubicBezTo>
                  <a:pt x="17" y="174"/>
                  <a:pt x="17" y="174"/>
                  <a:pt x="16" y="174"/>
                </a:cubicBezTo>
                <a:cubicBezTo>
                  <a:pt x="16" y="175"/>
                  <a:pt x="15" y="175"/>
                  <a:pt x="15" y="175"/>
                </a:cubicBezTo>
                <a:cubicBezTo>
                  <a:pt x="15" y="175"/>
                  <a:pt x="14" y="175"/>
                  <a:pt x="13" y="175"/>
                </a:cubicBezTo>
                <a:cubicBezTo>
                  <a:pt x="12" y="175"/>
                  <a:pt x="11" y="175"/>
                  <a:pt x="9" y="175"/>
                </a:cubicBezTo>
                <a:lnTo>
                  <a:pt x="3" y="175"/>
                </a:lnTo>
                <a:cubicBezTo>
                  <a:pt x="1" y="173"/>
                  <a:pt x="0" y="172"/>
                  <a:pt x="0" y="1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1" name=""/>
          <p:cNvSpPr/>
          <p:nvPr/>
        </p:nvSpPr>
        <p:spPr>
          <a:xfrm>
            <a:off x="3129120" y="3523680"/>
            <a:ext cx="80640" cy="115200"/>
          </a:xfrm>
          <a:custGeom>
            <a:avLst/>
            <a:gdLst/>
            <a:ahLst/>
            <a:rect l="0" t="0" r="r" b="b"/>
            <a:pathLst>
              <a:path w="224" h="320">
                <a:moveTo>
                  <a:pt x="152" y="5"/>
                </a:moveTo>
                <a:cubicBezTo>
                  <a:pt x="153" y="5"/>
                  <a:pt x="164" y="4"/>
                  <a:pt x="185" y="3"/>
                </a:cubicBezTo>
                <a:cubicBezTo>
                  <a:pt x="207" y="1"/>
                  <a:pt x="218" y="0"/>
                  <a:pt x="218" y="0"/>
                </a:cubicBezTo>
                <a:cubicBezTo>
                  <a:pt x="222" y="0"/>
                  <a:pt x="224" y="1"/>
                  <a:pt x="224" y="4"/>
                </a:cubicBezTo>
                <a:cubicBezTo>
                  <a:pt x="224" y="6"/>
                  <a:pt x="213" y="51"/>
                  <a:pt x="190" y="141"/>
                </a:cubicBezTo>
                <a:cubicBezTo>
                  <a:pt x="168" y="230"/>
                  <a:pt x="157" y="276"/>
                  <a:pt x="156" y="278"/>
                </a:cubicBezTo>
                <a:cubicBezTo>
                  <a:pt x="156" y="280"/>
                  <a:pt x="156" y="282"/>
                  <a:pt x="156" y="285"/>
                </a:cubicBezTo>
                <a:cubicBezTo>
                  <a:pt x="156" y="298"/>
                  <a:pt x="160" y="304"/>
                  <a:pt x="169" y="304"/>
                </a:cubicBezTo>
                <a:cubicBezTo>
                  <a:pt x="171" y="304"/>
                  <a:pt x="174" y="302"/>
                  <a:pt x="178" y="300"/>
                </a:cubicBezTo>
                <a:cubicBezTo>
                  <a:pt x="184" y="294"/>
                  <a:pt x="190" y="279"/>
                  <a:pt x="196" y="255"/>
                </a:cubicBezTo>
                <a:cubicBezTo>
                  <a:pt x="198" y="249"/>
                  <a:pt x="200" y="246"/>
                  <a:pt x="201" y="246"/>
                </a:cubicBezTo>
                <a:cubicBezTo>
                  <a:pt x="202" y="246"/>
                  <a:pt x="203" y="245"/>
                  <a:pt x="205" y="245"/>
                </a:cubicBezTo>
                <a:lnTo>
                  <a:pt x="207" y="245"/>
                </a:lnTo>
                <a:lnTo>
                  <a:pt x="209" y="245"/>
                </a:lnTo>
                <a:cubicBezTo>
                  <a:pt x="214" y="245"/>
                  <a:pt x="216" y="247"/>
                  <a:pt x="216" y="249"/>
                </a:cubicBezTo>
                <a:cubicBezTo>
                  <a:pt x="216" y="251"/>
                  <a:pt x="215" y="253"/>
                  <a:pt x="215" y="256"/>
                </a:cubicBezTo>
                <a:cubicBezTo>
                  <a:pt x="211" y="272"/>
                  <a:pt x="206" y="285"/>
                  <a:pt x="201" y="294"/>
                </a:cubicBezTo>
                <a:cubicBezTo>
                  <a:pt x="196" y="303"/>
                  <a:pt x="192" y="310"/>
                  <a:pt x="188" y="312"/>
                </a:cubicBezTo>
                <a:cubicBezTo>
                  <a:pt x="185" y="315"/>
                  <a:pt x="181" y="317"/>
                  <a:pt x="176" y="320"/>
                </a:cubicBezTo>
                <a:cubicBezTo>
                  <a:pt x="173" y="320"/>
                  <a:pt x="169" y="320"/>
                  <a:pt x="165" y="320"/>
                </a:cubicBezTo>
                <a:cubicBezTo>
                  <a:pt x="154" y="320"/>
                  <a:pt x="146" y="318"/>
                  <a:pt x="139" y="314"/>
                </a:cubicBezTo>
                <a:cubicBezTo>
                  <a:pt x="132" y="309"/>
                  <a:pt x="127" y="304"/>
                  <a:pt x="125" y="300"/>
                </a:cubicBezTo>
                <a:lnTo>
                  <a:pt x="122" y="293"/>
                </a:lnTo>
                <a:cubicBezTo>
                  <a:pt x="122" y="292"/>
                  <a:pt x="122" y="293"/>
                  <a:pt x="121" y="293"/>
                </a:cubicBezTo>
                <a:cubicBezTo>
                  <a:pt x="120" y="294"/>
                  <a:pt x="119" y="294"/>
                  <a:pt x="119" y="295"/>
                </a:cubicBezTo>
                <a:cubicBezTo>
                  <a:pt x="101" y="312"/>
                  <a:pt x="83" y="320"/>
                  <a:pt x="63" y="320"/>
                </a:cubicBezTo>
                <a:cubicBezTo>
                  <a:pt x="47" y="320"/>
                  <a:pt x="32" y="314"/>
                  <a:pt x="19" y="302"/>
                </a:cubicBezTo>
                <a:cubicBezTo>
                  <a:pt x="7" y="290"/>
                  <a:pt x="0" y="271"/>
                  <a:pt x="0" y="244"/>
                </a:cubicBezTo>
                <a:cubicBezTo>
                  <a:pt x="0" y="229"/>
                  <a:pt x="3" y="214"/>
                  <a:pt x="9" y="199"/>
                </a:cubicBezTo>
                <a:cubicBezTo>
                  <a:pt x="15" y="184"/>
                  <a:pt x="23" y="171"/>
                  <a:pt x="31" y="160"/>
                </a:cubicBezTo>
                <a:cubicBezTo>
                  <a:pt x="45" y="143"/>
                  <a:pt x="60" y="131"/>
                  <a:pt x="74" y="124"/>
                </a:cubicBezTo>
                <a:cubicBezTo>
                  <a:pt x="89" y="118"/>
                  <a:pt x="102" y="114"/>
                  <a:pt x="113" y="114"/>
                </a:cubicBezTo>
                <a:cubicBezTo>
                  <a:pt x="130" y="114"/>
                  <a:pt x="143" y="121"/>
                  <a:pt x="151" y="133"/>
                </a:cubicBezTo>
                <a:cubicBezTo>
                  <a:pt x="153" y="135"/>
                  <a:pt x="154" y="136"/>
                  <a:pt x="154" y="135"/>
                </a:cubicBezTo>
                <a:cubicBezTo>
                  <a:pt x="154" y="134"/>
                  <a:pt x="158" y="118"/>
                  <a:pt x="166" y="86"/>
                </a:cubicBezTo>
                <a:cubicBezTo>
                  <a:pt x="174" y="54"/>
                  <a:pt x="178" y="37"/>
                  <a:pt x="179" y="35"/>
                </a:cubicBezTo>
                <a:cubicBezTo>
                  <a:pt x="179" y="32"/>
                  <a:pt x="178" y="29"/>
                  <a:pt x="176" y="28"/>
                </a:cubicBezTo>
                <a:cubicBezTo>
                  <a:pt x="173" y="27"/>
                  <a:pt x="168" y="27"/>
                  <a:pt x="158" y="26"/>
                </a:cubicBezTo>
                <a:lnTo>
                  <a:pt x="148" y="26"/>
                </a:lnTo>
                <a:cubicBezTo>
                  <a:pt x="146" y="24"/>
                  <a:pt x="146" y="23"/>
                  <a:pt x="146" y="22"/>
                </a:cubicBezTo>
                <a:cubicBezTo>
                  <a:pt x="146" y="22"/>
                  <a:pt x="146" y="19"/>
                  <a:pt x="146" y="14"/>
                </a:cubicBezTo>
                <a:cubicBezTo>
                  <a:pt x="148" y="8"/>
                  <a:pt x="150" y="5"/>
                  <a:pt x="152" y="5"/>
                </a:cubicBezTo>
                <a:moveTo>
                  <a:pt x="146" y="167"/>
                </a:moveTo>
                <a:cubicBezTo>
                  <a:pt x="139" y="143"/>
                  <a:pt x="128" y="131"/>
                  <a:pt x="112" y="131"/>
                </a:cubicBezTo>
                <a:cubicBezTo>
                  <a:pt x="101" y="131"/>
                  <a:pt x="91" y="136"/>
                  <a:pt x="82" y="145"/>
                </a:cubicBezTo>
                <a:cubicBezTo>
                  <a:pt x="71" y="155"/>
                  <a:pt x="63" y="167"/>
                  <a:pt x="58" y="182"/>
                </a:cubicBezTo>
                <a:cubicBezTo>
                  <a:pt x="49" y="206"/>
                  <a:pt x="43" y="231"/>
                  <a:pt x="39" y="256"/>
                </a:cubicBezTo>
                <a:cubicBezTo>
                  <a:pt x="39" y="257"/>
                  <a:pt x="39" y="259"/>
                  <a:pt x="39" y="262"/>
                </a:cubicBezTo>
                <a:cubicBezTo>
                  <a:pt x="39" y="265"/>
                  <a:pt x="39" y="267"/>
                  <a:pt x="39" y="268"/>
                </a:cubicBezTo>
                <a:cubicBezTo>
                  <a:pt x="39" y="281"/>
                  <a:pt x="42" y="291"/>
                  <a:pt x="47" y="296"/>
                </a:cubicBezTo>
                <a:cubicBezTo>
                  <a:pt x="52" y="301"/>
                  <a:pt x="59" y="304"/>
                  <a:pt x="67" y="304"/>
                </a:cubicBezTo>
                <a:cubicBezTo>
                  <a:pt x="84" y="304"/>
                  <a:pt x="101" y="293"/>
                  <a:pt x="118" y="271"/>
                </a:cubicBezTo>
                <a:lnTo>
                  <a:pt x="122" y="266"/>
                </a:lnTo>
                <a:lnTo>
                  <a:pt x="146" y="16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2" name=""/>
          <p:cNvSpPr/>
          <p:nvPr/>
        </p:nvSpPr>
        <p:spPr>
          <a:xfrm>
            <a:off x="3210480" y="3564720"/>
            <a:ext cx="77040" cy="106200"/>
          </a:xfrm>
          <a:custGeom>
            <a:avLst/>
            <a:gdLst/>
            <a:ahLst/>
            <a:rect l="0" t="0" r="r" b="b"/>
            <a:pathLst>
              <a:path w="214" h="295">
                <a:moveTo>
                  <a:pt x="137" y="181"/>
                </a:moveTo>
                <a:cubicBezTo>
                  <a:pt x="132" y="185"/>
                  <a:pt x="125" y="190"/>
                  <a:pt x="116" y="194"/>
                </a:cubicBezTo>
                <a:cubicBezTo>
                  <a:pt x="108" y="199"/>
                  <a:pt x="98" y="201"/>
                  <a:pt x="89" y="201"/>
                </a:cubicBezTo>
                <a:cubicBezTo>
                  <a:pt x="70" y="201"/>
                  <a:pt x="54" y="194"/>
                  <a:pt x="43" y="180"/>
                </a:cubicBezTo>
                <a:cubicBezTo>
                  <a:pt x="31" y="167"/>
                  <a:pt x="25" y="149"/>
                  <a:pt x="25" y="128"/>
                </a:cubicBezTo>
                <a:cubicBezTo>
                  <a:pt x="25" y="97"/>
                  <a:pt x="37" y="67"/>
                  <a:pt x="60" y="41"/>
                </a:cubicBezTo>
                <a:cubicBezTo>
                  <a:pt x="83" y="14"/>
                  <a:pt x="109" y="1"/>
                  <a:pt x="139" y="0"/>
                </a:cubicBezTo>
                <a:cubicBezTo>
                  <a:pt x="153" y="0"/>
                  <a:pt x="166" y="8"/>
                  <a:pt x="178" y="22"/>
                </a:cubicBezTo>
                <a:lnTo>
                  <a:pt x="180" y="20"/>
                </a:lnTo>
                <a:cubicBezTo>
                  <a:pt x="180" y="19"/>
                  <a:pt x="181" y="19"/>
                  <a:pt x="182" y="18"/>
                </a:cubicBezTo>
                <a:cubicBezTo>
                  <a:pt x="183" y="17"/>
                  <a:pt x="184" y="15"/>
                  <a:pt x="186" y="14"/>
                </a:cubicBezTo>
                <a:cubicBezTo>
                  <a:pt x="188" y="12"/>
                  <a:pt x="190" y="11"/>
                  <a:pt x="192" y="11"/>
                </a:cubicBezTo>
                <a:cubicBezTo>
                  <a:pt x="194" y="10"/>
                  <a:pt x="196" y="10"/>
                  <a:pt x="199" y="9"/>
                </a:cubicBezTo>
                <a:cubicBezTo>
                  <a:pt x="203" y="9"/>
                  <a:pt x="207" y="11"/>
                  <a:pt x="209" y="14"/>
                </a:cubicBezTo>
                <a:cubicBezTo>
                  <a:pt x="212" y="16"/>
                  <a:pt x="214" y="19"/>
                  <a:pt x="214" y="22"/>
                </a:cubicBezTo>
                <a:cubicBezTo>
                  <a:pt x="214" y="27"/>
                  <a:pt x="205" y="63"/>
                  <a:pt x="188" y="132"/>
                </a:cubicBezTo>
                <a:cubicBezTo>
                  <a:pt x="171" y="201"/>
                  <a:pt x="162" y="237"/>
                  <a:pt x="161" y="238"/>
                </a:cubicBezTo>
                <a:cubicBezTo>
                  <a:pt x="155" y="255"/>
                  <a:pt x="144" y="268"/>
                  <a:pt x="125" y="279"/>
                </a:cubicBezTo>
                <a:cubicBezTo>
                  <a:pt x="107" y="289"/>
                  <a:pt x="87" y="295"/>
                  <a:pt x="64" y="295"/>
                </a:cubicBezTo>
                <a:cubicBezTo>
                  <a:pt x="21" y="295"/>
                  <a:pt x="0" y="285"/>
                  <a:pt x="0" y="264"/>
                </a:cubicBezTo>
                <a:cubicBezTo>
                  <a:pt x="0" y="256"/>
                  <a:pt x="3" y="249"/>
                  <a:pt x="8" y="243"/>
                </a:cubicBezTo>
                <a:cubicBezTo>
                  <a:pt x="13" y="237"/>
                  <a:pt x="20" y="234"/>
                  <a:pt x="29" y="234"/>
                </a:cubicBezTo>
                <a:cubicBezTo>
                  <a:pt x="33" y="234"/>
                  <a:pt x="38" y="235"/>
                  <a:pt x="42" y="238"/>
                </a:cubicBezTo>
                <a:cubicBezTo>
                  <a:pt x="45" y="241"/>
                  <a:pt x="48" y="246"/>
                  <a:pt x="48" y="252"/>
                </a:cubicBezTo>
                <a:cubicBezTo>
                  <a:pt x="48" y="255"/>
                  <a:pt x="48" y="258"/>
                  <a:pt x="47" y="261"/>
                </a:cubicBezTo>
                <a:cubicBezTo>
                  <a:pt x="46" y="264"/>
                  <a:pt x="45" y="266"/>
                  <a:pt x="44" y="267"/>
                </a:cubicBezTo>
                <a:cubicBezTo>
                  <a:pt x="42" y="269"/>
                  <a:pt x="41" y="270"/>
                  <a:pt x="40" y="272"/>
                </a:cubicBezTo>
                <a:cubicBezTo>
                  <a:pt x="39" y="273"/>
                  <a:pt x="38" y="274"/>
                  <a:pt x="37" y="275"/>
                </a:cubicBezTo>
                <a:lnTo>
                  <a:pt x="36" y="276"/>
                </a:lnTo>
                <a:lnTo>
                  <a:pt x="37" y="276"/>
                </a:lnTo>
                <a:cubicBezTo>
                  <a:pt x="40" y="277"/>
                  <a:pt x="49" y="278"/>
                  <a:pt x="64" y="278"/>
                </a:cubicBezTo>
                <a:cubicBezTo>
                  <a:pt x="75" y="278"/>
                  <a:pt x="84" y="276"/>
                  <a:pt x="91" y="272"/>
                </a:cubicBezTo>
                <a:cubicBezTo>
                  <a:pt x="98" y="269"/>
                  <a:pt x="104" y="264"/>
                  <a:pt x="110" y="257"/>
                </a:cubicBezTo>
                <a:cubicBezTo>
                  <a:pt x="117" y="251"/>
                  <a:pt x="121" y="243"/>
                  <a:pt x="123" y="236"/>
                </a:cubicBezTo>
                <a:cubicBezTo>
                  <a:pt x="125" y="230"/>
                  <a:pt x="127" y="221"/>
                  <a:pt x="130" y="208"/>
                </a:cubicBezTo>
                <a:cubicBezTo>
                  <a:pt x="134" y="192"/>
                  <a:pt x="137" y="184"/>
                  <a:pt x="137" y="181"/>
                </a:cubicBezTo>
                <a:moveTo>
                  <a:pt x="170" y="52"/>
                </a:moveTo>
                <a:lnTo>
                  <a:pt x="169" y="47"/>
                </a:lnTo>
                <a:cubicBezTo>
                  <a:pt x="168" y="44"/>
                  <a:pt x="167" y="42"/>
                  <a:pt x="166" y="40"/>
                </a:cubicBezTo>
                <a:cubicBezTo>
                  <a:pt x="166" y="39"/>
                  <a:pt x="165" y="37"/>
                  <a:pt x="164" y="34"/>
                </a:cubicBezTo>
                <a:cubicBezTo>
                  <a:pt x="162" y="31"/>
                  <a:pt x="161" y="29"/>
                  <a:pt x="159" y="28"/>
                </a:cubicBezTo>
                <a:cubicBezTo>
                  <a:pt x="157" y="26"/>
                  <a:pt x="155" y="25"/>
                  <a:pt x="153" y="23"/>
                </a:cubicBezTo>
                <a:cubicBezTo>
                  <a:pt x="151" y="20"/>
                  <a:pt x="148" y="19"/>
                  <a:pt x="145" y="19"/>
                </a:cubicBezTo>
                <a:cubicBezTo>
                  <a:pt x="142" y="18"/>
                  <a:pt x="138" y="17"/>
                  <a:pt x="134" y="17"/>
                </a:cubicBezTo>
                <a:cubicBezTo>
                  <a:pt x="121" y="17"/>
                  <a:pt x="108" y="25"/>
                  <a:pt x="95" y="41"/>
                </a:cubicBezTo>
                <a:cubicBezTo>
                  <a:pt x="86" y="53"/>
                  <a:pt x="79" y="71"/>
                  <a:pt x="73" y="95"/>
                </a:cubicBezTo>
                <a:cubicBezTo>
                  <a:pt x="67" y="119"/>
                  <a:pt x="64" y="137"/>
                  <a:pt x="64" y="148"/>
                </a:cubicBezTo>
                <a:cubicBezTo>
                  <a:pt x="64" y="172"/>
                  <a:pt x="73" y="184"/>
                  <a:pt x="92" y="184"/>
                </a:cubicBezTo>
                <a:cubicBezTo>
                  <a:pt x="109" y="184"/>
                  <a:pt x="125" y="173"/>
                  <a:pt x="143" y="152"/>
                </a:cubicBezTo>
                <a:lnTo>
                  <a:pt x="146" y="147"/>
                </a:lnTo>
                <a:lnTo>
                  <a:pt x="170" y="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3" name=""/>
          <p:cNvSpPr/>
          <p:nvPr/>
        </p:nvSpPr>
        <p:spPr>
          <a:xfrm>
            <a:off x="3292920" y="3564720"/>
            <a:ext cx="64080" cy="74520"/>
          </a:xfrm>
          <a:custGeom>
            <a:avLst/>
            <a:gdLst/>
            <a:ahLst/>
            <a:rect l="0" t="0" r="r" b="b"/>
            <a:pathLst>
              <a:path w="178" h="207">
                <a:moveTo>
                  <a:pt x="0" y="126"/>
                </a:moveTo>
                <a:cubicBezTo>
                  <a:pt x="0" y="108"/>
                  <a:pt x="3" y="93"/>
                  <a:pt x="9" y="78"/>
                </a:cubicBezTo>
                <a:cubicBezTo>
                  <a:pt x="15" y="64"/>
                  <a:pt x="22" y="52"/>
                  <a:pt x="31" y="43"/>
                </a:cubicBezTo>
                <a:cubicBezTo>
                  <a:pt x="40" y="33"/>
                  <a:pt x="50" y="25"/>
                  <a:pt x="62" y="19"/>
                </a:cubicBezTo>
                <a:cubicBezTo>
                  <a:pt x="73" y="12"/>
                  <a:pt x="83" y="7"/>
                  <a:pt x="94" y="4"/>
                </a:cubicBezTo>
                <a:cubicBezTo>
                  <a:pt x="104" y="1"/>
                  <a:pt x="114" y="0"/>
                  <a:pt x="123" y="0"/>
                </a:cubicBezTo>
                <a:lnTo>
                  <a:pt x="124" y="0"/>
                </a:lnTo>
                <a:cubicBezTo>
                  <a:pt x="138" y="0"/>
                  <a:pt x="150" y="4"/>
                  <a:pt x="160" y="10"/>
                </a:cubicBezTo>
                <a:cubicBezTo>
                  <a:pt x="170" y="17"/>
                  <a:pt x="175" y="27"/>
                  <a:pt x="175" y="40"/>
                </a:cubicBezTo>
                <a:cubicBezTo>
                  <a:pt x="175" y="68"/>
                  <a:pt x="158" y="86"/>
                  <a:pt x="124" y="94"/>
                </a:cubicBezTo>
                <a:cubicBezTo>
                  <a:pt x="109" y="98"/>
                  <a:pt x="88" y="100"/>
                  <a:pt x="62" y="101"/>
                </a:cubicBezTo>
                <a:cubicBezTo>
                  <a:pt x="51" y="101"/>
                  <a:pt x="46" y="101"/>
                  <a:pt x="45" y="102"/>
                </a:cubicBezTo>
                <a:cubicBezTo>
                  <a:pt x="45" y="102"/>
                  <a:pt x="44" y="108"/>
                  <a:pt x="43" y="118"/>
                </a:cubicBezTo>
                <a:cubicBezTo>
                  <a:pt x="41" y="127"/>
                  <a:pt x="40" y="136"/>
                  <a:pt x="39" y="144"/>
                </a:cubicBezTo>
                <a:cubicBezTo>
                  <a:pt x="39" y="158"/>
                  <a:pt x="43" y="169"/>
                  <a:pt x="49" y="177"/>
                </a:cubicBezTo>
                <a:cubicBezTo>
                  <a:pt x="55" y="186"/>
                  <a:pt x="65" y="190"/>
                  <a:pt x="77" y="190"/>
                </a:cubicBezTo>
                <a:cubicBezTo>
                  <a:pt x="90" y="190"/>
                  <a:pt x="105" y="188"/>
                  <a:pt x="121" y="181"/>
                </a:cubicBezTo>
                <a:cubicBezTo>
                  <a:pt x="136" y="175"/>
                  <a:pt x="150" y="165"/>
                  <a:pt x="162" y="152"/>
                </a:cubicBezTo>
                <a:cubicBezTo>
                  <a:pt x="165" y="149"/>
                  <a:pt x="167" y="147"/>
                  <a:pt x="168" y="147"/>
                </a:cubicBezTo>
                <a:cubicBezTo>
                  <a:pt x="169" y="147"/>
                  <a:pt x="171" y="148"/>
                  <a:pt x="174" y="151"/>
                </a:cubicBezTo>
                <a:cubicBezTo>
                  <a:pt x="176" y="154"/>
                  <a:pt x="178" y="156"/>
                  <a:pt x="178" y="157"/>
                </a:cubicBezTo>
                <a:cubicBezTo>
                  <a:pt x="179" y="159"/>
                  <a:pt x="177" y="161"/>
                  <a:pt x="174" y="165"/>
                </a:cubicBezTo>
                <a:cubicBezTo>
                  <a:pt x="171" y="168"/>
                  <a:pt x="167" y="172"/>
                  <a:pt x="161" y="177"/>
                </a:cubicBezTo>
                <a:cubicBezTo>
                  <a:pt x="154" y="182"/>
                  <a:pt x="148" y="186"/>
                  <a:pt x="140" y="191"/>
                </a:cubicBezTo>
                <a:cubicBezTo>
                  <a:pt x="132" y="196"/>
                  <a:pt x="122" y="199"/>
                  <a:pt x="111" y="202"/>
                </a:cubicBezTo>
                <a:cubicBezTo>
                  <a:pt x="100" y="205"/>
                  <a:pt x="87" y="207"/>
                  <a:pt x="76" y="207"/>
                </a:cubicBezTo>
                <a:cubicBezTo>
                  <a:pt x="52" y="207"/>
                  <a:pt x="33" y="199"/>
                  <a:pt x="20" y="183"/>
                </a:cubicBezTo>
                <a:cubicBezTo>
                  <a:pt x="7" y="167"/>
                  <a:pt x="1" y="148"/>
                  <a:pt x="0" y="126"/>
                </a:cubicBezTo>
                <a:moveTo>
                  <a:pt x="153" y="42"/>
                </a:moveTo>
                <a:cubicBezTo>
                  <a:pt x="151" y="25"/>
                  <a:pt x="141" y="17"/>
                  <a:pt x="122" y="17"/>
                </a:cubicBezTo>
                <a:cubicBezTo>
                  <a:pt x="112" y="17"/>
                  <a:pt x="103" y="19"/>
                  <a:pt x="94" y="24"/>
                </a:cubicBezTo>
                <a:cubicBezTo>
                  <a:pt x="85" y="28"/>
                  <a:pt x="78" y="33"/>
                  <a:pt x="73" y="39"/>
                </a:cubicBezTo>
                <a:cubicBezTo>
                  <a:pt x="68" y="46"/>
                  <a:pt x="63" y="52"/>
                  <a:pt x="60" y="59"/>
                </a:cubicBezTo>
                <a:cubicBezTo>
                  <a:pt x="56" y="65"/>
                  <a:pt x="54" y="70"/>
                  <a:pt x="52" y="75"/>
                </a:cubicBezTo>
                <a:cubicBezTo>
                  <a:pt x="51" y="79"/>
                  <a:pt x="51" y="82"/>
                  <a:pt x="50" y="83"/>
                </a:cubicBezTo>
                <a:cubicBezTo>
                  <a:pt x="50" y="84"/>
                  <a:pt x="53" y="84"/>
                  <a:pt x="59" y="84"/>
                </a:cubicBezTo>
                <a:cubicBezTo>
                  <a:pt x="94" y="84"/>
                  <a:pt x="118" y="80"/>
                  <a:pt x="132" y="73"/>
                </a:cubicBezTo>
                <a:cubicBezTo>
                  <a:pt x="146" y="66"/>
                  <a:pt x="153" y="55"/>
                  <a:pt x="153" y="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4" name=""/>
          <p:cNvSpPr/>
          <p:nvPr/>
        </p:nvSpPr>
        <p:spPr>
          <a:xfrm>
            <a:off x="3396240" y="342900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1"/>
                </a:moveTo>
                <a:cubicBezTo>
                  <a:pt x="0" y="292"/>
                  <a:pt x="2" y="264"/>
                  <a:pt x="6" y="237"/>
                </a:cubicBezTo>
                <a:cubicBezTo>
                  <a:pt x="10" y="211"/>
                  <a:pt x="15" y="188"/>
                  <a:pt x="21" y="169"/>
                </a:cubicBezTo>
                <a:cubicBezTo>
                  <a:pt x="26" y="149"/>
                  <a:pt x="34" y="130"/>
                  <a:pt x="45" y="112"/>
                </a:cubicBezTo>
                <a:cubicBezTo>
                  <a:pt x="55" y="94"/>
                  <a:pt x="63" y="79"/>
                  <a:pt x="69" y="69"/>
                </a:cubicBezTo>
                <a:cubicBezTo>
                  <a:pt x="75" y="59"/>
                  <a:pt x="84" y="48"/>
                  <a:pt x="96" y="36"/>
                </a:cubicBezTo>
                <a:cubicBezTo>
                  <a:pt x="108" y="24"/>
                  <a:pt x="115" y="16"/>
                  <a:pt x="117" y="14"/>
                </a:cubicBezTo>
                <a:cubicBezTo>
                  <a:pt x="119" y="11"/>
                  <a:pt x="125" y="7"/>
                  <a:pt x="134" y="0"/>
                </a:cubicBezTo>
                <a:lnTo>
                  <a:pt x="142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0" y="12"/>
                  <a:pt x="143" y="20"/>
                </a:cubicBezTo>
                <a:cubicBezTo>
                  <a:pt x="136" y="27"/>
                  <a:pt x="126" y="39"/>
                  <a:pt x="116" y="54"/>
                </a:cubicBezTo>
                <a:cubicBezTo>
                  <a:pt x="105" y="69"/>
                  <a:pt x="95" y="87"/>
                  <a:pt x="84" y="109"/>
                </a:cubicBezTo>
                <a:cubicBezTo>
                  <a:pt x="74" y="131"/>
                  <a:pt x="65" y="160"/>
                  <a:pt x="57" y="197"/>
                </a:cubicBezTo>
                <a:cubicBezTo>
                  <a:pt x="50" y="235"/>
                  <a:pt x="46" y="276"/>
                  <a:pt x="46" y="321"/>
                </a:cubicBezTo>
                <a:cubicBezTo>
                  <a:pt x="46" y="367"/>
                  <a:pt x="50" y="408"/>
                  <a:pt x="57" y="445"/>
                </a:cubicBezTo>
                <a:cubicBezTo>
                  <a:pt x="65" y="482"/>
                  <a:pt x="73" y="512"/>
                  <a:pt x="84" y="535"/>
                </a:cubicBezTo>
                <a:cubicBezTo>
                  <a:pt x="94" y="557"/>
                  <a:pt x="104" y="576"/>
                  <a:pt x="115" y="590"/>
                </a:cubicBezTo>
                <a:cubicBezTo>
                  <a:pt x="126" y="604"/>
                  <a:pt x="136" y="615"/>
                  <a:pt x="143" y="624"/>
                </a:cubicBezTo>
                <a:cubicBezTo>
                  <a:pt x="150" y="632"/>
                  <a:pt x="154" y="637"/>
                  <a:pt x="154" y="637"/>
                </a:cubicBezTo>
                <a:cubicBezTo>
                  <a:pt x="154" y="641"/>
                  <a:pt x="151" y="643"/>
                  <a:pt x="144" y="643"/>
                </a:cubicBezTo>
                <a:lnTo>
                  <a:pt x="142" y="643"/>
                </a:lnTo>
                <a:lnTo>
                  <a:pt x="134" y="643"/>
                </a:lnTo>
                <a:lnTo>
                  <a:pt x="115" y="628"/>
                </a:lnTo>
                <a:cubicBezTo>
                  <a:pt x="75" y="591"/>
                  <a:pt x="46" y="546"/>
                  <a:pt x="27" y="492"/>
                </a:cubicBezTo>
                <a:cubicBezTo>
                  <a:pt x="9" y="437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5" name=""/>
          <p:cNvSpPr/>
          <p:nvPr/>
        </p:nvSpPr>
        <p:spPr>
          <a:xfrm>
            <a:off x="3476160" y="3444480"/>
            <a:ext cx="230400" cy="163440"/>
          </a:xfrm>
          <a:custGeom>
            <a:avLst/>
            <a:gdLst/>
            <a:ahLst/>
            <a:rect l="0" t="0" r="r" b="b"/>
            <a:pathLst>
              <a:path w="640" h="454">
                <a:moveTo>
                  <a:pt x="247" y="0"/>
                </a:moveTo>
                <a:cubicBezTo>
                  <a:pt x="254" y="0"/>
                  <a:pt x="264" y="1"/>
                  <a:pt x="280" y="1"/>
                </a:cubicBezTo>
                <a:cubicBezTo>
                  <a:pt x="295" y="1"/>
                  <a:pt x="309" y="2"/>
                  <a:pt x="323" y="2"/>
                </a:cubicBezTo>
                <a:cubicBezTo>
                  <a:pt x="345" y="2"/>
                  <a:pt x="363" y="2"/>
                  <a:pt x="377" y="2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3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10" y="24"/>
                  <a:pt x="408" y="28"/>
                  <a:pt x="406" y="29"/>
                </a:cubicBezTo>
                <a:cubicBezTo>
                  <a:pt x="404" y="29"/>
                  <a:pt x="400" y="30"/>
                  <a:pt x="392" y="30"/>
                </a:cubicBezTo>
                <a:cubicBezTo>
                  <a:pt x="381" y="30"/>
                  <a:pt x="373" y="31"/>
                  <a:pt x="366" y="33"/>
                </a:cubicBezTo>
                <a:cubicBezTo>
                  <a:pt x="360" y="35"/>
                  <a:pt x="355" y="37"/>
                  <a:pt x="353" y="38"/>
                </a:cubicBezTo>
                <a:cubicBezTo>
                  <a:pt x="350" y="40"/>
                  <a:pt x="350" y="42"/>
                  <a:pt x="351" y="44"/>
                </a:cubicBezTo>
                <a:cubicBezTo>
                  <a:pt x="351" y="49"/>
                  <a:pt x="354" y="100"/>
                  <a:pt x="361" y="198"/>
                </a:cubicBezTo>
                <a:cubicBezTo>
                  <a:pt x="368" y="294"/>
                  <a:pt x="371" y="346"/>
                  <a:pt x="371" y="351"/>
                </a:cubicBezTo>
                <a:lnTo>
                  <a:pt x="373" y="349"/>
                </a:lnTo>
                <a:cubicBezTo>
                  <a:pt x="374" y="348"/>
                  <a:pt x="375" y="346"/>
                  <a:pt x="377" y="343"/>
                </a:cubicBezTo>
                <a:cubicBezTo>
                  <a:pt x="378" y="340"/>
                  <a:pt x="381" y="336"/>
                  <a:pt x="384" y="331"/>
                </a:cubicBezTo>
                <a:cubicBezTo>
                  <a:pt x="388" y="325"/>
                  <a:pt x="391" y="319"/>
                  <a:pt x="395" y="311"/>
                </a:cubicBezTo>
                <a:cubicBezTo>
                  <a:pt x="399" y="304"/>
                  <a:pt x="404" y="295"/>
                  <a:pt x="411" y="285"/>
                </a:cubicBezTo>
                <a:cubicBezTo>
                  <a:pt x="417" y="275"/>
                  <a:pt x="423" y="264"/>
                  <a:pt x="430" y="250"/>
                </a:cubicBezTo>
                <a:cubicBezTo>
                  <a:pt x="436" y="237"/>
                  <a:pt x="445" y="223"/>
                  <a:pt x="455" y="207"/>
                </a:cubicBezTo>
                <a:cubicBezTo>
                  <a:pt x="499" y="128"/>
                  <a:pt x="525" y="83"/>
                  <a:pt x="531" y="72"/>
                </a:cubicBezTo>
                <a:cubicBezTo>
                  <a:pt x="537" y="61"/>
                  <a:pt x="540" y="54"/>
                  <a:pt x="540" y="51"/>
                </a:cubicBezTo>
                <a:cubicBezTo>
                  <a:pt x="540" y="45"/>
                  <a:pt x="536" y="40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4"/>
                </a:cubicBezTo>
                <a:cubicBezTo>
                  <a:pt x="492" y="22"/>
                  <a:pt x="493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3" y="1"/>
                  <a:pt x="564" y="1"/>
                  <a:pt x="577" y="2"/>
                </a:cubicBezTo>
                <a:cubicBezTo>
                  <a:pt x="605" y="2"/>
                  <a:pt x="623" y="1"/>
                  <a:pt x="631" y="0"/>
                </a:cubicBezTo>
                <a:cubicBezTo>
                  <a:pt x="637" y="0"/>
                  <a:pt x="640" y="3"/>
                  <a:pt x="640" y="7"/>
                </a:cubicBezTo>
                <a:cubicBezTo>
                  <a:pt x="640" y="10"/>
                  <a:pt x="640" y="14"/>
                  <a:pt x="638" y="18"/>
                </a:cubicBezTo>
                <a:cubicBezTo>
                  <a:pt x="637" y="23"/>
                  <a:pt x="636" y="26"/>
                  <a:pt x="634" y="28"/>
                </a:cubicBezTo>
                <a:cubicBezTo>
                  <a:pt x="632" y="30"/>
                  <a:pt x="630" y="30"/>
                  <a:pt x="627" y="30"/>
                </a:cubicBezTo>
                <a:cubicBezTo>
                  <a:pt x="618" y="30"/>
                  <a:pt x="610" y="31"/>
                  <a:pt x="602" y="34"/>
                </a:cubicBezTo>
                <a:cubicBezTo>
                  <a:pt x="594" y="36"/>
                  <a:pt x="588" y="39"/>
                  <a:pt x="583" y="43"/>
                </a:cubicBezTo>
                <a:cubicBezTo>
                  <a:pt x="577" y="46"/>
                  <a:pt x="573" y="50"/>
                  <a:pt x="570" y="54"/>
                </a:cubicBezTo>
                <a:cubicBezTo>
                  <a:pt x="567" y="58"/>
                  <a:pt x="565" y="61"/>
                  <a:pt x="563" y="64"/>
                </a:cubicBezTo>
                <a:lnTo>
                  <a:pt x="560" y="68"/>
                </a:lnTo>
                <a:lnTo>
                  <a:pt x="452" y="259"/>
                </a:lnTo>
                <a:cubicBezTo>
                  <a:pt x="380" y="385"/>
                  <a:pt x="344" y="449"/>
                  <a:pt x="343" y="449"/>
                </a:cubicBezTo>
                <a:cubicBezTo>
                  <a:pt x="341" y="452"/>
                  <a:pt x="336" y="454"/>
                  <a:pt x="328" y="454"/>
                </a:cubicBezTo>
                <a:cubicBezTo>
                  <a:pt x="321" y="454"/>
                  <a:pt x="317" y="453"/>
                  <a:pt x="316" y="451"/>
                </a:cubicBezTo>
                <a:cubicBezTo>
                  <a:pt x="314" y="449"/>
                  <a:pt x="310" y="397"/>
                  <a:pt x="303" y="293"/>
                </a:cubicBezTo>
                <a:cubicBezTo>
                  <a:pt x="297" y="189"/>
                  <a:pt x="293" y="134"/>
                  <a:pt x="293" y="131"/>
                </a:cubicBezTo>
                <a:lnTo>
                  <a:pt x="285" y="142"/>
                </a:lnTo>
                <a:cubicBezTo>
                  <a:pt x="275" y="159"/>
                  <a:pt x="247" y="207"/>
                  <a:pt x="202" y="286"/>
                </a:cubicBezTo>
                <a:cubicBezTo>
                  <a:pt x="140" y="394"/>
                  <a:pt x="109" y="448"/>
                  <a:pt x="108" y="449"/>
                </a:cubicBezTo>
                <a:cubicBezTo>
                  <a:pt x="107" y="450"/>
                  <a:pt x="106" y="451"/>
                  <a:pt x="105" y="452"/>
                </a:cubicBezTo>
                <a:cubicBezTo>
                  <a:pt x="103" y="453"/>
                  <a:pt x="99" y="454"/>
                  <a:pt x="93" y="454"/>
                </a:cubicBezTo>
                <a:cubicBezTo>
                  <a:pt x="85" y="454"/>
                  <a:pt x="81" y="452"/>
                  <a:pt x="80" y="449"/>
                </a:cubicBezTo>
                <a:cubicBezTo>
                  <a:pt x="80" y="448"/>
                  <a:pt x="75" y="380"/>
                  <a:pt x="66" y="245"/>
                </a:cubicBezTo>
                <a:cubicBezTo>
                  <a:pt x="56" y="108"/>
                  <a:pt x="51" y="40"/>
                  <a:pt x="51" y="40"/>
                </a:cubicBezTo>
                <a:cubicBezTo>
                  <a:pt x="50" y="36"/>
                  <a:pt x="48" y="33"/>
                  <a:pt x="45" y="32"/>
                </a:cubicBezTo>
                <a:cubicBezTo>
                  <a:pt x="41" y="32"/>
                  <a:pt x="33" y="31"/>
                  <a:pt x="19" y="30"/>
                </a:cubicBezTo>
                <a:lnTo>
                  <a:pt x="4" y="30"/>
                </a:lnTo>
                <a:cubicBezTo>
                  <a:pt x="1" y="27"/>
                  <a:pt x="0" y="25"/>
                  <a:pt x="0" y="23"/>
                </a:cubicBezTo>
                <a:cubicBezTo>
                  <a:pt x="0" y="13"/>
                  <a:pt x="3" y="6"/>
                  <a:pt x="8" y="0"/>
                </a:cubicBezTo>
                <a:lnTo>
                  <a:pt x="16" y="0"/>
                </a:lnTo>
                <a:cubicBezTo>
                  <a:pt x="34" y="2"/>
                  <a:pt x="55" y="2"/>
                  <a:pt x="80" y="2"/>
                </a:cubicBezTo>
                <a:cubicBezTo>
                  <a:pt x="133" y="2"/>
                  <a:pt x="163" y="2"/>
                  <a:pt x="168" y="0"/>
                </a:cubicBezTo>
                <a:lnTo>
                  <a:pt x="174" y="0"/>
                </a:lnTo>
                <a:cubicBezTo>
                  <a:pt x="177" y="3"/>
                  <a:pt x="178" y="5"/>
                  <a:pt x="178" y="6"/>
                </a:cubicBezTo>
                <a:cubicBezTo>
                  <a:pt x="178" y="7"/>
                  <a:pt x="178" y="11"/>
                  <a:pt x="177" y="18"/>
                </a:cubicBezTo>
                <a:cubicBezTo>
                  <a:pt x="175" y="24"/>
                  <a:pt x="173" y="28"/>
                  <a:pt x="171" y="30"/>
                </a:cubicBezTo>
                <a:lnTo>
                  <a:pt x="157" y="30"/>
                </a:lnTo>
                <a:cubicBezTo>
                  <a:pt x="131" y="31"/>
                  <a:pt x="117" y="35"/>
                  <a:pt x="116" y="41"/>
                </a:cubicBezTo>
                <a:cubicBezTo>
                  <a:pt x="129" y="239"/>
                  <a:pt x="136" y="342"/>
                  <a:pt x="138" y="352"/>
                </a:cubicBezTo>
                <a:lnTo>
                  <a:pt x="289" y="86"/>
                </a:lnTo>
                <a:lnTo>
                  <a:pt x="288" y="62"/>
                </a:lnTo>
                <a:cubicBezTo>
                  <a:pt x="287" y="44"/>
                  <a:pt x="285" y="34"/>
                  <a:pt x="282" y="33"/>
                </a:cubicBezTo>
                <a:cubicBezTo>
                  <a:pt x="279" y="31"/>
                  <a:pt x="270" y="30"/>
                  <a:pt x="255" y="30"/>
                </a:cubicBezTo>
                <a:cubicBezTo>
                  <a:pt x="246" y="30"/>
                  <a:pt x="240" y="29"/>
                  <a:pt x="238" y="29"/>
                </a:cubicBezTo>
                <a:cubicBezTo>
                  <a:pt x="235" y="28"/>
                  <a:pt x="234" y="26"/>
                  <a:pt x="234" y="23"/>
                </a:cubicBezTo>
                <a:cubicBezTo>
                  <a:pt x="234" y="22"/>
                  <a:pt x="234" y="19"/>
                  <a:pt x="235" y="15"/>
                </a:cubicBezTo>
                <a:cubicBezTo>
                  <a:pt x="236" y="13"/>
                  <a:pt x="236" y="12"/>
                  <a:pt x="236" y="9"/>
                </a:cubicBezTo>
                <a:cubicBezTo>
                  <a:pt x="237" y="7"/>
                  <a:pt x="237" y="6"/>
                  <a:pt x="237" y="5"/>
                </a:cubicBezTo>
                <a:cubicBezTo>
                  <a:pt x="237" y="4"/>
                  <a:pt x="238" y="3"/>
                  <a:pt x="239" y="2"/>
                </a:cubicBezTo>
                <a:cubicBezTo>
                  <a:pt x="240" y="1"/>
                  <a:pt x="241" y="1"/>
                  <a:pt x="241" y="1"/>
                </a:cubicBezTo>
                <a:cubicBezTo>
                  <a:pt x="242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6" name=""/>
          <p:cNvSpPr/>
          <p:nvPr/>
        </p:nvSpPr>
        <p:spPr>
          <a:xfrm>
            <a:off x="3719160" y="342900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8" y="52"/>
                  <a:pt x="107" y="98"/>
                  <a:pt x="125" y="152"/>
                </a:cubicBezTo>
                <a:cubicBezTo>
                  <a:pt x="144" y="206"/>
                  <a:pt x="154" y="263"/>
                  <a:pt x="154" y="321"/>
                </a:cubicBezTo>
                <a:cubicBezTo>
                  <a:pt x="154" y="350"/>
                  <a:pt x="152" y="378"/>
                  <a:pt x="147" y="405"/>
                </a:cubicBezTo>
                <a:cubicBezTo>
                  <a:pt x="142" y="433"/>
                  <a:pt x="137" y="456"/>
                  <a:pt x="132" y="475"/>
                </a:cubicBezTo>
                <a:cubicBezTo>
                  <a:pt x="126" y="494"/>
                  <a:pt x="118" y="513"/>
                  <a:pt x="108" y="531"/>
                </a:cubicBezTo>
                <a:cubicBezTo>
                  <a:pt x="98" y="550"/>
                  <a:pt x="90" y="565"/>
                  <a:pt x="84" y="574"/>
                </a:cubicBezTo>
                <a:cubicBezTo>
                  <a:pt x="78" y="584"/>
                  <a:pt x="69" y="595"/>
                  <a:pt x="57" y="607"/>
                </a:cubicBezTo>
                <a:cubicBezTo>
                  <a:pt x="46" y="619"/>
                  <a:pt x="39" y="626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2"/>
                  <a:pt x="20" y="643"/>
                  <a:pt x="19" y="643"/>
                </a:cubicBezTo>
                <a:lnTo>
                  <a:pt x="12" y="643"/>
                </a:lnTo>
                <a:cubicBezTo>
                  <a:pt x="8" y="643"/>
                  <a:pt x="6" y="643"/>
                  <a:pt x="5" y="643"/>
                </a:cubicBezTo>
                <a:cubicBezTo>
                  <a:pt x="3" y="643"/>
                  <a:pt x="2" y="642"/>
                  <a:pt x="2" y="641"/>
                </a:cubicBezTo>
                <a:cubicBezTo>
                  <a:pt x="1" y="640"/>
                  <a:pt x="0" y="638"/>
                  <a:pt x="0" y="635"/>
                </a:cubicBezTo>
                <a:cubicBezTo>
                  <a:pt x="0" y="635"/>
                  <a:pt x="2" y="632"/>
                  <a:pt x="7" y="627"/>
                </a:cubicBezTo>
                <a:cubicBezTo>
                  <a:pt x="73" y="558"/>
                  <a:pt x="106" y="457"/>
                  <a:pt x="106" y="321"/>
                </a:cubicBezTo>
                <a:cubicBezTo>
                  <a:pt x="106" y="187"/>
                  <a:pt x="73" y="85"/>
                  <a:pt x="7" y="16"/>
                </a:cubicBezTo>
                <a:cubicBezTo>
                  <a:pt x="2" y="11"/>
                  <a:pt x="0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7" name=""/>
          <p:cNvSpPr/>
          <p:nvPr/>
        </p:nvSpPr>
        <p:spPr>
          <a:xfrm>
            <a:off x="3873240" y="351756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9" y="0"/>
                </a:lnTo>
                <a:cubicBezTo>
                  <a:pt x="425" y="4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5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3" y="128"/>
                  <a:pt x="10" y="126"/>
                </a:cubicBezTo>
                <a:lnTo>
                  <a:pt x="419" y="126"/>
                </a:lnTo>
                <a:cubicBezTo>
                  <a:pt x="425" y="130"/>
                  <a:pt x="428" y="134"/>
                  <a:pt x="428" y="138"/>
                </a:cubicBezTo>
                <a:cubicBezTo>
                  <a:pt x="428" y="144"/>
                  <a:pt x="425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8" name=""/>
          <p:cNvSpPr/>
          <p:nvPr/>
        </p:nvSpPr>
        <p:spPr>
          <a:xfrm>
            <a:off x="4112280" y="3444480"/>
            <a:ext cx="235080" cy="158400"/>
          </a:xfrm>
          <a:custGeom>
            <a:avLst/>
            <a:gdLst/>
            <a:ahLst/>
            <a:rect l="0" t="0" r="r" b="b"/>
            <a:pathLst>
              <a:path w="653" h="440">
                <a:moveTo>
                  <a:pt x="163" y="35"/>
                </a:moveTo>
                <a:cubicBezTo>
                  <a:pt x="163" y="32"/>
                  <a:pt x="151" y="31"/>
                  <a:pt x="126" y="30"/>
                </a:cubicBezTo>
                <a:cubicBezTo>
                  <a:pt x="116" y="30"/>
                  <a:pt x="109" y="30"/>
                  <a:pt x="106" y="29"/>
                </a:cubicBezTo>
                <a:cubicBezTo>
                  <a:pt x="103" y="29"/>
                  <a:pt x="102" y="27"/>
                  <a:pt x="102" y="23"/>
                </a:cubicBezTo>
                <a:cubicBezTo>
                  <a:pt x="102" y="22"/>
                  <a:pt x="102" y="20"/>
                  <a:pt x="103" y="16"/>
                </a:cubicBezTo>
                <a:cubicBezTo>
                  <a:pt x="104" y="15"/>
                  <a:pt x="104" y="13"/>
                  <a:pt x="105" y="11"/>
                </a:cubicBezTo>
                <a:cubicBezTo>
                  <a:pt x="105" y="10"/>
                  <a:pt x="105" y="9"/>
                  <a:pt x="105" y="8"/>
                </a:cubicBezTo>
                <a:cubicBezTo>
                  <a:pt x="105" y="8"/>
                  <a:pt x="106" y="7"/>
                  <a:pt x="106" y="5"/>
                </a:cubicBezTo>
                <a:cubicBezTo>
                  <a:pt x="107" y="3"/>
                  <a:pt x="108" y="3"/>
                  <a:pt x="108" y="3"/>
                </a:cubicBezTo>
                <a:cubicBezTo>
                  <a:pt x="108" y="3"/>
                  <a:pt x="109" y="3"/>
                  <a:pt x="110" y="2"/>
                </a:cubicBezTo>
                <a:cubicBezTo>
                  <a:pt x="112" y="0"/>
                  <a:pt x="113" y="0"/>
                  <a:pt x="114" y="0"/>
                </a:cubicBezTo>
                <a:cubicBezTo>
                  <a:pt x="114" y="1"/>
                  <a:pt x="116" y="1"/>
                  <a:pt x="119" y="0"/>
                </a:cubicBezTo>
                <a:cubicBezTo>
                  <a:pt x="122" y="0"/>
                  <a:pt x="124" y="0"/>
                  <a:pt x="126" y="0"/>
                </a:cubicBezTo>
                <a:cubicBezTo>
                  <a:pt x="129" y="0"/>
                  <a:pt x="135" y="0"/>
                  <a:pt x="146" y="0"/>
                </a:cubicBezTo>
                <a:cubicBezTo>
                  <a:pt x="156" y="0"/>
                  <a:pt x="166" y="0"/>
                  <a:pt x="174" y="0"/>
                </a:cubicBezTo>
                <a:cubicBezTo>
                  <a:pt x="208" y="0"/>
                  <a:pt x="228" y="0"/>
                  <a:pt x="233" y="0"/>
                </a:cubicBezTo>
                <a:cubicBezTo>
                  <a:pt x="238" y="0"/>
                  <a:pt x="241" y="1"/>
                  <a:pt x="243" y="4"/>
                </a:cubicBezTo>
                <a:cubicBezTo>
                  <a:pt x="244" y="5"/>
                  <a:pt x="251" y="66"/>
                  <a:pt x="267" y="185"/>
                </a:cubicBezTo>
                <a:lnTo>
                  <a:pt x="290" y="365"/>
                </a:lnTo>
                <a:lnTo>
                  <a:pt x="305" y="341"/>
                </a:lnTo>
                <a:cubicBezTo>
                  <a:pt x="315" y="325"/>
                  <a:pt x="329" y="304"/>
                  <a:pt x="346" y="276"/>
                </a:cubicBezTo>
                <a:cubicBezTo>
                  <a:pt x="363" y="248"/>
                  <a:pt x="382" y="218"/>
                  <a:pt x="402" y="186"/>
                </a:cubicBezTo>
                <a:cubicBezTo>
                  <a:pt x="477" y="66"/>
                  <a:pt x="515" y="6"/>
                  <a:pt x="516" y="6"/>
                </a:cubicBezTo>
                <a:cubicBezTo>
                  <a:pt x="516" y="5"/>
                  <a:pt x="517" y="4"/>
                  <a:pt x="518" y="4"/>
                </a:cubicBezTo>
                <a:cubicBezTo>
                  <a:pt x="519" y="3"/>
                  <a:pt x="519" y="2"/>
                  <a:pt x="520" y="2"/>
                </a:cubicBezTo>
                <a:lnTo>
                  <a:pt x="524" y="0"/>
                </a:lnTo>
                <a:lnTo>
                  <a:pt x="586" y="0"/>
                </a:lnTo>
                <a:cubicBezTo>
                  <a:pt x="593" y="0"/>
                  <a:pt x="602" y="0"/>
                  <a:pt x="611" y="0"/>
                </a:cubicBezTo>
                <a:cubicBezTo>
                  <a:pt x="622" y="0"/>
                  <a:pt x="628" y="0"/>
                  <a:pt x="631" y="0"/>
                </a:cubicBezTo>
                <a:cubicBezTo>
                  <a:pt x="646" y="0"/>
                  <a:pt x="653" y="2"/>
                  <a:pt x="653" y="7"/>
                </a:cubicBezTo>
                <a:cubicBezTo>
                  <a:pt x="653" y="9"/>
                  <a:pt x="652" y="13"/>
                  <a:pt x="651" y="18"/>
                </a:cubicBezTo>
                <a:cubicBezTo>
                  <a:pt x="650" y="23"/>
                  <a:pt x="649" y="26"/>
                  <a:pt x="649" y="26"/>
                </a:cubicBezTo>
                <a:cubicBezTo>
                  <a:pt x="647" y="29"/>
                  <a:pt x="639" y="30"/>
                  <a:pt x="625" y="30"/>
                </a:cubicBezTo>
                <a:cubicBezTo>
                  <a:pt x="607" y="30"/>
                  <a:pt x="596" y="31"/>
                  <a:pt x="592" y="32"/>
                </a:cubicBezTo>
                <a:cubicBezTo>
                  <a:pt x="587" y="33"/>
                  <a:pt x="583" y="35"/>
                  <a:pt x="580" y="39"/>
                </a:cubicBezTo>
                <a:cubicBezTo>
                  <a:pt x="579" y="41"/>
                  <a:pt x="563" y="102"/>
                  <a:pt x="534" y="220"/>
                </a:cubicBezTo>
                <a:cubicBezTo>
                  <a:pt x="504" y="340"/>
                  <a:pt x="489" y="400"/>
                  <a:pt x="489" y="402"/>
                </a:cubicBezTo>
                <a:cubicBezTo>
                  <a:pt x="489" y="403"/>
                  <a:pt x="489" y="405"/>
                  <a:pt x="490" y="405"/>
                </a:cubicBezTo>
                <a:cubicBezTo>
                  <a:pt x="490" y="405"/>
                  <a:pt x="491" y="406"/>
                  <a:pt x="494" y="408"/>
                </a:cubicBezTo>
                <a:cubicBezTo>
                  <a:pt x="497" y="409"/>
                  <a:pt x="500" y="409"/>
                  <a:pt x="505" y="409"/>
                </a:cubicBezTo>
                <a:cubicBezTo>
                  <a:pt x="510" y="408"/>
                  <a:pt x="517" y="409"/>
                  <a:pt x="526" y="410"/>
                </a:cubicBezTo>
                <a:lnTo>
                  <a:pt x="546" y="410"/>
                </a:lnTo>
                <a:cubicBezTo>
                  <a:pt x="549" y="414"/>
                  <a:pt x="550" y="416"/>
                  <a:pt x="550" y="417"/>
                </a:cubicBezTo>
                <a:cubicBezTo>
                  <a:pt x="550" y="424"/>
                  <a:pt x="548" y="430"/>
                  <a:pt x="545" y="436"/>
                </a:cubicBezTo>
                <a:cubicBezTo>
                  <a:pt x="543" y="439"/>
                  <a:pt x="540" y="440"/>
                  <a:pt x="535" y="440"/>
                </a:cubicBezTo>
                <a:cubicBezTo>
                  <a:pt x="533" y="440"/>
                  <a:pt x="524" y="439"/>
                  <a:pt x="509" y="439"/>
                </a:cubicBezTo>
                <a:cubicBezTo>
                  <a:pt x="493" y="439"/>
                  <a:pt x="474" y="438"/>
                  <a:pt x="450" y="438"/>
                </a:cubicBezTo>
                <a:cubicBezTo>
                  <a:pt x="424" y="438"/>
                  <a:pt x="404" y="438"/>
                  <a:pt x="391" y="438"/>
                </a:cubicBezTo>
                <a:cubicBezTo>
                  <a:pt x="377" y="438"/>
                  <a:pt x="370" y="439"/>
                  <a:pt x="368" y="439"/>
                </a:cubicBezTo>
                <a:cubicBezTo>
                  <a:pt x="361" y="439"/>
                  <a:pt x="357" y="437"/>
                  <a:pt x="357" y="433"/>
                </a:cubicBezTo>
                <a:cubicBezTo>
                  <a:pt x="357" y="432"/>
                  <a:pt x="358" y="429"/>
                  <a:pt x="359" y="424"/>
                </a:cubicBezTo>
                <a:cubicBezTo>
                  <a:pt x="360" y="417"/>
                  <a:pt x="362" y="413"/>
                  <a:pt x="364" y="412"/>
                </a:cubicBezTo>
                <a:cubicBezTo>
                  <a:pt x="365" y="411"/>
                  <a:pt x="370" y="411"/>
                  <a:pt x="379" y="410"/>
                </a:cubicBezTo>
                <a:cubicBezTo>
                  <a:pt x="390" y="410"/>
                  <a:pt x="403" y="409"/>
                  <a:pt x="417" y="408"/>
                </a:cubicBezTo>
                <a:cubicBezTo>
                  <a:pt x="423" y="407"/>
                  <a:pt x="427" y="404"/>
                  <a:pt x="429" y="400"/>
                </a:cubicBezTo>
                <a:cubicBezTo>
                  <a:pt x="430" y="399"/>
                  <a:pt x="438" y="368"/>
                  <a:pt x="454" y="307"/>
                </a:cubicBezTo>
                <a:cubicBezTo>
                  <a:pt x="469" y="245"/>
                  <a:pt x="484" y="185"/>
                  <a:pt x="499" y="124"/>
                </a:cubicBezTo>
                <a:cubicBezTo>
                  <a:pt x="514" y="64"/>
                  <a:pt x="522" y="34"/>
                  <a:pt x="522" y="34"/>
                </a:cubicBezTo>
                <a:lnTo>
                  <a:pt x="397" y="232"/>
                </a:lnTo>
                <a:cubicBezTo>
                  <a:pt x="313" y="366"/>
                  <a:pt x="270" y="434"/>
                  <a:pt x="268" y="436"/>
                </a:cubicBezTo>
                <a:cubicBezTo>
                  <a:pt x="267" y="437"/>
                  <a:pt x="266" y="437"/>
                  <a:pt x="266" y="438"/>
                </a:cubicBezTo>
                <a:cubicBezTo>
                  <a:pt x="263" y="439"/>
                  <a:pt x="260" y="440"/>
                  <a:pt x="255" y="440"/>
                </a:cubicBezTo>
                <a:cubicBezTo>
                  <a:pt x="249" y="440"/>
                  <a:pt x="245" y="438"/>
                  <a:pt x="244" y="435"/>
                </a:cubicBezTo>
                <a:cubicBezTo>
                  <a:pt x="243" y="433"/>
                  <a:pt x="234" y="367"/>
                  <a:pt x="217" y="235"/>
                </a:cubicBezTo>
                <a:lnTo>
                  <a:pt x="192" y="38"/>
                </a:lnTo>
                <a:lnTo>
                  <a:pt x="149" y="212"/>
                </a:lnTo>
                <a:cubicBezTo>
                  <a:pt x="120" y="326"/>
                  <a:pt x="106" y="385"/>
                  <a:pt x="106" y="389"/>
                </a:cubicBezTo>
                <a:cubicBezTo>
                  <a:pt x="108" y="403"/>
                  <a:pt x="124" y="410"/>
                  <a:pt x="152" y="410"/>
                </a:cubicBezTo>
                <a:lnTo>
                  <a:pt x="158" y="410"/>
                </a:lnTo>
                <a:cubicBezTo>
                  <a:pt x="161" y="412"/>
                  <a:pt x="163" y="414"/>
                  <a:pt x="163" y="416"/>
                </a:cubicBezTo>
                <a:cubicBezTo>
                  <a:pt x="163" y="418"/>
                  <a:pt x="163" y="421"/>
                  <a:pt x="161" y="427"/>
                </a:cubicBezTo>
                <a:cubicBezTo>
                  <a:pt x="159" y="434"/>
                  <a:pt x="158" y="438"/>
                  <a:pt x="156" y="439"/>
                </a:cubicBezTo>
                <a:cubicBezTo>
                  <a:pt x="154" y="439"/>
                  <a:pt x="152" y="440"/>
                  <a:pt x="149" y="440"/>
                </a:cubicBezTo>
                <a:cubicBezTo>
                  <a:pt x="148" y="440"/>
                  <a:pt x="145" y="440"/>
                  <a:pt x="141" y="440"/>
                </a:cubicBezTo>
                <a:cubicBezTo>
                  <a:pt x="137" y="440"/>
                  <a:pt x="130" y="439"/>
                  <a:pt x="119" y="439"/>
                </a:cubicBezTo>
                <a:cubicBezTo>
                  <a:pt x="109" y="439"/>
                  <a:pt x="95" y="438"/>
                  <a:pt x="78" y="438"/>
                </a:cubicBezTo>
                <a:cubicBezTo>
                  <a:pt x="65" y="438"/>
                  <a:pt x="52" y="439"/>
                  <a:pt x="38" y="439"/>
                </a:cubicBezTo>
                <a:cubicBezTo>
                  <a:pt x="25" y="439"/>
                  <a:pt x="17" y="440"/>
                  <a:pt x="15" y="440"/>
                </a:cubicBezTo>
                <a:cubicBezTo>
                  <a:pt x="8" y="440"/>
                  <a:pt x="4" y="439"/>
                  <a:pt x="3" y="438"/>
                </a:cubicBezTo>
                <a:cubicBezTo>
                  <a:pt x="1" y="437"/>
                  <a:pt x="0" y="436"/>
                  <a:pt x="0" y="433"/>
                </a:cubicBezTo>
                <a:cubicBezTo>
                  <a:pt x="0" y="432"/>
                  <a:pt x="1" y="429"/>
                  <a:pt x="2" y="424"/>
                </a:cubicBezTo>
                <a:cubicBezTo>
                  <a:pt x="3" y="418"/>
                  <a:pt x="4" y="415"/>
                  <a:pt x="5" y="414"/>
                </a:cubicBezTo>
                <a:cubicBezTo>
                  <a:pt x="6" y="411"/>
                  <a:pt x="11" y="410"/>
                  <a:pt x="19" y="410"/>
                </a:cubicBezTo>
                <a:cubicBezTo>
                  <a:pt x="49" y="410"/>
                  <a:pt x="68" y="402"/>
                  <a:pt x="76" y="384"/>
                </a:cubicBezTo>
                <a:cubicBezTo>
                  <a:pt x="78" y="382"/>
                  <a:pt x="93" y="325"/>
                  <a:pt x="121" y="212"/>
                </a:cubicBezTo>
                <a:cubicBezTo>
                  <a:pt x="148" y="99"/>
                  <a:pt x="163" y="41"/>
                  <a:pt x="163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9" name=""/>
          <p:cNvSpPr/>
          <p:nvPr/>
        </p:nvSpPr>
        <p:spPr>
          <a:xfrm>
            <a:off x="4358880" y="3439440"/>
            <a:ext cx="137520" cy="168480"/>
          </a:xfrm>
          <a:custGeom>
            <a:avLst/>
            <a:gdLst/>
            <a:ahLst/>
            <a:rect l="0" t="0" r="r" b="b"/>
            <a:pathLst>
              <a:path w="382" h="468">
                <a:moveTo>
                  <a:pt x="164" y="437"/>
                </a:moveTo>
                <a:cubicBezTo>
                  <a:pt x="190" y="437"/>
                  <a:pt x="213" y="426"/>
                  <a:pt x="234" y="404"/>
                </a:cubicBezTo>
                <a:cubicBezTo>
                  <a:pt x="256" y="382"/>
                  <a:pt x="266" y="356"/>
                  <a:pt x="267" y="326"/>
                </a:cubicBezTo>
                <a:cubicBezTo>
                  <a:pt x="267" y="299"/>
                  <a:pt x="256" y="281"/>
                  <a:pt x="233" y="270"/>
                </a:cubicBezTo>
                <a:cubicBezTo>
                  <a:pt x="187" y="259"/>
                  <a:pt x="158" y="251"/>
                  <a:pt x="145" y="247"/>
                </a:cubicBezTo>
                <a:cubicBezTo>
                  <a:pt x="132" y="242"/>
                  <a:pt x="123" y="238"/>
                  <a:pt x="118" y="234"/>
                </a:cubicBezTo>
                <a:cubicBezTo>
                  <a:pt x="93" y="216"/>
                  <a:pt x="80" y="190"/>
                  <a:pt x="80" y="156"/>
                </a:cubicBezTo>
                <a:cubicBezTo>
                  <a:pt x="80" y="130"/>
                  <a:pt x="87" y="106"/>
                  <a:pt x="100" y="85"/>
                </a:cubicBezTo>
                <a:cubicBezTo>
                  <a:pt x="114" y="64"/>
                  <a:pt x="128" y="48"/>
                  <a:pt x="142" y="37"/>
                </a:cubicBezTo>
                <a:cubicBezTo>
                  <a:pt x="154" y="26"/>
                  <a:pt x="169" y="18"/>
                  <a:pt x="187" y="11"/>
                </a:cubicBezTo>
                <a:cubicBezTo>
                  <a:pt x="204" y="5"/>
                  <a:pt x="218" y="1"/>
                  <a:pt x="228" y="1"/>
                </a:cubicBezTo>
                <a:lnTo>
                  <a:pt x="235" y="1"/>
                </a:lnTo>
                <a:lnTo>
                  <a:pt x="240" y="1"/>
                </a:lnTo>
                <a:cubicBezTo>
                  <a:pt x="282" y="1"/>
                  <a:pt x="311" y="15"/>
                  <a:pt x="330" y="42"/>
                </a:cubicBezTo>
                <a:cubicBezTo>
                  <a:pt x="330" y="42"/>
                  <a:pt x="333" y="39"/>
                  <a:pt x="338" y="34"/>
                </a:cubicBezTo>
                <a:cubicBezTo>
                  <a:pt x="343" y="28"/>
                  <a:pt x="349" y="22"/>
                  <a:pt x="355" y="15"/>
                </a:cubicBezTo>
                <a:cubicBezTo>
                  <a:pt x="361" y="8"/>
                  <a:pt x="365" y="3"/>
                  <a:pt x="368" y="1"/>
                </a:cubicBezTo>
                <a:cubicBezTo>
                  <a:pt x="368" y="1"/>
                  <a:pt x="369" y="1"/>
                  <a:pt x="370" y="1"/>
                </a:cubicBezTo>
                <a:cubicBezTo>
                  <a:pt x="371" y="1"/>
                  <a:pt x="373" y="1"/>
                  <a:pt x="373" y="0"/>
                </a:cubicBezTo>
                <a:cubicBezTo>
                  <a:pt x="379" y="0"/>
                  <a:pt x="382" y="2"/>
                  <a:pt x="382" y="5"/>
                </a:cubicBezTo>
                <a:cubicBezTo>
                  <a:pt x="382" y="8"/>
                  <a:pt x="376" y="34"/>
                  <a:pt x="364" y="82"/>
                </a:cubicBezTo>
                <a:cubicBezTo>
                  <a:pt x="352" y="131"/>
                  <a:pt x="345" y="156"/>
                  <a:pt x="343" y="158"/>
                </a:cubicBezTo>
                <a:cubicBezTo>
                  <a:pt x="342" y="160"/>
                  <a:pt x="338" y="160"/>
                  <a:pt x="333" y="160"/>
                </a:cubicBezTo>
                <a:cubicBezTo>
                  <a:pt x="324" y="160"/>
                  <a:pt x="320" y="158"/>
                  <a:pt x="320" y="154"/>
                </a:cubicBezTo>
                <a:cubicBezTo>
                  <a:pt x="320" y="152"/>
                  <a:pt x="320" y="150"/>
                  <a:pt x="321" y="148"/>
                </a:cubicBezTo>
                <a:cubicBezTo>
                  <a:pt x="321" y="147"/>
                  <a:pt x="321" y="143"/>
                  <a:pt x="321" y="136"/>
                </a:cubicBezTo>
                <a:cubicBezTo>
                  <a:pt x="322" y="129"/>
                  <a:pt x="322" y="123"/>
                  <a:pt x="323" y="119"/>
                </a:cubicBezTo>
                <a:cubicBezTo>
                  <a:pt x="323" y="104"/>
                  <a:pt x="321" y="92"/>
                  <a:pt x="317" y="81"/>
                </a:cubicBezTo>
                <a:cubicBezTo>
                  <a:pt x="313" y="70"/>
                  <a:pt x="309" y="63"/>
                  <a:pt x="305" y="57"/>
                </a:cubicBezTo>
                <a:cubicBezTo>
                  <a:pt x="302" y="52"/>
                  <a:pt x="296" y="47"/>
                  <a:pt x="289" y="41"/>
                </a:cubicBezTo>
                <a:cubicBezTo>
                  <a:pt x="274" y="32"/>
                  <a:pt x="256" y="28"/>
                  <a:pt x="236" y="28"/>
                </a:cubicBezTo>
                <a:cubicBezTo>
                  <a:pt x="211" y="28"/>
                  <a:pt x="189" y="38"/>
                  <a:pt x="168" y="57"/>
                </a:cubicBezTo>
                <a:cubicBezTo>
                  <a:pt x="147" y="77"/>
                  <a:pt x="136" y="100"/>
                  <a:pt x="136" y="125"/>
                </a:cubicBezTo>
                <a:cubicBezTo>
                  <a:pt x="136" y="138"/>
                  <a:pt x="139" y="149"/>
                  <a:pt x="145" y="159"/>
                </a:cubicBezTo>
                <a:cubicBezTo>
                  <a:pt x="152" y="168"/>
                  <a:pt x="160" y="175"/>
                  <a:pt x="172" y="179"/>
                </a:cubicBezTo>
                <a:cubicBezTo>
                  <a:pt x="173" y="180"/>
                  <a:pt x="188" y="184"/>
                  <a:pt x="216" y="191"/>
                </a:cubicBezTo>
                <a:cubicBezTo>
                  <a:pt x="246" y="198"/>
                  <a:pt x="260" y="202"/>
                  <a:pt x="260" y="202"/>
                </a:cubicBezTo>
                <a:cubicBezTo>
                  <a:pt x="275" y="207"/>
                  <a:pt x="289" y="217"/>
                  <a:pt x="303" y="233"/>
                </a:cubicBezTo>
                <a:cubicBezTo>
                  <a:pt x="316" y="249"/>
                  <a:pt x="323" y="270"/>
                  <a:pt x="323" y="297"/>
                </a:cubicBezTo>
                <a:cubicBezTo>
                  <a:pt x="323" y="308"/>
                  <a:pt x="322" y="320"/>
                  <a:pt x="318" y="333"/>
                </a:cubicBezTo>
                <a:cubicBezTo>
                  <a:pt x="316" y="343"/>
                  <a:pt x="312" y="353"/>
                  <a:pt x="307" y="365"/>
                </a:cubicBezTo>
                <a:cubicBezTo>
                  <a:pt x="301" y="376"/>
                  <a:pt x="293" y="389"/>
                  <a:pt x="284" y="403"/>
                </a:cubicBezTo>
                <a:cubicBezTo>
                  <a:pt x="274" y="416"/>
                  <a:pt x="260" y="429"/>
                  <a:pt x="240" y="441"/>
                </a:cubicBezTo>
                <a:cubicBezTo>
                  <a:pt x="222" y="453"/>
                  <a:pt x="202" y="461"/>
                  <a:pt x="180" y="466"/>
                </a:cubicBezTo>
                <a:cubicBezTo>
                  <a:pt x="175" y="467"/>
                  <a:pt x="167" y="468"/>
                  <a:pt x="158" y="468"/>
                </a:cubicBezTo>
                <a:cubicBezTo>
                  <a:pt x="116" y="468"/>
                  <a:pt x="83" y="455"/>
                  <a:pt x="59" y="431"/>
                </a:cubicBezTo>
                <a:lnTo>
                  <a:pt x="53" y="424"/>
                </a:lnTo>
                <a:lnTo>
                  <a:pt x="35" y="444"/>
                </a:lnTo>
                <a:cubicBezTo>
                  <a:pt x="25" y="456"/>
                  <a:pt x="19" y="462"/>
                  <a:pt x="17" y="464"/>
                </a:cubicBezTo>
                <a:cubicBezTo>
                  <a:pt x="15" y="467"/>
                  <a:pt x="12" y="468"/>
                  <a:pt x="9" y="468"/>
                </a:cubicBezTo>
                <a:cubicBezTo>
                  <a:pt x="3" y="468"/>
                  <a:pt x="0" y="466"/>
                  <a:pt x="0" y="462"/>
                </a:cubicBezTo>
                <a:cubicBezTo>
                  <a:pt x="0" y="460"/>
                  <a:pt x="13" y="410"/>
                  <a:pt x="37" y="311"/>
                </a:cubicBezTo>
                <a:cubicBezTo>
                  <a:pt x="38" y="308"/>
                  <a:pt x="43" y="307"/>
                  <a:pt x="50" y="307"/>
                </a:cubicBezTo>
                <a:lnTo>
                  <a:pt x="59" y="307"/>
                </a:lnTo>
                <a:cubicBezTo>
                  <a:pt x="61" y="310"/>
                  <a:pt x="62" y="312"/>
                  <a:pt x="62" y="314"/>
                </a:cubicBezTo>
                <a:cubicBezTo>
                  <a:pt x="62" y="315"/>
                  <a:pt x="62" y="317"/>
                  <a:pt x="62" y="320"/>
                </a:cubicBezTo>
                <a:cubicBezTo>
                  <a:pt x="61" y="323"/>
                  <a:pt x="61" y="327"/>
                  <a:pt x="59" y="333"/>
                </a:cubicBezTo>
                <a:cubicBezTo>
                  <a:pt x="58" y="339"/>
                  <a:pt x="58" y="346"/>
                  <a:pt x="58" y="354"/>
                </a:cubicBezTo>
                <a:cubicBezTo>
                  <a:pt x="59" y="371"/>
                  <a:pt x="63" y="385"/>
                  <a:pt x="70" y="397"/>
                </a:cubicBezTo>
                <a:cubicBezTo>
                  <a:pt x="76" y="408"/>
                  <a:pt x="86" y="417"/>
                  <a:pt x="97" y="422"/>
                </a:cubicBezTo>
                <a:cubicBezTo>
                  <a:pt x="109" y="428"/>
                  <a:pt x="120" y="432"/>
                  <a:pt x="130" y="434"/>
                </a:cubicBezTo>
                <a:cubicBezTo>
                  <a:pt x="141" y="436"/>
                  <a:pt x="153" y="437"/>
                  <a:pt x="164" y="4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0" name=""/>
          <p:cNvSpPr/>
          <p:nvPr/>
        </p:nvSpPr>
        <p:spPr>
          <a:xfrm>
            <a:off x="4503240" y="3445200"/>
            <a:ext cx="169560" cy="157680"/>
          </a:xfrm>
          <a:custGeom>
            <a:avLst/>
            <a:gdLst/>
            <a:ahLst/>
            <a:rect l="0" t="0" r="r" b="b"/>
            <a:pathLst>
              <a:path w="471" h="438">
                <a:moveTo>
                  <a:pt x="295" y="301"/>
                </a:moveTo>
                <a:cubicBezTo>
                  <a:pt x="287" y="301"/>
                  <a:pt x="283" y="298"/>
                  <a:pt x="283" y="293"/>
                </a:cubicBezTo>
                <a:cubicBezTo>
                  <a:pt x="283" y="291"/>
                  <a:pt x="284" y="286"/>
                  <a:pt x="286" y="277"/>
                </a:cubicBezTo>
                <a:cubicBezTo>
                  <a:pt x="288" y="269"/>
                  <a:pt x="289" y="261"/>
                  <a:pt x="289" y="255"/>
                </a:cubicBezTo>
                <a:cubicBezTo>
                  <a:pt x="289" y="242"/>
                  <a:pt x="284" y="232"/>
                  <a:pt x="276" y="229"/>
                </a:cubicBezTo>
                <a:cubicBezTo>
                  <a:pt x="267" y="226"/>
                  <a:pt x="246" y="225"/>
                  <a:pt x="213" y="225"/>
                </a:cubicBezTo>
                <a:lnTo>
                  <a:pt x="180" y="225"/>
                </a:lnTo>
                <a:cubicBezTo>
                  <a:pt x="179" y="226"/>
                  <a:pt x="172" y="256"/>
                  <a:pt x="157" y="314"/>
                </a:cubicBezTo>
                <a:cubicBezTo>
                  <a:pt x="143" y="373"/>
                  <a:pt x="136" y="403"/>
                  <a:pt x="136" y="404"/>
                </a:cubicBezTo>
                <a:cubicBezTo>
                  <a:pt x="136" y="406"/>
                  <a:pt x="138" y="407"/>
                  <a:pt x="143" y="407"/>
                </a:cubicBezTo>
                <a:cubicBezTo>
                  <a:pt x="147" y="407"/>
                  <a:pt x="165" y="407"/>
                  <a:pt x="194" y="408"/>
                </a:cubicBezTo>
                <a:cubicBezTo>
                  <a:pt x="234" y="408"/>
                  <a:pt x="261" y="408"/>
                  <a:pt x="274" y="407"/>
                </a:cubicBezTo>
                <a:cubicBezTo>
                  <a:pt x="286" y="406"/>
                  <a:pt x="299" y="403"/>
                  <a:pt x="312" y="398"/>
                </a:cubicBezTo>
                <a:cubicBezTo>
                  <a:pt x="333" y="392"/>
                  <a:pt x="350" y="380"/>
                  <a:pt x="364" y="363"/>
                </a:cubicBezTo>
                <a:cubicBezTo>
                  <a:pt x="378" y="345"/>
                  <a:pt x="393" y="317"/>
                  <a:pt x="410" y="279"/>
                </a:cubicBezTo>
                <a:cubicBezTo>
                  <a:pt x="414" y="269"/>
                  <a:pt x="418" y="264"/>
                  <a:pt x="419" y="263"/>
                </a:cubicBezTo>
                <a:cubicBezTo>
                  <a:pt x="422" y="262"/>
                  <a:pt x="425" y="262"/>
                  <a:pt x="429" y="262"/>
                </a:cubicBezTo>
                <a:cubicBezTo>
                  <a:pt x="437" y="262"/>
                  <a:pt x="441" y="265"/>
                  <a:pt x="441" y="270"/>
                </a:cubicBezTo>
                <a:cubicBezTo>
                  <a:pt x="395" y="379"/>
                  <a:pt x="372" y="434"/>
                  <a:pt x="370" y="436"/>
                </a:cubicBezTo>
                <a:cubicBezTo>
                  <a:pt x="369" y="437"/>
                  <a:pt x="307" y="438"/>
                  <a:pt x="186" y="438"/>
                </a:cubicBezTo>
                <a:lnTo>
                  <a:pt x="65" y="438"/>
                </a:lnTo>
                <a:cubicBezTo>
                  <a:pt x="21" y="438"/>
                  <a:pt x="0" y="435"/>
                  <a:pt x="0" y="431"/>
                </a:cubicBezTo>
                <a:cubicBezTo>
                  <a:pt x="0" y="430"/>
                  <a:pt x="0" y="427"/>
                  <a:pt x="2" y="422"/>
                </a:cubicBezTo>
                <a:cubicBezTo>
                  <a:pt x="3" y="415"/>
                  <a:pt x="5" y="411"/>
                  <a:pt x="7" y="410"/>
                </a:cubicBezTo>
                <a:cubicBezTo>
                  <a:pt x="8" y="409"/>
                  <a:pt x="13" y="409"/>
                  <a:pt x="21" y="408"/>
                </a:cubicBezTo>
                <a:cubicBezTo>
                  <a:pt x="33" y="408"/>
                  <a:pt x="46" y="407"/>
                  <a:pt x="60" y="406"/>
                </a:cubicBezTo>
                <a:cubicBezTo>
                  <a:pt x="66" y="405"/>
                  <a:pt x="70" y="402"/>
                  <a:pt x="72" y="398"/>
                </a:cubicBezTo>
                <a:cubicBezTo>
                  <a:pt x="73" y="396"/>
                  <a:pt x="88" y="336"/>
                  <a:pt x="118" y="217"/>
                </a:cubicBezTo>
                <a:cubicBezTo>
                  <a:pt x="147" y="99"/>
                  <a:pt x="162" y="39"/>
                  <a:pt x="163" y="38"/>
                </a:cubicBezTo>
                <a:cubicBezTo>
                  <a:pt x="163" y="35"/>
                  <a:pt x="162" y="33"/>
                  <a:pt x="160" y="33"/>
                </a:cubicBezTo>
                <a:cubicBezTo>
                  <a:pt x="157" y="32"/>
                  <a:pt x="145" y="31"/>
                  <a:pt x="126" y="30"/>
                </a:cubicBezTo>
                <a:lnTo>
                  <a:pt x="106" y="30"/>
                </a:lnTo>
                <a:cubicBezTo>
                  <a:pt x="104" y="27"/>
                  <a:pt x="102" y="26"/>
                  <a:pt x="102" y="25"/>
                </a:cubicBezTo>
                <a:cubicBezTo>
                  <a:pt x="102" y="24"/>
                  <a:pt x="103" y="20"/>
                  <a:pt x="104" y="14"/>
                </a:cubicBezTo>
                <a:cubicBezTo>
                  <a:pt x="105" y="7"/>
                  <a:pt x="107" y="2"/>
                  <a:pt x="110" y="0"/>
                </a:cubicBezTo>
                <a:lnTo>
                  <a:pt x="466" y="0"/>
                </a:lnTo>
                <a:cubicBezTo>
                  <a:pt x="469" y="2"/>
                  <a:pt x="471" y="4"/>
                  <a:pt x="471" y="7"/>
                </a:cubicBezTo>
                <a:cubicBezTo>
                  <a:pt x="471" y="10"/>
                  <a:pt x="468" y="33"/>
                  <a:pt x="463" y="79"/>
                </a:cubicBezTo>
                <a:cubicBezTo>
                  <a:pt x="457" y="125"/>
                  <a:pt x="454" y="149"/>
                  <a:pt x="454" y="150"/>
                </a:cubicBezTo>
                <a:cubicBezTo>
                  <a:pt x="453" y="153"/>
                  <a:pt x="448" y="154"/>
                  <a:pt x="441" y="154"/>
                </a:cubicBezTo>
                <a:lnTo>
                  <a:pt x="433" y="154"/>
                </a:lnTo>
                <a:cubicBezTo>
                  <a:pt x="430" y="152"/>
                  <a:pt x="429" y="149"/>
                  <a:pt x="429" y="146"/>
                </a:cubicBezTo>
                <a:lnTo>
                  <a:pt x="431" y="131"/>
                </a:lnTo>
                <a:cubicBezTo>
                  <a:pt x="432" y="121"/>
                  <a:pt x="432" y="110"/>
                  <a:pt x="432" y="98"/>
                </a:cubicBezTo>
                <a:cubicBezTo>
                  <a:pt x="432" y="85"/>
                  <a:pt x="431" y="74"/>
                  <a:pt x="428" y="66"/>
                </a:cubicBezTo>
                <a:cubicBezTo>
                  <a:pt x="425" y="57"/>
                  <a:pt x="421" y="51"/>
                  <a:pt x="415" y="46"/>
                </a:cubicBezTo>
                <a:cubicBezTo>
                  <a:pt x="410" y="41"/>
                  <a:pt x="402" y="38"/>
                  <a:pt x="392" y="36"/>
                </a:cubicBezTo>
                <a:cubicBezTo>
                  <a:pt x="382" y="33"/>
                  <a:pt x="372" y="32"/>
                  <a:pt x="362" y="31"/>
                </a:cubicBezTo>
                <a:cubicBezTo>
                  <a:pt x="352" y="30"/>
                  <a:pt x="338" y="30"/>
                  <a:pt x="321" y="30"/>
                </a:cubicBezTo>
                <a:lnTo>
                  <a:pt x="291" y="30"/>
                </a:lnTo>
                <a:cubicBezTo>
                  <a:pt x="253" y="30"/>
                  <a:pt x="233" y="31"/>
                  <a:pt x="231" y="32"/>
                </a:cubicBezTo>
                <a:cubicBezTo>
                  <a:pt x="230" y="33"/>
                  <a:pt x="228" y="35"/>
                  <a:pt x="227" y="38"/>
                </a:cubicBezTo>
                <a:cubicBezTo>
                  <a:pt x="227" y="39"/>
                  <a:pt x="220" y="65"/>
                  <a:pt x="207" y="116"/>
                </a:cubicBezTo>
                <a:cubicBezTo>
                  <a:pt x="195" y="168"/>
                  <a:pt x="188" y="194"/>
                  <a:pt x="188" y="195"/>
                </a:cubicBezTo>
                <a:cubicBezTo>
                  <a:pt x="197" y="195"/>
                  <a:pt x="208" y="195"/>
                  <a:pt x="218" y="195"/>
                </a:cubicBezTo>
                <a:lnTo>
                  <a:pt x="235" y="195"/>
                </a:lnTo>
                <a:cubicBezTo>
                  <a:pt x="263" y="195"/>
                  <a:pt x="283" y="192"/>
                  <a:pt x="293" y="186"/>
                </a:cubicBezTo>
                <a:cubicBezTo>
                  <a:pt x="304" y="179"/>
                  <a:pt x="314" y="162"/>
                  <a:pt x="322" y="134"/>
                </a:cubicBezTo>
                <a:cubicBezTo>
                  <a:pt x="324" y="127"/>
                  <a:pt x="325" y="123"/>
                  <a:pt x="326" y="122"/>
                </a:cubicBezTo>
                <a:cubicBezTo>
                  <a:pt x="327" y="121"/>
                  <a:pt x="331" y="121"/>
                  <a:pt x="337" y="120"/>
                </a:cubicBezTo>
                <a:cubicBezTo>
                  <a:pt x="339" y="120"/>
                  <a:pt x="341" y="120"/>
                  <a:pt x="342" y="120"/>
                </a:cubicBezTo>
                <a:cubicBezTo>
                  <a:pt x="344" y="120"/>
                  <a:pt x="345" y="121"/>
                  <a:pt x="345" y="121"/>
                </a:cubicBezTo>
                <a:cubicBezTo>
                  <a:pt x="346" y="121"/>
                  <a:pt x="347" y="122"/>
                  <a:pt x="347" y="122"/>
                </a:cubicBezTo>
                <a:lnTo>
                  <a:pt x="348" y="124"/>
                </a:lnTo>
                <a:cubicBezTo>
                  <a:pt x="349" y="126"/>
                  <a:pt x="350" y="127"/>
                  <a:pt x="350" y="127"/>
                </a:cubicBezTo>
                <a:lnTo>
                  <a:pt x="329" y="211"/>
                </a:lnTo>
                <a:cubicBezTo>
                  <a:pt x="315" y="269"/>
                  <a:pt x="307" y="298"/>
                  <a:pt x="306" y="299"/>
                </a:cubicBezTo>
                <a:cubicBezTo>
                  <a:pt x="304" y="300"/>
                  <a:pt x="301" y="301"/>
                  <a:pt x="295" y="30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1" name=""/>
          <p:cNvSpPr/>
          <p:nvPr/>
        </p:nvSpPr>
        <p:spPr>
          <a:xfrm>
            <a:off x="4694040" y="342900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0" y="321"/>
                </a:moveTo>
                <a:cubicBezTo>
                  <a:pt x="0" y="292"/>
                  <a:pt x="2" y="264"/>
                  <a:pt x="7" y="237"/>
                </a:cubicBezTo>
                <a:cubicBezTo>
                  <a:pt x="11" y="211"/>
                  <a:pt x="16" y="188"/>
                  <a:pt x="21" y="169"/>
                </a:cubicBezTo>
                <a:cubicBezTo>
                  <a:pt x="27" y="149"/>
                  <a:pt x="35" y="130"/>
                  <a:pt x="46" y="112"/>
                </a:cubicBezTo>
                <a:cubicBezTo>
                  <a:pt x="56" y="94"/>
                  <a:pt x="65" y="79"/>
                  <a:pt x="71" y="69"/>
                </a:cubicBezTo>
                <a:cubicBezTo>
                  <a:pt x="77" y="59"/>
                  <a:pt x="86" y="48"/>
                  <a:pt x="97" y="36"/>
                </a:cubicBezTo>
                <a:cubicBezTo>
                  <a:pt x="109" y="24"/>
                  <a:pt x="117" y="16"/>
                  <a:pt x="119" y="14"/>
                </a:cubicBezTo>
                <a:cubicBezTo>
                  <a:pt x="121" y="11"/>
                  <a:pt x="126" y="7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2"/>
                  <a:pt x="144" y="20"/>
                </a:cubicBezTo>
                <a:cubicBezTo>
                  <a:pt x="136" y="27"/>
                  <a:pt x="128" y="39"/>
                  <a:pt x="117" y="54"/>
                </a:cubicBezTo>
                <a:cubicBezTo>
                  <a:pt x="107" y="69"/>
                  <a:pt x="97" y="87"/>
                  <a:pt x="86" y="109"/>
                </a:cubicBezTo>
                <a:cubicBezTo>
                  <a:pt x="75" y="131"/>
                  <a:pt x="66" y="160"/>
                  <a:pt x="59" y="197"/>
                </a:cubicBezTo>
                <a:cubicBezTo>
                  <a:pt x="52" y="235"/>
                  <a:pt x="48" y="276"/>
                  <a:pt x="48" y="321"/>
                </a:cubicBezTo>
                <a:cubicBezTo>
                  <a:pt x="48" y="367"/>
                  <a:pt x="52" y="408"/>
                  <a:pt x="59" y="445"/>
                </a:cubicBezTo>
                <a:cubicBezTo>
                  <a:pt x="66" y="482"/>
                  <a:pt x="75" y="512"/>
                  <a:pt x="85" y="535"/>
                </a:cubicBezTo>
                <a:cubicBezTo>
                  <a:pt x="96" y="557"/>
                  <a:pt x="106" y="576"/>
                  <a:pt x="117" y="590"/>
                </a:cubicBezTo>
                <a:cubicBezTo>
                  <a:pt x="127" y="604"/>
                  <a:pt x="136" y="615"/>
                  <a:pt x="144" y="624"/>
                </a:cubicBezTo>
                <a:cubicBezTo>
                  <a:pt x="151" y="632"/>
                  <a:pt x="155" y="637"/>
                  <a:pt x="155" y="637"/>
                </a:cubicBezTo>
                <a:cubicBezTo>
                  <a:pt x="155" y="641"/>
                  <a:pt x="151" y="643"/>
                  <a:pt x="145" y="643"/>
                </a:cubicBezTo>
                <a:lnTo>
                  <a:pt x="143" y="643"/>
                </a:lnTo>
                <a:lnTo>
                  <a:pt x="135" y="643"/>
                </a:lnTo>
                <a:lnTo>
                  <a:pt x="117" y="628"/>
                </a:lnTo>
                <a:cubicBezTo>
                  <a:pt x="77" y="591"/>
                  <a:pt x="47" y="546"/>
                  <a:pt x="28" y="492"/>
                </a:cubicBezTo>
                <a:cubicBezTo>
                  <a:pt x="9" y="437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2" name=""/>
          <p:cNvSpPr/>
          <p:nvPr/>
        </p:nvSpPr>
        <p:spPr>
          <a:xfrm>
            <a:off x="4773960" y="3444480"/>
            <a:ext cx="230760" cy="163440"/>
          </a:xfrm>
          <a:custGeom>
            <a:avLst/>
            <a:gdLst/>
            <a:ahLst/>
            <a:rect l="0" t="0" r="r" b="b"/>
            <a:pathLst>
              <a:path w="641" h="454">
                <a:moveTo>
                  <a:pt x="247" y="0"/>
                </a:moveTo>
                <a:cubicBezTo>
                  <a:pt x="253" y="0"/>
                  <a:pt x="264" y="1"/>
                  <a:pt x="279" y="1"/>
                </a:cubicBezTo>
                <a:cubicBezTo>
                  <a:pt x="295" y="1"/>
                  <a:pt x="309" y="2"/>
                  <a:pt x="322" y="2"/>
                </a:cubicBezTo>
                <a:cubicBezTo>
                  <a:pt x="344" y="2"/>
                  <a:pt x="362" y="2"/>
                  <a:pt x="377" y="2"/>
                </a:cubicBezTo>
                <a:cubicBezTo>
                  <a:pt x="391" y="1"/>
                  <a:pt x="400" y="1"/>
                  <a:pt x="402" y="1"/>
                </a:cubicBezTo>
                <a:cubicBezTo>
                  <a:pt x="410" y="1"/>
                  <a:pt x="413" y="3"/>
                  <a:pt x="413" y="6"/>
                </a:cubicBezTo>
                <a:cubicBezTo>
                  <a:pt x="413" y="8"/>
                  <a:pt x="413" y="11"/>
                  <a:pt x="412" y="16"/>
                </a:cubicBezTo>
                <a:cubicBezTo>
                  <a:pt x="409" y="24"/>
                  <a:pt x="407" y="28"/>
                  <a:pt x="406" y="29"/>
                </a:cubicBezTo>
                <a:cubicBezTo>
                  <a:pt x="404" y="29"/>
                  <a:pt x="399" y="30"/>
                  <a:pt x="392" y="30"/>
                </a:cubicBezTo>
                <a:cubicBezTo>
                  <a:pt x="381" y="30"/>
                  <a:pt x="372" y="31"/>
                  <a:pt x="366" y="33"/>
                </a:cubicBezTo>
                <a:cubicBezTo>
                  <a:pt x="360" y="35"/>
                  <a:pt x="355" y="37"/>
                  <a:pt x="352" y="38"/>
                </a:cubicBezTo>
                <a:cubicBezTo>
                  <a:pt x="350" y="40"/>
                  <a:pt x="349" y="42"/>
                  <a:pt x="351" y="44"/>
                </a:cubicBezTo>
                <a:cubicBezTo>
                  <a:pt x="351" y="49"/>
                  <a:pt x="354" y="100"/>
                  <a:pt x="361" y="198"/>
                </a:cubicBezTo>
                <a:cubicBezTo>
                  <a:pt x="368" y="294"/>
                  <a:pt x="371" y="346"/>
                  <a:pt x="371" y="351"/>
                </a:cubicBezTo>
                <a:lnTo>
                  <a:pt x="372" y="349"/>
                </a:lnTo>
                <a:cubicBezTo>
                  <a:pt x="373" y="348"/>
                  <a:pt x="375" y="346"/>
                  <a:pt x="376" y="343"/>
                </a:cubicBezTo>
                <a:cubicBezTo>
                  <a:pt x="378" y="340"/>
                  <a:pt x="381" y="336"/>
                  <a:pt x="384" y="331"/>
                </a:cubicBezTo>
                <a:cubicBezTo>
                  <a:pt x="387" y="325"/>
                  <a:pt x="391" y="319"/>
                  <a:pt x="395" y="311"/>
                </a:cubicBezTo>
                <a:cubicBezTo>
                  <a:pt x="399" y="304"/>
                  <a:pt x="404" y="295"/>
                  <a:pt x="410" y="285"/>
                </a:cubicBezTo>
                <a:cubicBezTo>
                  <a:pt x="417" y="275"/>
                  <a:pt x="423" y="264"/>
                  <a:pt x="429" y="250"/>
                </a:cubicBezTo>
                <a:cubicBezTo>
                  <a:pt x="436" y="237"/>
                  <a:pt x="444" y="223"/>
                  <a:pt x="455" y="207"/>
                </a:cubicBezTo>
                <a:cubicBezTo>
                  <a:pt x="500" y="128"/>
                  <a:pt x="525" y="83"/>
                  <a:pt x="531" y="72"/>
                </a:cubicBezTo>
                <a:cubicBezTo>
                  <a:pt x="537" y="61"/>
                  <a:pt x="540" y="54"/>
                  <a:pt x="541" y="51"/>
                </a:cubicBezTo>
                <a:cubicBezTo>
                  <a:pt x="541" y="45"/>
                  <a:pt x="537" y="40"/>
                  <a:pt x="529" y="36"/>
                </a:cubicBezTo>
                <a:cubicBezTo>
                  <a:pt x="521" y="32"/>
                  <a:pt x="512" y="30"/>
                  <a:pt x="502" y="30"/>
                </a:cubicBezTo>
                <a:cubicBezTo>
                  <a:pt x="496" y="30"/>
                  <a:pt x="493" y="28"/>
                  <a:pt x="493" y="24"/>
                </a:cubicBezTo>
                <a:cubicBezTo>
                  <a:pt x="493" y="22"/>
                  <a:pt x="493" y="19"/>
                  <a:pt x="494" y="15"/>
                </a:cubicBezTo>
                <a:cubicBezTo>
                  <a:pt x="496" y="8"/>
                  <a:pt x="497" y="4"/>
                  <a:pt x="498" y="3"/>
                </a:cubicBezTo>
                <a:cubicBezTo>
                  <a:pt x="499" y="2"/>
                  <a:pt x="502" y="1"/>
                  <a:pt x="507" y="1"/>
                </a:cubicBezTo>
                <a:cubicBezTo>
                  <a:pt x="508" y="1"/>
                  <a:pt x="512" y="1"/>
                  <a:pt x="518" y="1"/>
                </a:cubicBezTo>
                <a:cubicBezTo>
                  <a:pt x="524" y="1"/>
                  <a:pt x="532" y="1"/>
                  <a:pt x="543" y="1"/>
                </a:cubicBezTo>
                <a:cubicBezTo>
                  <a:pt x="553" y="1"/>
                  <a:pt x="565" y="1"/>
                  <a:pt x="577" y="2"/>
                </a:cubicBezTo>
                <a:cubicBezTo>
                  <a:pt x="606" y="2"/>
                  <a:pt x="624" y="1"/>
                  <a:pt x="632" y="0"/>
                </a:cubicBezTo>
                <a:cubicBezTo>
                  <a:pt x="638" y="0"/>
                  <a:pt x="641" y="3"/>
                  <a:pt x="641" y="7"/>
                </a:cubicBezTo>
                <a:cubicBezTo>
                  <a:pt x="641" y="10"/>
                  <a:pt x="640" y="14"/>
                  <a:pt x="639" y="18"/>
                </a:cubicBezTo>
                <a:cubicBezTo>
                  <a:pt x="638" y="23"/>
                  <a:pt x="636" y="26"/>
                  <a:pt x="635" y="28"/>
                </a:cubicBezTo>
                <a:cubicBezTo>
                  <a:pt x="633" y="30"/>
                  <a:pt x="631" y="30"/>
                  <a:pt x="628" y="30"/>
                </a:cubicBezTo>
                <a:cubicBezTo>
                  <a:pt x="619" y="30"/>
                  <a:pt x="610" y="31"/>
                  <a:pt x="602" y="34"/>
                </a:cubicBezTo>
                <a:cubicBezTo>
                  <a:pt x="595" y="36"/>
                  <a:pt x="588" y="39"/>
                  <a:pt x="583" y="43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8"/>
                  <a:pt x="565" y="61"/>
                  <a:pt x="563" y="64"/>
                </a:cubicBezTo>
                <a:lnTo>
                  <a:pt x="561" y="68"/>
                </a:lnTo>
                <a:lnTo>
                  <a:pt x="451" y="259"/>
                </a:lnTo>
                <a:cubicBezTo>
                  <a:pt x="379" y="385"/>
                  <a:pt x="343" y="449"/>
                  <a:pt x="343" y="449"/>
                </a:cubicBezTo>
                <a:cubicBezTo>
                  <a:pt x="340" y="452"/>
                  <a:pt x="335" y="454"/>
                  <a:pt x="327" y="454"/>
                </a:cubicBezTo>
                <a:cubicBezTo>
                  <a:pt x="321" y="454"/>
                  <a:pt x="317" y="453"/>
                  <a:pt x="315" y="451"/>
                </a:cubicBezTo>
                <a:cubicBezTo>
                  <a:pt x="314" y="449"/>
                  <a:pt x="310" y="397"/>
                  <a:pt x="303" y="293"/>
                </a:cubicBezTo>
                <a:cubicBezTo>
                  <a:pt x="296" y="189"/>
                  <a:pt x="293" y="134"/>
                  <a:pt x="292" y="131"/>
                </a:cubicBezTo>
                <a:lnTo>
                  <a:pt x="284" y="142"/>
                </a:lnTo>
                <a:cubicBezTo>
                  <a:pt x="275" y="159"/>
                  <a:pt x="248" y="207"/>
                  <a:pt x="202" y="286"/>
                </a:cubicBezTo>
                <a:cubicBezTo>
                  <a:pt x="141" y="394"/>
                  <a:pt x="110" y="448"/>
                  <a:pt x="109" y="449"/>
                </a:cubicBezTo>
                <a:cubicBezTo>
                  <a:pt x="108" y="450"/>
                  <a:pt x="107" y="451"/>
                  <a:pt x="105" y="452"/>
                </a:cubicBezTo>
                <a:cubicBezTo>
                  <a:pt x="103" y="453"/>
                  <a:pt x="99" y="454"/>
                  <a:pt x="94" y="454"/>
                </a:cubicBezTo>
                <a:cubicBezTo>
                  <a:pt x="86" y="454"/>
                  <a:pt x="81" y="452"/>
                  <a:pt x="80" y="449"/>
                </a:cubicBezTo>
                <a:cubicBezTo>
                  <a:pt x="80" y="448"/>
                  <a:pt x="76" y="380"/>
                  <a:pt x="66" y="245"/>
                </a:cubicBezTo>
                <a:cubicBezTo>
                  <a:pt x="57" y="108"/>
                  <a:pt x="52" y="40"/>
                  <a:pt x="52" y="40"/>
                </a:cubicBezTo>
                <a:cubicBezTo>
                  <a:pt x="51" y="36"/>
                  <a:pt x="49" y="33"/>
                  <a:pt x="45" y="32"/>
                </a:cubicBezTo>
                <a:cubicBezTo>
                  <a:pt x="42" y="32"/>
                  <a:pt x="33" y="31"/>
                  <a:pt x="20" y="30"/>
                </a:cubicBezTo>
                <a:lnTo>
                  <a:pt x="5" y="30"/>
                </a:lnTo>
                <a:cubicBezTo>
                  <a:pt x="2" y="27"/>
                  <a:pt x="0" y="25"/>
                  <a:pt x="0" y="23"/>
                </a:cubicBezTo>
                <a:cubicBezTo>
                  <a:pt x="1" y="13"/>
                  <a:pt x="3" y="6"/>
                  <a:pt x="9" y="0"/>
                </a:cubicBezTo>
                <a:lnTo>
                  <a:pt x="16" y="0"/>
                </a:lnTo>
                <a:cubicBezTo>
                  <a:pt x="34" y="2"/>
                  <a:pt x="56" y="2"/>
                  <a:pt x="80" y="2"/>
                </a:cubicBezTo>
                <a:cubicBezTo>
                  <a:pt x="134" y="2"/>
                  <a:pt x="163" y="2"/>
                  <a:pt x="168" y="0"/>
                </a:cubicBezTo>
                <a:lnTo>
                  <a:pt x="175" y="0"/>
                </a:lnTo>
                <a:cubicBezTo>
                  <a:pt x="177" y="3"/>
                  <a:pt x="179" y="5"/>
                  <a:pt x="179" y="6"/>
                </a:cubicBezTo>
                <a:cubicBezTo>
                  <a:pt x="179" y="7"/>
                  <a:pt x="178" y="11"/>
                  <a:pt x="177" y="18"/>
                </a:cubicBezTo>
                <a:cubicBezTo>
                  <a:pt x="175" y="24"/>
                  <a:pt x="173" y="28"/>
                  <a:pt x="172" y="30"/>
                </a:cubicBezTo>
                <a:lnTo>
                  <a:pt x="158" y="30"/>
                </a:lnTo>
                <a:cubicBezTo>
                  <a:pt x="132" y="31"/>
                  <a:pt x="118" y="35"/>
                  <a:pt x="116" y="41"/>
                </a:cubicBezTo>
                <a:cubicBezTo>
                  <a:pt x="129" y="239"/>
                  <a:pt x="136" y="342"/>
                  <a:pt x="138" y="352"/>
                </a:cubicBezTo>
                <a:lnTo>
                  <a:pt x="289" y="86"/>
                </a:lnTo>
                <a:lnTo>
                  <a:pt x="288" y="62"/>
                </a:lnTo>
                <a:cubicBezTo>
                  <a:pt x="286" y="44"/>
                  <a:pt x="284" y="34"/>
                  <a:pt x="281" y="33"/>
                </a:cubicBezTo>
                <a:cubicBezTo>
                  <a:pt x="279" y="31"/>
                  <a:pt x="270" y="30"/>
                  <a:pt x="254" y="30"/>
                </a:cubicBezTo>
                <a:cubicBezTo>
                  <a:pt x="246" y="30"/>
                  <a:pt x="241" y="29"/>
                  <a:pt x="238" y="29"/>
                </a:cubicBezTo>
                <a:cubicBezTo>
                  <a:pt x="236" y="28"/>
                  <a:pt x="234" y="26"/>
                  <a:pt x="234" y="23"/>
                </a:cubicBezTo>
                <a:cubicBezTo>
                  <a:pt x="234" y="22"/>
                  <a:pt x="235" y="19"/>
                  <a:pt x="236" y="15"/>
                </a:cubicBezTo>
                <a:cubicBezTo>
                  <a:pt x="236" y="13"/>
                  <a:pt x="237" y="12"/>
                  <a:pt x="237" y="9"/>
                </a:cubicBezTo>
                <a:cubicBezTo>
                  <a:pt x="237" y="7"/>
                  <a:pt x="238" y="6"/>
                  <a:pt x="238" y="5"/>
                </a:cubicBezTo>
                <a:cubicBezTo>
                  <a:pt x="238" y="4"/>
                  <a:pt x="238" y="3"/>
                  <a:pt x="240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3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3" name=""/>
          <p:cNvSpPr/>
          <p:nvPr/>
        </p:nvSpPr>
        <p:spPr>
          <a:xfrm>
            <a:off x="5016960" y="342900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9" y="52"/>
                  <a:pt x="109" y="98"/>
                  <a:pt x="127" y="152"/>
                </a:cubicBezTo>
                <a:cubicBezTo>
                  <a:pt x="145" y="206"/>
                  <a:pt x="155" y="263"/>
                  <a:pt x="155" y="321"/>
                </a:cubicBezTo>
                <a:cubicBezTo>
                  <a:pt x="155" y="350"/>
                  <a:pt x="152" y="378"/>
                  <a:pt x="148" y="405"/>
                </a:cubicBezTo>
                <a:cubicBezTo>
                  <a:pt x="144" y="433"/>
                  <a:pt x="139" y="456"/>
                  <a:pt x="133" y="475"/>
                </a:cubicBezTo>
                <a:cubicBezTo>
                  <a:pt x="128" y="494"/>
                  <a:pt x="120" y="513"/>
                  <a:pt x="110" y="531"/>
                </a:cubicBezTo>
                <a:cubicBezTo>
                  <a:pt x="99" y="550"/>
                  <a:pt x="91" y="565"/>
                  <a:pt x="85" y="574"/>
                </a:cubicBezTo>
                <a:cubicBezTo>
                  <a:pt x="79" y="584"/>
                  <a:pt x="71" y="595"/>
                  <a:pt x="58" y="607"/>
                </a:cubicBezTo>
                <a:cubicBezTo>
                  <a:pt x="46" y="619"/>
                  <a:pt x="40" y="626"/>
                  <a:pt x="37" y="628"/>
                </a:cubicBezTo>
                <a:cubicBezTo>
                  <a:pt x="35" y="630"/>
                  <a:pt x="30" y="634"/>
                  <a:pt x="23" y="640"/>
                </a:cubicBezTo>
                <a:cubicBezTo>
                  <a:pt x="21" y="642"/>
                  <a:pt x="21" y="643"/>
                  <a:pt x="20" y="643"/>
                </a:cubicBezTo>
                <a:lnTo>
                  <a:pt x="12" y="643"/>
                </a:lnTo>
                <a:cubicBezTo>
                  <a:pt x="9" y="643"/>
                  <a:pt x="7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40"/>
                  <a:pt x="1" y="638"/>
                  <a:pt x="0" y="635"/>
                </a:cubicBezTo>
                <a:cubicBezTo>
                  <a:pt x="1" y="635"/>
                  <a:pt x="3" y="632"/>
                  <a:pt x="7" y="627"/>
                </a:cubicBezTo>
                <a:cubicBezTo>
                  <a:pt x="75" y="558"/>
                  <a:pt x="108" y="457"/>
                  <a:pt x="108" y="321"/>
                </a:cubicBezTo>
                <a:cubicBezTo>
                  <a:pt x="108" y="187"/>
                  <a:pt x="75" y="85"/>
                  <a:pt x="7" y="16"/>
                </a:cubicBezTo>
                <a:cubicBezTo>
                  <a:pt x="3" y="11"/>
                  <a:pt x="1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4" name=""/>
          <p:cNvSpPr/>
          <p:nvPr/>
        </p:nvSpPr>
        <p:spPr>
          <a:xfrm>
            <a:off x="5158440" y="346788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0" y="222"/>
                </a:moveTo>
                <a:cubicBezTo>
                  <a:pt x="0" y="222"/>
                  <a:pt x="0" y="219"/>
                  <a:pt x="0" y="213"/>
                </a:cubicBezTo>
                <a:cubicBezTo>
                  <a:pt x="0" y="208"/>
                  <a:pt x="3" y="203"/>
                  <a:pt x="9" y="200"/>
                </a:cubicBezTo>
                <a:lnTo>
                  <a:pt x="201" y="200"/>
                </a:lnTo>
                <a:lnTo>
                  <a:pt x="201" y="104"/>
                </a:lnTo>
                <a:lnTo>
                  <a:pt x="202" y="8"/>
                </a:lnTo>
                <a:cubicBezTo>
                  <a:pt x="206" y="2"/>
                  <a:pt x="210" y="0"/>
                  <a:pt x="214" y="0"/>
                </a:cubicBezTo>
                <a:cubicBezTo>
                  <a:pt x="219" y="0"/>
                  <a:pt x="224" y="3"/>
                  <a:pt x="227" y="9"/>
                </a:cubicBezTo>
                <a:lnTo>
                  <a:pt x="227" y="200"/>
                </a:lnTo>
                <a:lnTo>
                  <a:pt x="419" y="200"/>
                </a:lnTo>
                <a:cubicBezTo>
                  <a:pt x="425" y="204"/>
                  <a:pt x="428" y="208"/>
                  <a:pt x="428" y="213"/>
                </a:cubicBezTo>
                <a:cubicBezTo>
                  <a:pt x="428" y="218"/>
                  <a:pt x="425" y="223"/>
                  <a:pt x="419" y="226"/>
                </a:cubicBezTo>
                <a:lnTo>
                  <a:pt x="227" y="226"/>
                </a:lnTo>
                <a:lnTo>
                  <a:pt x="227" y="418"/>
                </a:lnTo>
                <a:cubicBezTo>
                  <a:pt x="223" y="424"/>
                  <a:pt x="219" y="427"/>
                  <a:pt x="215" y="427"/>
                </a:cubicBezTo>
                <a:lnTo>
                  <a:pt x="214" y="427"/>
                </a:lnTo>
                <a:lnTo>
                  <a:pt x="212" y="427"/>
                </a:lnTo>
                <a:cubicBezTo>
                  <a:pt x="207" y="427"/>
                  <a:pt x="203" y="424"/>
                  <a:pt x="201" y="418"/>
                </a:cubicBezTo>
                <a:lnTo>
                  <a:pt x="201" y="226"/>
                </a:lnTo>
                <a:lnTo>
                  <a:pt x="9" y="226"/>
                </a:lnTo>
                <a:cubicBezTo>
                  <a:pt x="3" y="223"/>
                  <a:pt x="0" y="219"/>
                  <a:pt x="0" y="213"/>
                </a:cubicBezTo>
                <a:lnTo>
                  <a:pt x="0" y="2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5" name=""/>
          <p:cNvSpPr/>
          <p:nvPr/>
        </p:nvSpPr>
        <p:spPr>
          <a:xfrm>
            <a:off x="5387400" y="3441960"/>
            <a:ext cx="118080" cy="163440"/>
          </a:xfrm>
          <a:custGeom>
            <a:avLst/>
            <a:gdLst/>
            <a:ahLst/>
            <a:rect l="0" t="0" r="r" b="b"/>
            <a:pathLst>
              <a:path w="328" h="454">
                <a:moveTo>
                  <a:pt x="76" y="14"/>
                </a:moveTo>
                <a:cubicBezTo>
                  <a:pt x="76" y="9"/>
                  <a:pt x="80" y="4"/>
                  <a:pt x="87" y="0"/>
                </a:cubicBezTo>
                <a:lnTo>
                  <a:pt x="100" y="0"/>
                </a:lnTo>
                <a:cubicBezTo>
                  <a:pt x="138" y="2"/>
                  <a:pt x="162" y="12"/>
                  <a:pt x="173" y="32"/>
                </a:cubicBezTo>
                <a:cubicBezTo>
                  <a:pt x="175" y="39"/>
                  <a:pt x="187" y="73"/>
                  <a:pt x="210" y="134"/>
                </a:cubicBezTo>
                <a:cubicBezTo>
                  <a:pt x="232" y="196"/>
                  <a:pt x="254" y="256"/>
                  <a:pt x="275" y="314"/>
                </a:cubicBezTo>
                <a:cubicBezTo>
                  <a:pt x="296" y="372"/>
                  <a:pt x="307" y="402"/>
                  <a:pt x="307" y="404"/>
                </a:cubicBezTo>
                <a:cubicBezTo>
                  <a:pt x="310" y="412"/>
                  <a:pt x="313" y="419"/>
                  <a:pt x="315" y="425"/>
                </a:cubicBezTo>
                <a:cubicBezTo>
                  <a:pt x="318" y="430"/>
                  <a:pt x="320" y="434"/>
                  <a:pt x="321" y="437"/>
                </a:cubicBezTo>
                <a:cubicBezTo>
                  <a:pt x="323" y="440"/>
                  <a:pt x="324" y="442"/>
                  <a:pt x="324" y="443"/>
                </a:cubicBezTo>
                <a:cubicBezTo>
                  <a:pt x="325" y="444"/>
                  <a:pt x="326" y="445"/>
                  <a:pt x="327" y="445"/>
                </a:cubicBezTo>
                <a:cubicBezTo>
                  <a:pt x="328" y="446"/>
                  <a:pt x="328" y="447"/>
                  <a:pt x="328" y="448"/>
                </a:cubicBezTo>
                <a:cubicBezTo>
                  <a:pt x="327" y="449"/>
                  <a:pt x="326" y="451"/>
                  <a:pt x="324" y="454"/>
                </a:cubicBezTo>
                <a:lnTo>
                  <a:pt x="280" y="454"/>
                </a:lnTo>
                <a:cubicBezTo>
                  <a:pt x="270" y="448"/>
                  <a:pt x="263" y="442"/>
                  <a:pt x="260" y="435"/>
                </a:cubicBezTo>
                <a:cubicBezTo>
                  <a:pt x="257" y="429"/>
                  <a:pt x="246" y="400"/>
                  <a:pt x="227" y="349"/>
                </a:cubicBezTo>
                <a:lnTo>
                  <a:pt x="198" y="269"/>
                </a:lnTo>
                <a:lnTo>
                  <a:pt x="188" y="279"/>
                </a:lnTo>
                <a:cubicBezTo>
                  <a:pt x="183" y="285"/>
                  <a:pt x="172" y="297"/>
                  <a:pt x="158" y="314"/>
                </a:cubicBezTo>
                <a:cubicBezTo>
                  <a:pt x="143" y="331"/>
                  <a:pt x="131" y="345"/>
                  <a:pt x="121" y="356"/>
                </a:cubicBezTo>
                <a:cubicBezTo>
                  <a:pt x="111" y="369"/>
                  <a:pt x="97" y="384"/>
                  <a:pt x="82" y="402"/>
                </a:cubicBezTo>
                <a:cubicBezTo>
                  <a:pt x="60" y="428"/>
                  <a:pt x="46" y="443"/>
                  <a:pt x="41" y="447"/>
                </a:cubicBezTo>
                <a:cubicBezTo>
                  <a:pt x="36" y="452"/>
                  <a:pt x="30" y="454"/>
                  <a:pt x="23" y="454"/>
                </a:cubicBezTo>
                <a:cubicBezTo>
                  <a:pt x="8" y="454"/>
                  <a:pt x="0" y="447"/>
                  <a:pt x="0" y="434"/>
                </a:cubicBezTo>
                <a:cubicBezTo>
                  <a:pt x="0" y="427"/>
                  <a:pt x="3" y="420"/>
                  <a:pt x="9" y="413"/>
                </a:cubicBezTo>
                <a:cubicBezTo>
                  <a:pt x="15" y="407"/>
                  <a:pt x="45" y="378"/>
                  <a:pt x="98" y="327"/>
                </a:cubicBezTo>
                <a:cubicBezTo>
                  <a:pt x="110" y="314"/>
                  <a:pt x="125" y="300"/>
                  <a:pt x="141" y="285"/>
                </a:cubicBezTo>
                <a:cubicBezTo>
                  <a:pt x="156" y="270"/>
                  <a:pt x="168" y="258"/>
                  <a:pt x="176" y="250"/>
                </a:cubicBezTo>
                <a:lnTo>
                  <a:pt x="187" y="240"/>
                </a:lnTo>
                <a:cubicBezTo>
                  <a:pt x="187" y="240"/>
                  <a:pt x="176" y="210"/>
                  <a:pt x="155" y="149"/>
                </a:cubicBezTo>
                <a:cubicBezTo>
                  <a:pt x="133" y="90"/>
                  <a:pt x="122" y="58"/>
                  <a:pt x="120" y="53"/>
                </a:cubicBezTo>
                <a:cubicBezTo>
                  <a:pt x="112" y="34"/>
                  <a:pt x="101" y="24"/>
                  <a:pt x="87" y="24"/>
                </a:cubicBezTo>
                <a:cubicBezTo>
                  <a:pt x="80" y="24"/>
                  <a:pt x="76" y="21"/>
                  <a:pt x="76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6" name=""/>
          <p:cNvSpPr/>
          <p:nvPr/>
        </p:nvSpPr>
        <p:spPr>
          <a:xfrm>
            <a:off x="5562720" y="3429000"/>
            <a:ext cx="218160" cy="231480"/>
          </a:xfrm>
          <a:custGeom>
            <a:avLst/>
            <a:gdLst/>
            <a:ahLst/>
            <a:rect l="0" t="0" r="r" b="b"/>
            <a:pathLst>
              <a:path w="606" h="643">
                <a:moveTo>
                  <a:pt x="3" y="2"/>
                </a:moveTo>
                <a:cubicBezTo>
                  <a:pt x="4" y="1"/>
                  <a:pt x="96" y="0"/>
                  <a:pt x="278" y="0"/>
                </a:cubicBezTo>
                <a:lnTo>
                  <a:pt x="550" y="0"/>
                </a:lnTo>
                <a:lnTo>
                  <a:pt x="576" y="71"/>
                </a:lnTo>
                <a:cubicBezTo>
                  <a:pt x="582" y="84"/>
                  <a:pt x="586" y="97"/>
                  <a:pt x="591" y="110"/>
                </a:cubicBezTo>
                <a:cubicBezTo>
                  <a:pt x="596" y="123"/>
                  <a:pt x="599" y="133"/>
                  <a:pt x="602" y="140"/>
                </a:cubicBezTo>
                <a:cubicBezTo>
                  <a:pt x="605" y="146"/>
                  <a:pt x="606" y="150"/>
                  <a:pt x="606" y="151"/>
                </a:cubicBezTo>
                <a:lnTo>
                  <a:pt x="593" y="151"/>
                </a:lnTo>
                <a:lnTo>
                  <a:pt x="579" y="150"/>
                </a:lnTo>
                <a:cubicBezTo>
                  <a:pt x="569" y="123"/>
                  <a:pt x="554" y="101"/>
                  <a:pt x="532" y="83"/>
                </a:cubicBezTo>
                <a:cubicBezTo>
                  <a:pt x="511" y="65"/>
                  <a:pt x="488" y="52"/>
                  <a:pt x="462" y="44"/>
                </a:cubicBezTo>
                <a:cubicBezTo>
                  <a:pt x="440" y="36"/>
                  <a:pt x="414" y="31"/>
                  <a:pt x="384" y="29"/>
                </a:cubicBezTo>
                <a:cubicBezTo>
                  <a:pt x="355" y="27"/>
                  <a:pt x="308" y="26"/>
                  <a:pt x="244" y="26"/>
                </a:cubicBezTo>
                <a:lnTo>
                  <a:pt x="169" y="26"/>
                </a:lnTo>
                <a:cubicBezTo>
                  <a:pt x="110" y="26"/>
                  <a:pt x="81" y="26"/>
                  <a:pt x="81" y="27"/>
                </a:cubicBezTo>
                <a:cubicBezTo>
                  <a:pt x="83" y="28"/>
                  <a:pt x="118" y="76"/>
                  <a:pt x="187" y="171"/>
                </a:cubicBezTo>
                <a:cubicBezTo>
                  <a:pt x="256" y="266"/>
                  <a:pt x="291" y="314"/>
                  <a:pt x="292" y="315"/>
                </a:cubicBezTo>
                <a:cubicBezTo>
                  <a:pt x="294" y="319"/>
                  <a:pt x="295" y="323"/>
                  <a:pt x="293" y="325"/>
                </a:cubicBezTo>
                <a:lnTo>
                  <a:pt x="278" y="343"/>
                </a:lnTo>
                <a:cubicBezTo>
                  <a:pt x="268" y="355"/>
                  <a:pt x="253" y="373"/>
                  <a:pt x="233" y="396"/>
                </a:cubicBezTo>
                <a:cubicBezTo>
                  <a:pt x="214" y="420"/>
                  <a:pt x="194" y="443"/>
                  <a:pt x="176" y="465"/>
                </a:cubicBezTo>
                <a:lnTo>
                  <a:pt x="60" y="603"/>
                </a:lnTo>
                <a:cubicBezTo>
                  <a:pt x="60" y="603"/>
                  <a:pt x="105" y="603"/>
                  <a:pt x="196" y="603"/>
                </a:cubicBezTo>
                <a:cubicBezTo>
                  <a:pt x="207" y="603"/>
                  <a:pt x="223" y="603"/>
                  <a:pt x="244" y="603"/>
                </a:cubicBezTo>
                <a:cubicBezTo>
                  <a:pt x="264" y="603"/>
                  <a:pt x="279" y="603"/>
                  <a:pt x="289" y="604"/>
                </a:cubicBezTo>
                <a:cubicBezTo>
                  <a:pt x="363" y="604"/>
                  <a:pt x="421" y="598"/>
                  <a:pt x="463" y="587"/>
                </a:cubicBezTo>
                <a:cubicBezTo>
                  <a:pt x="505" y="575"/>
                  <a:pt x="539" y="550"/>
                  <a:pt x="564" y="510"/>
                </a:cubicBezTo>
                <a:cubicBezTo>
                  <a:pt x="569" y="503"/>
                  <a:pt x="574" y="493"/>
                  <a:pt x="579" y="479"/>
                </a:cubicBezTo>
                <a:lnTo>
                  <a:pt x="606" y="479"/>
                </a:lnTo>
                <a:lnTo>
                  <a:pt x="550" y="642"/>
                </a:lnTo>
                <a:lnTo>
                  <a:pt x="278" y="643"/>
                </a:lnTo>
                <a:cubicBezTo>
                  <a:pt x="96" y="643"/>
                  <a:pt x="5" y="643"/>
                  <a:pt x="4" y="642"/>
                </a:cubicBezTo>
                <a:cubicBezTo>
                  <a:pt x="1" y="641"/>
                  <a:pt x="0" y="639"/>
                  <a:pt x="0" y="636"/>
                </a:cubicBezTo>
                <a:cubicBezTo>
                  <a:pt x="0" y="634"/>
                  <a:pt x="13" y="617"/>
                  <a:pt x="40" y="586"/>
                </a:cubicBezTo>
                <a:cubicBezTo>
                  <a:pt x="69" y="552"/>
                  <a:pt x="96" y="520"/>
                  <a:pt x="121" y="490"/>
                </a:cubicBezTo>
                <a:lnTo>
                  <a:pt x="239" y="349"/>
                </a:lnTo>
                <a:cubicBezTo>
                  <a:pt x="239" y="349"/>
                  <a:pt x="199" y="294"/>
                  <a:pt x="119" y="185"/>
                </a:cubicBezTo>
                <a:lnTo>
                  <a:pt x="0" y="22"/>
                </a:lnTo>
                <a:lnTo>
                  <a:pt x="0" y="15"/>
                </a:lnTo>
                <a:cubicBezTo>
                  <a:pt x="0" y="8"/>
                  <a:pt x="1" y="3"/>
                  <a:pt x="3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7" name=""/>
          <p:cNvSpPr/>
          <p:nvPr/>
        </p:nvSpPr>
        <p:spPr>
          <a:xfrm>
            <a:off x="5804640" y="3420000"/>
            <a:ext cx="136800" cy="74520"/>
          </a:xfrm>
          <a:custGeom>
            <a:avLst/>
            <a:gdLst/>
            <a:ahLst/>
            <a:rect l="0" t="0" r="r" b="b"/>
            <a:pathLst>
              <a:path w="380" h="207">
                <a:moveTo>
                  <a:pt x="0" y="71"/>
                </a:moveTo>
                <a:cubicBezTo>
                  <a:pt x="0" y="70"/>
                  <a:pt x="1" y="67"/>
                  <a:pt x="2" y="64"/>
                </a:cubicBezTo>
                <a:cubicBezTo>
                  <a:pt x="2" y="61"/>
                  <a:pt x="4" y="55"/>
                  <a:pt x="7" y="47"/>
                </a:cubicBezTo>
                <a:cubicBezTo>
                  <a:pt x="10" y="38"/>
                  <a:pt x="13" y="30"/>
                  <a:pt x="16" y="25"/>
                </a:cubicBezTo>
                <a:cubicBezTo>
                  <a:pt x="19" y="19"/>
                  <a:pt x="24" y="13"/>
                  <a:pt x="31" y="8"/>
                </a:cubicBezTo>
                <a:cubicBezTo>
                  <a:pt x="37" y="2"/>
                  <a:pt x="44" y="0"/>
                  <a:pt x="51" y="0"/>
                </a:cubicBezTo>
                <a:cubicBezTo>
                  <a:pt x="57" y="0"/>
                  <a:pt x="64" y="1"/>
                  <a:pt x="70" y="3"/>
                </a:cubicBezTo>
                <a:cubicBezTo>
                  <a:pt x="76" y="5"/>
                  <a:pt x="81" y="8"/>
                  <a:pt x="84" y="11"/>
                </a:cubicBezTo>
                <a:cubicBezTo>
                  <a:pt x="86" y="15"/>
                  <a:pt x="89" y="18"/>
                  <a:pt x="91" y="21"/>
                </a:cubicBezTo>
                <a:cubicBezTo>
                  <a:pt x="93" y="24"/>
                  <a:pt x="94" y="27"/>
                  <a:pt x="95" y="30"/>
                </a:cubicBezTo>
                <a:lnTo>
                  <a:pt x="95" y="34"/>
                </a:lnTo>
                <a:cubicBezTo>
                  <a:pt x="95" y="35"/>
                  <a:pt x="96" y="35"/>
                  <a:pt x="96" y="35"/>
                </a:cubicBezTo>
                <a:lnTo>
                  <a:pt x="101" y="29"/>
                </a:lnTo>
                <a:cubicBezTo>
                  <a:pt x="119" y="10"/>
                  <a:pt x="140" y="0"/>
                  <a:pt x="165" y="0"/>
                </a:cubicBezTo>
                <a:cubicBezTo>
                  <a:pt x="170" y="0"/>
                  <a:pt x="175" y="0"/>
                  <a:pt x="179" y="1"/>
                </a:cubicBezTo>
                <a:cubicBezTo>
                  <a:pt x="183" y="2"/>
                  <a:pt x="187" y="3"/>
                  <a:pt x="191" y="4"/>
                </a:cubicBezTo>
                <a:cubicBezTo>
                  <a:pt x="194" y="6"/>
                  <a:pt x="197" y="7"/>
                  <a:pt x="199" y="9"/>
                </a:cubicBezTo>
                <a:cubicBezTo>
                  <a:pt x="201" y="10"/>
                  <a:pt x="204" y="12"/>
                  <a:pt x="206" y="14"/>
                </a:cubicBezTo>
                <a:cubicBezTo>
                  <a:pt x="209" y="16"/>
                  <a:pt x="210" y="18"/>
                  <a:pt x="211" y="20"/>
                </a:cubicBezTo>
                <a:cubicBezTo>
                  <a:pt x="211" y="22"/>
                  <a:pt x="212" y="24"/>
                  <a:pt x="214" y="26"/>
                </a:cubicBezTo>
                <a:cubicBezTo>
                  <a:pt x="216" y="28"/>
                  <a:pt x="217" y="30"/>
                  <a:pt x="216" y="31"/>
                </a:cubicBezTo>
                <a:cubicBezTo>
                  <a:pt x="215" y="34"/>
                  <a:pt x="216" y="35"/>
                  <a:pt x="217" y="36"/>
                </a:cubicBezTo>
                <a:cubicBezTo>
                  <a:pt x="219" y="38"/>
                  <a:pt x="219" y="39"/>
                  <a:pt x="218" y="40"/>
                </a:cubicBezTo>
                <a:lnTo>
                  <a:pt x="222" y="35"/>
                </a:lnTo>
                <a:cubicBezTo>
                  <a:pt x="241" y="11"/>
                  <a:pt x="264" y="0"/>
                  <a:pt x="290" y="0"/>
                </a:cubicBezTo>
                <a:cubicBezTo>
                  <a:pt x="306" y="0"/>
                  <a:pt x="319" y="4"/>
                  <a:pt x="329" y="12"/>
                </a:cubicBezTo>
                <a:cubicBezTo>
                  <a:pt x="339" y="20"/>
                  <a:pt x="344" y="32"/>
                  <a:pt x="344" y="49"/>
                </a:cubicBezTo>
                <a:cubicBezTo>
                  <a:pt x="344" y="65"/>
                  <a:pt x="339" y="88"/>
                  <a:pt x="327" y="121"/>
                </a:cubicBezTo>
                <a:cubicBezTo>
                  <a:pt x="316" y="153"/>
                  <a:pt x="310" y="172"/>
                  <a:pt x="310" y="179"/>
                </a:cubicBezTo>
                <a:cubicBezTo>
                  <a:pt x="310" y="183"/>
                  <a:pt x="311" y="186"/>
                  <a:pt x="312" y="187"/>
                </a:cubicBezTo>
                <a:cubicBezTo>
                  <a:pt x="313" y="189"/>
                  <a:pt x="316" y="190"/>
                  <a:pt x="319" y="190"/>
                </a:cubicBezTo>
                <a:cubicBezTo>
                  <a:pt x="328" y="190"/>
                  <a:pt x="335" y="185"/>
                  <a:pt x="343" y="176"/>
                </a:cubicBezTo>
                <a:cubicBezTo>
                  <a:pt x="350" y="167"/>
                  <a:pt x="356" y="155"/>
                  <a:pt x="360" y="139"/>
                </a:cubicBezTo>
                <a:cubicBezTo>
                  <a:pt x="361" y="136"/>
                  <a:pt x="362" y="134"/>
                  <a:pt x="364" y="133"/>
                </a:cubicBezTo>
                <a:cubicBezTo>
                  <a:pt x="365" y="132"/>
                  <a:pt x="367" y="132"/>
                  <a:pt x="371" y="132"/>
                </a:cubicBezTo>
                <a:cubicBezTo>
                  <a:pt x="377" y="132"/>
                  <a:pt x="380" y="133"/>
                  <a:pt x="380" y="136"/>
                </a:cubicBezTo>
                <a:cubicBezTo>
                  <a:pt x="380" y="136"/>
                  <a:pt x="380" y="138"/>
                  <a:pt x="379" y="143"/>
                </a:cubicBezTo>
                <a:cubicBezTo>
                  <a:pt x="376" y="151"/>
                  <a:pt x="373" y="160"/>
                  <a:pt x="369" y="168"/>
                </a:cubicBezTo>
                <a:cubicBezTo>
                  <a:pt x="364" y="177"/>
                  <a:pt x="356" y="185"/>
                  <a:pt x="347" y="194"/>
                </a:cubicBezTo>
                <a:cubicBezTo>
                  <a:pt x="337" y="202"/>
                  <a:pt x="327" y="206"/>
                  <a:pt x="315" y="206"/>
                </a:cubicBezTo>
                <a:cubicBezTo>
                  <a:pt x="301" y="206"/>
                  <a:pt x="291" y="202"/>
                  <a:pt x="285" y="194"/>
                </a:cubicBezTo>
                <a:cubicBezTo>
                  <a:pt x="278" y="186"/>
                  <a:pt x="275" y="177"/>
                  <a:pt x="275" y="168"/>
                </a:cubicBezTo>
                <a:cubicBezTo>
                  <a:pt x="275" y="163"/>
                  <a:pt x="281" y="145"/>
                  <a:pt x="291" y="114"/>
                </a:cubicBezTo>
                <a:cubicBezTo>
                  <a:pt x="302" y="83"/>
                  <a:pt x="308" y="60"/>
                  <a:pt x="308" y="45"/>
                </a:cubicBezTo>
                <a:cubicBezTo>
                  <a:pt x="308" y="26"/>
                  <a:pt x="302" y="17"/>
                  <a:pt x="288" y="17"/>
                </a:cubicBezTo>
                <a:lnTo>
                  <a:pt x="286" y="17"/>
                </a:lnTo>
                <a:cubicBezTo>
                  <a:pt x="260" y="17"/>
                  <a:pt x="238" y="34"/>
                  <a:pt x="220" y="64"/>
                </a:cubicBezTo>
                <a:lnTo>
                  <a:pt x="217" y="70"/>
                </a:lnTo>
                <a:lnTo>
                  <a:pt x="202" y="130"/>
                </a:lnTo>
                <a:cubicBezTo>
                  <a:pt x="192" y="170"/>
                  <a:pt x="186" y="191"/>
                  <a:pt x="185" y="194"/>
                </a:cubicBezTo>
                <a:cubicBezTo>
                  <a:pt x="181" y="202"/>
                  <a:pt x="174" y="207"/>
                  <a:pt x="165" y="207"/>
                </a:cubicBezTo>
                <a:cubicBezTo>
                  <a:pt x="161" y="207"/>
                  <a:pt x="158" y="205"/>
                  <a:pt x="156" y="203"/>
                </a:cubicBezTo>
                <a:cubicBezTo>
                  <a:pt x="153" y="201"/>
                  <a:pt x="152" y="199"/>
                  <a:pt x="151" y="198"/>
                </a:cubicBezTo>
                <a:cubicBezTo>
                  <a:pt x="150" y="196"/>
                  <a:pt x="149" y="195"/>
                  <a:pt x="149" y="193"/>
                </a:cubicBezTo>
                <a:cubicBezTo>
                  <a:pt x="149" y="190"/>
                  <a:pt x="155" y="168"/>
                  <a:pt x="165" y="128"/>
                </a:cubicBezTo>
                <a:lnTo>
                  <a:pt x="181" y="62"/>
                </a:lnTo>
                <a:cubicBezTo>
                  <a:pt x="182" y="58"/>
                  <a:pt x="183" y="52"/>
                  <a:pt x="183" y="45"/>
                </a:cubicBezTo>
                <a:cubicBezTo>
                  <a:pt x="183" y="26"/>
                  <a:pt x="176" y="17"/>
                  <a:pt x="163" y="17"/>
                </a:cubicBezTo>
                <a:lnTo>
                  <a:pt x="160" y="17"/>
                </a:lnTo>
                <a:cubicBezTo>
                  <a:pt x="134" y="17"/>
                  <a:pt x="112" y="34"/>
                  <a:pt x="95" y="64"/>
                </a:cubicBezTo>
                <a:lnTo>
                  <a:pt x="91" y="70"/>
                </a:lnTo>
                <a:lnTo>
                  <a:pt x="76" y="130"/>
                </a:lnTo>
                <a:cubicBezTo>
                  <a:pt x="66" y="170"/>
                  <a:pt x="61" y="191"/>
                  <a:pt x="59" y="194"/>
                </a:cubicBezTo>
                <a:cubicBezTo>
                  <a:pt x="55" y="202"/>
                  <a:pt x="49" y="207"/>
                  <a:pt x="40" y="207"/>
                </a:cubicBezTo>
                <a:cubicBezTo>
                  <a:pt x="36" y="207"/>
                  <a:pt x="33" y="206"/>
                  <a:pt x="30" y="204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4" y="197"/>
                  <a:pt x="24" y="195"/>
                  <a:pt x="24" y="194"/>
                </a:cubicBezTo>
                <a:cubicBezTo>
                  <a:pt x="24" y="190"/>
                  <a:pt x="30" y="165"/>
                  <a:pt x="41" y="119"/>
                </a:cubicBezTo>
                <a:cubicBezTo>
                  <a:pt x="53" y="73"/>
                  <a:pt x="59" y="48"/>
                  <a:pt x="59" y="46"/>
                </a:cubicBezTo>
                <a:cubicBezTo>
                  <a:pt x="60" y="42"/>
                  <a:pt x="60" y="38"/>
                  <a:pt x="60" y="34"/>
                </a:cubicBezTo>
                <a:cubicBezTo>
                  <a:pt x="60" y="22"/>
                  <a:pt x="57" y="17"/>
                  <a:pt x="49" y="17"/>
                </a:cubicBezTo>
                <a:cubicBezTo>
                  <a:pt x="43" y="17"/>
                  <a:pt x="37" y="21"/>
                  <a:pt x="32" y="29"/>
                </a:cubicBezTo>
                <a:cubicBezTo>
                  <a:pt x="28" y="39"/>
                  <a:pt x="24" y="48"/>
                  <a:pt x="22" y="58"/>
                </a:cubicBezTo>
                <a:cubicBezTo>
                  <a:pt x="20" y="68"/>
                  <a:pt x="18" y="74"/>
                  <a:pt x="16" y="74"/>
                </a:cubicBezTo>
                <a:cubicBezTo>
                  <a:pt x="16" y="75"/>
                  <a:pt x="13" y="75"/>
                  <a:pt x="9" y="75"/>
                </a:cubicBezTo>
                <a:lnTo>
                  <a:pt x="3" y="75"/>
                </a:lnTo>
                <a:cubicBezTo>
                  <a:pt x="1" y="74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8" name=""/>
          <p:cNvSpPr/>
          <p:nvPr/>
        </p:nvSpPr>
        <p:spPr>
          <a:xfrm>
            <a:off x="5799240" y="3560400"/>
            <a:ext cx="68040" cy="141480"/>
          </a:xfrm>
          <a:custGeom>
            <a:avLst/>
            <a:gdLst/>
            <a:ahLst/>
            <a:rect l="0" t="0" r="r" b="b"/>
            <a:pathLst>
              <a:path w="189" h="393">
                <a:moveTo>
                  <a:pt x="140" y="29"/>
                </a:moveTo>
                <a:cubicBezTo>
                  <a:pt x="140" y="20"/>
                  <a:pt x="144" y="13"/>
                  <a:pt x="150" y="8"/>
                </a:cubicBezTo>
                <a:cubicBezTo>
                  <a:pt x="157" y="2"/>
                  <a:pt x="164" y="0"/>
                  <a:pt x="170" y="0"/>
                </a:cubicBezTo>
                <a:cubicBezTo>
                  <a:pt x="176" y="0"/>
                  <a:pt x="180" y="1"/>
                  <a:pt x="183" y="4"/>
                </a:cubicBezTo>
                <a:cubicBezTo>
                  <a:pt x="186" y="7"/>
                  <a:pt x="189" y="12"/>
                  <a:pt x="189" y="17"/>
                </a:cubicBezTo>
                <a:cubicBezTo>
                  <a:pt x="189" y="26"/>
                  <a:pt x="187" y="33"/>
                  <a:pt x="181" y="38"/>
                </a:cubicBezTo>
                <a:cubicBezTo>
                  <a:pt x="175" y="44"/>
                  <a:pt x="168" y="47"/>
                  <a:pt x="161" y="47"/>
                </a:cubicBezTo>
                <a:cubicBezTo>
                  <a:pt x="155" y="47"/>
                  <a:pt x="150" y="46"/>
                  <a:pt x="146" y="43"/>
                </a:cubicBezTo>
                <a:cubicBezTo>
                  <a:pt x="143" y="40"/>
                  <a:pt x="141" y="35"/>
                  <a:pt x="140" y="29"/>
                </a:cubicBezTo>
                <a:moveTo>
                  <a:pt x="136" y="130"/>
                </a:moveTo>
                <a:cubicBezTo>
                  <a:pt x="136" y="121"/>
                  <a:pt x="132" y="117"/>
                  <a:pt x="124" y="117"/>
                </a:cubicBezTo>
                <a:cubicBezTo>
                  <a:pt x="118" y="117"/>
                  <a:pt x="111" y="119"/>
                  <a:pt x="105" y="122"/>
                </a:cubicBezTo>
                <a:cubicBezTo>
                  <a:pt x="99" y="126"/>
                  <a:pt x="94" y="131"/>
                  <a:pt x="90" y="137"/>
                </a:cubicBezTo>
                <a:cubicBezTo>
                  <a:pt x="85" y="142"/>
                  <a:pt x="81" y="148"/>
                  <a:pt x="79" y="153"/>
                </a:cubicBezTo>
                <a:cubicBezTo>
                  <a:pt x="76" y="159"/>
                  <a:pt x="73" y="164"/>
                  <a:pt x="71" y="168"/>
                </a:cubicBezTo>
                <a:lnTo>
                  <a:pt x="68" y="174"/>
                </a:lnTo>
                <a:cubicBezTo>
                  <a:pt x="67" y="174"/>
                  <a:pt x="65" y="175"/>
                  <a:pt x="61" y="175"/>
                </a:cubicBezTo>
                <a:lnTo>
                  <a:pt x="54" y="175"/>
                </a:lnTo>
                <a:cubicBezTo>
                  <a:pt x="52" y="173"/>
                  <a:pt x="51" y="172"/>
                  <a:pt x="51" y="171"/>
                </a:cubicBezTo>
                <a:cubicBezTo>
                  <a:pt x="51" y="170"/>
                  <a:pt x="52" y="168"/>
                  <a:pt x="53" y="165"/>
                </a:cubicBezTo>
                <a:cubicBezTo>
                  <a:pt x="60" y="150"/>
                  <a:pt x="69" y="136"/>
                  <a:pt x="80" y="123"/>
                </a:cubicBezTo>
                <a:cubicBezTo>
                  <a:pt x="92" y="110"/>
                  <a:pt x="105" y="102"/>
                  <a:pt x="120" y="100"/>
                </a:cubicBezTo>
                <a:cubicBezTo>
                  <a:pt x="120" y="100"/>
                  <a:pt x="121" y="100"/>
                  <a:pt x="124" y="100"/>
                </a:cubicBezTo>
                <a:cubicBezTo>
                  <a:pt x="126" y="100"/>
                  <a:pt x="128" y="100"/>
                  <a:pt x="129" y="99"/>
                </a:cubicBezTo>
                <a:cubicBezTo>
                  <a:pt x="136" y="100"/>
                  <a:pt x="143" y="101"/>
                  <a:pt x="149" y="104"/>
                </a:cubicBezTo>
                <a:cubicBezTo>
                  <a:pt x="158" y="109"/>
                  <a:pt x="163" y="114"/>
                  <a:pt x="167" y="119"/>
                </a:cubicBezTo>
                <a:cubicBezTo>
                  <a:pt x="171" y="124"/>
                  <a:pt x="173" y="132"/>
                  <a:pt x="173" y="143"/>
                </a:cubicBezTo>
                <a:lnTo>
                  <a:pt x="173" y="150"/>
                </a:lnTo>
                <a:lnTo>
                  <a:pt x="150" y="240"/>
                </a:lnTo>
                <a:cubicBezTo>
                  <a:pt x="134" y="301"/>
                  <a:pt x="126" y="332"/>
                  <a:pt x="125" y="335"/>
                </a:cubicBezTo>
                <a:cubicBezTo>
                  <a:pt x="120" y="350"/>
                  <a:pt x="109" y="363"/>
                  <a:pt x="94" y="375"/>
                </a:cubicBezTo>
                <a:cubicBezTo>
                  <a:pt x="78" y="387"/>
                  <a:pt x="60" y="393"/>
                  <a:pt x="40" y="393"/>
                </a:cubicBezTo>
                <a:cubicBezTo>
                  <a:pt x="25" y="393"/>
                  <a:pt x="14" y="390"/>
                  <a:pt x="9" y="384"/>
                </a:cubicBezTo>
                <a:cubicBezTo>
                  <a:pt x="3" y="377"/>
                  <a:pt x="0" y="370"/>
                  <a:pt x="0" y="363"/>
                </a:cubicBezTo>
                <a:cubicBezTo>
                  <a:pt x="0" y="355"/>
                  <a:pt x="3" y="348"/>
                  <a:pt x="9" y="342"/>
                </a:cubicBezTo>
                <a:cubicBezTo>
                  <a:pt x="15" y="336"/>
                  <a:pt x="22" y="333"/>
                  <a:pt x="30" y="333"/>
                </a:cubicBezTo>
                <a:cubicBezTo>
                  <a:pt x="35" y="333"/>
                  <a:pt x="39" y="334"/>
                  <a:pt x="43" y="338"/>
                </a:cubicBezTo>
                <a:cubicBezTo>
                  <a:pt x="46" y="341"/>
                  <a:pt x="48" y="345"/>
                  <a:pt x="49" y="352"/>
                </a:cubicBezTo>
                <a:cubicBezTo>
                  <a:pt x="49" y="362"/>
                  <a:pt x="44" y="371"/>
                  <a:pt x="34" y="377"/>
                </a:cubicBezTo>
                <a:cubicBezTo>
                  <a:pt x="36" y="377"/>
                  <a:pt x="38" y="377"/>
                  <a:pt x="41" y="377"/>
                </a:cubicBezTo>
                <a:cubicBezTo>
                  <a:pt x="51" y="377"/>
                  <a:pt x="60" y="373"/>
                  <a:pt x="69" y="364"/>
                </a:cubicBezTo>
                <a:cubicBezTo>
                  <a:pt x="77" y="356"/>
                  <a:pt x="84" y="346"/>
                  <a:pt x="88" y="334"/>
                </a:cubicBezTo>
                <a:lnTo>
                  <a:pt x="93" y="315"/>
                </a:lnTo>
                <a:cubicBezTo>
                  <a:pt x="97" y="302"/>
                  <a:pt x="100" y="287"/>
                  <a:pt x="105" y="268"/>
                </a:cubicBezTo>
                <a:cubicBezTo>
                  <a:pt x="110" y="250"/>
                  <a:pt x="114" y="231"/>
                  <a:pt x="119" y="211"/>
                </a:cubicBezTo>
                <a:cubicBezTo>
                  <a:pt x="125" y="192"/>
                  <a:pt x="129" y="175"/>
                  <a:pt x="132" y="161"/>
                </a:cubicBezTo>
                <a:cubicBezTo>
                  <a:pt x="135" y="147"/>
                  <a:pt x="136" y="138"/>
                  <a:pt x="137" y="135"/>
                </a:cubicBezTo>
                <a:cubicBezTo>
                  <a:pt x="137" y="133"/>
                  <a:pt x="137" y="131"/>
                  <a:pt x="136" y="1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9" name=""/>
          <p:cNvSpPr/>
          <p:nvPr/>
        </p:nvSpPr>
        <p:spPr>
          <a:xfrm>
            <a:off x="5877720" y="3608280"/>
            <a:ext cx="109080" cy="38520"/>
          </a:xfrm>
          <a:custGeom>
            <a:avLst/>
            <a:gdLst/>
            <a:ahLst/>
            <a:rect l="0" t="0" r="r" b="b"/>
            <a:pathLst>
              <a:path w="303" h="107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6" y="0"/>
                </a:lnTo>
                <a:cubicBezTo>
                  <a:pt x="301" y="3"/>
                  <a:pt x="303" y="6"/>
                  <a:pt x="303" y="9"/>
                </a:cubicBezTo>
                <a:cubicBezTo>
                  <a:pt x="303" y="13"/>
                  <a:pt x="301" y="16"/>
                  <a:pt x="297" y="18"/>
                </a:cubicBezTo>
                <a:lnTo>
                  <a:pt x="152" y="18"/>
                </a:lnTo>
                <a:lnTo>
                  <a:pt x="7" y="18"/>
                </a:lnTo>
                <a:cubicBezTo>
                  <a:pt x="2" y="17"/>
                  <a:pt x="0" y="14"/>
                  <a:pt x="0" y="9"/>
                </a:cubicBezTo>
                <a:moveTo>
                  <a:pt x="0" y="97"/>
                </a:moveTo>
                <a:cubicBezTo>
                  <a:pt x="0" y="93"/>
                  <a:pt x="2" y="90"/>
                  <a:pt x="7" y="88"/>
                </a:cubicBezTo>
                <a:lnTo>
                  <a:pt x="297" y="88"/>
                </a:lnTo>
                <a:cubicBezTo>
                  <a:pt x="301" y="91"/>
                  <a:pt x="303" y="94"/>
                  <a:pt x="303" y="97"/>
                </a:cubicBezTo>
                <a:cubicBezTo>
                  <a:pt x="303" y="102"/>
                  <a:pt x="301" y="105"/>
                  <a:pt x="296" y="107"/>
                </a:cubicBezTo>
                <a:lnTo>
                  <a:pt x="6" y="107"/>
                </a:lnTo>
                <a:cubicBezTo>
                  <a:pt x="2" y="105"/>
                  <a:pt x="0" y="102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0" name=""/>
          <p:cNvSpPr/>
          <p:nvPr/>
        </p:nvSpPr>
        <p:spPr>
          <a:xfrm>
            <a:off x="6009120" y="355968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8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9" y="14"/>
                  <a:pt x="74" y="11"/>
                </a:cubicBezTo>
                <a:cubicBezTo>
                  <a:pt x="79" y="8"/>
                  <a:pt x="84" y="4"/>
                  <a:pt x="87" y="1"/>
                </a:cubicBezTo>
                <a:cubicBezTo>
                  <a:pt x="88" y="0"/>
                  <a:pt x="90" y="0"/>
                  <a:pt x="93" y="0"/>
                </a:cubicBezTo>
                <a:cubicBezTo>
                  <a:pt x="95" y="0"/>
                  <a:pt x="98" y="1"/>
                  <a:pt x="100" y="2"/>
                </a:cubicBezTo>
                <a:lnTo>
                  <a:pt x="100" y="138"/>
                </a:lnTo>
                <a:lnTo>
                  <a:pt x="101" y="275"/>
                </a:lnTo>
                <a:cubicBezTo>
                  <a:pt x="103" y="277"/>
                  <a:pt x="105" y="279"/>
                  <a:pt x="106" y="279"/>
                </a:cubicBezTo>
                <a:cubicBezTo>
                  <a:pt x="108" y="280"/>
                  <a:pt x="111" y="280"/>
                  <a:pt x="117" y="281"/>
                </a:cubicBezTo>
                <a:cubicBezTo>
                  <a:pt x="123" y="282"/>
                  <a:pt x="132" y="282"/>
                  <a:pt x="145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6" y="302"/>
                  <a:pt x="122" y="301"/>
                  <a:pt x="80" y="301"/>
                </a:cubicBezTo>
                <a:cubicBezTo>
                  <a:pt x="38" y="301"/>
                  <a:pt x="14" y="302"/>
                  <a:pt x="8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1" y="282"/>
                  <a:pt x="27" y="282"/>
                  <a:pt x="31" y="282"/>
                </a:cubicBezTo>
                <a:cubicBezTo>
                  <a:pt x="36" y="282"/>
                  <a:pt x="40" y="282"/>
                  <a:pt x="43" y="281"/>
                </a:cubicBezTo>
                <a:cubicBezTo>
                  <a:pt x="45" y="281"/>
                  <a:pt x="48" y="281"/>
                  <a:pt x="50" y="280"/>
                </a:cubicBezTo>
                <a:cubicBezTo>
                  <a:pt x="52" y="279"/>
                  <a:pt x="53" y="279"/>
                  <a:pt x="54" y="279"/>
                </a:cubicBezTo>
                <a:cubicBezTo>
                  <a:pt x="54" y="279"/>
                  <a:pt x="55" y="278"/>
                  <a:pt x="56" y="277"/>
                </a:cubicBezTo>
                <a:cubicBezTo>
                  <a:pt x="58" y="275"/>
                  <a:pt x="59" y="275"/>
                  <a:pt x="59" y="275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1" name=""/>
          <p:cNvSpPr/>
          <p:nvPr/>
        </p:nvSpPr>
        <p:spPr>
          <a:xfrm>
            <a:off x="6132240" y="3499920"/>
            <a:ext cx="154800" cy="105480"/>
          </a:xfrm>
          <a:custGeom>
            <a:avLst/>
            <a:gdLst/>
            <a:ahLst/>
            <a:rect l="0" t="0" r="r" b="b"/>
            <a:pathLst>
              <a:path w="430" h="293">
                <a:moveTo>
                  <a:pt x="360" y="39"/>
                </a:moveTo>
                <a:cubicBezTo>
                  <a:pt x="360" y="30"/>
                  <a:pt x="364" y="20"/>
                  <a:pt x="372" y="13"/>
                </a:cubicBezTo>
                <a:cubicBezTo>
                  <a:pt x="380" y="5"/>
                  <a:pt x="389" y="1"/>
                  <a:pt x="399" y="0"/>
                </a:cubicBezTo>
                <a:cubicBezTo>
                  <a:pt x="406" y="0"/>
                  <a:pt x="413" y="4"/>
                  <a:pt x="420" y="12"/>
                </a:cubicBezTo>
                <a:cubicBezTo>
                  <a:pt x="426" y="20"/>
                  <a:pt x="430" y="33"/>
                  <a:pt x="430" y="50"/>
                </a:cubicBezTo>
                <a:cubicBezTo>
                  <a:pt x="430" y="62"/>
                  <a:pt x="426" y="87"/>
                  <a:pt x="418" y="123"/>
                </a:cubicBezTo>
                <a:cubicBezTo>
                  <a:pt x="412" y="147"/>
                  <a:pt x="406" y="167"/>
                  <a:pt x="401" y="182"/>
                </a:cubicBezTo>
                <a:cubicBezTo>
                  <a:pt x="396" y="198"/>
                  <a:pt x="388" y="215"/>
                  <a:pt x="378" y="234"/>
                </a:cubicBezTo>
                <a:cubicBezTo>
                  <a:pt x="368" y="254"/>
                  <a:pt x="357" y="268"/>
                  <a:pt x="343" y="278"/>
                </a:cubicBezTo>
                <a:cubicBezTo>
                  <a:pt x="328" y="288"/>
                  <a:pt x="313" y="293"/>
                  <a:pt x="296" y="293"/>
                </a:cubicBezTo>
                <a:cubicBezTo>
                  <a:pt x="277" y="293"/>
                  <a:pt x="260" y="289"/>
                  <a:pt x="246" y="282"/>
                </a:cubicBezTo>
                <a:cubicBezTo>
                  <a:pt x="231" y="276"/>
                  <a:pt x="221" y="266"/>
                  <a:pt x="214" y="255"/>
                </a:cubicBezTo>
                <a:cubicBezTo>
                  <a:pt x="214" y="255"/>
                  <a:pt x="213" y="256"/>
                  <a:pt x="212" y="257"/>
                </a:cubicBezTo>
                <a:cubicBezTo>
                  <a:pt x="195" y="281"/>
                  <a:pt x="173" y="293"/>
                  <a:pt x="148" y="293"/>
                </a:cubicBezTo>
                <a:cubicBezTo>
                  <a:pt x="137" y="293"/>
                  <a:pt x="126" y="291"/>
                  <a:pt x="116" y="289"/>
                </a:cubicBezTo>
                <a:cubicBezTo>
                  <a:pt x="106" y="286"/>
                  <a:pt x="96" y="282"/>
                  <a:pt x="86" y="277"/>
                </a:cubicBezTo>
                <a:cubicBezTo>
                  <a:pt x="76" y="271"/>
                  <a:pt x="68" y="263"/>
                  <a:pt x="62" y="252"/>
                </a:cubicBezTo>
                <a:cubicBezTo>
                  <a:pt x="56" y="241"/>
                  <a:pt x="53" y="227"/>
                  <a:pt x="53" y="211"/>
                </a:cubicBezTo>
                <a:cubicBezTo>
                  <a:pt x="53" y="188"/>
                  <a:pt x="60" y="157"/>
                  <a:pt x="75" y="118"/>
                </a:cubicBezTo>
                <a:cubicBezTo>
                  <a:pt x="90" y="78"/>
                  <a:pt x="97" y="53"/>
                  <a:pt x="97" y="42"/>
                </a:cubicBezTo>
                <a:lnTo>
                  <a:pt x="97" y="41"/>
                </a:lnTo>
                <a:cubicBezTo>
                  <a:pt x="97" y="37"/>
                  <a:pt x="97" y="35"/>
                  <a:pt x="97" y="33"/>
                </a:cubicBezTo>
                <a:cubicBezTo>
                  <a:pt x="97" y="32"/>
                  <a:pt x="97" y="31"/>
                  <a:pt x="95" y="29"/>
                </a:cubicBezTo>
                <a:cubicBezTo>
                  <a:pt x="93" y="26"/>
                  <a:pt x="91" y="25"/>
                  <a:pt x="88" y="25"/>
                </a:cubicBezTo>
                <a:lnTo>
                  <a:pt x="85" y="25"/>
                </a:lnTo>
                <a:cubicBezTo>
                  <a:pt x="75" y="25"/>
                  <a:pt x="66" y="30"/>
                  <a:pt x="58" y="39"/>
                </a:cubicBezTo>
                <a:cubicBezTo>
                  <a:pt x="50" y="47"/>
                  <a:pt x="44" y="56"/>
                  <a:pt x="39" y="65"/>
                </a:cubicBezTo>
                <a:cubicBezTo>
                  <a:pt x="34" y="74"/>
                  <a:pt x="31" y="83"/>
                  <a:pt x="28" y="92"/>
                </a:cubicBezTo>
                <a:cubicBezTo>
                  <a:pt x="26" y="100"/>
                  <a:pt x="24" y="105"/>
                  <a:pt x="23" y="106"/>
                </a:cubicBezTo>
                <a:cubicBezTo>
                  <a:pt x="22" y="107"/>
                  <a:pt x="19" y="107"/>
                  <a:pt x="13" y="107"/>
                </a:cubicBezTo>
                <a:lnTo>
                  <a:pt x="4" y="107"/>
                </a:lnTo>
                <a:cubicBezTo>
                  <a:pt x="1" y="105"/>
                  <a:pt x="0" y="103"/>
                  <a:pt x="0" y="101"/>
                </a:cubicBezTo>
                <a:cubicBezTo>
                  <a:pt x="0" y="99"/>
                  <a:pt x="2" y="93"/>
                  <a:pt x="5" y="84"/>
                </a:cubicBezTo>
                <a:cubicBezTo>
                  <a:pt x="8" y="74"/>
                  <a:pt x="13" y="63"/>
                  <a:pt x="20" y="51"/>
                </a:cubicBezTo>
                <a:cubicBezTo>
                  <a:pt x="26" y="38"/>
                  <a:pt x="36" y="26"/>
                  <a:pt x="48" y="16"/>
                </a:cubicBezTo>
                <a:cubicBezTo>
                  <a:pt x="60" y="7"/>
                  <a:pt x="74" y="2"/>
                  <a:pt x="90" y="2"/>
                </a:cubicBezTo>
                <a:cubicBezTo>
                  <a:pt x="108" y="2"/>
                  <a:pt x="122" y="7"/>
                  <a:pt x="132" y="18"/>
                </a:cubicBezTo>
                <a:cubicBezTo>
                  <a:pt x="142" y="29"/>
                  <a:pt x="147" y="42"/>
                  <a:pt x="147" y="56"/>
                </a:cubicBezTo>
                <a:cubicBezTo>
                  <a:pt x="147" y="64"/>
                  <a:pt x="140" y="87"/>
                  <a:pt x="126" y="125"/>
                </a:cubicBezTo>
                <a:cubicBezTo>
                  <a:pt x="112" y="164"/>
                  <a:pt x="104" y="193"/>
                  <a:pt x="104" y="214"/>
                </a:cubicBezTo>
                <a:cubicBezTo>
                  <a:pt x="104" y="234"/>
                  <a:pt x="109" y="248"/>
                  <a:pt x="118" y="256"/>
                </a:cubicBezTo>
                <a:cubicBezTo>
                  <a:pt x="127" y="264"/>
                  <a:pt x="138" y="269"/>
                  <a:pt x="152" y="269"/>
                </a:cubicBezTo>
                <a:cubicBezTo>
                  <a:pt x="170" y="269"/>
                  <a:pt x="187" y="256"/>
                  <a:pt x="201" y="230"/>
                </a:cubicBezTo>
                <a:lnTo>
                  <a:pt x="204" y="224"/>
                </a:lnTo>
                <a:lnTo>
                  <a:pt x="204" y="209"/>
                </a:lnTo>
                <a:cubicBezTo>
                  <a:pt x="204" y="208"/>
                  <a:pt x="204" y="206"/>
                  <a:pt x="204" y="204"/>
                </a:cubicBezTo>
                <a:cubicBezTo>
                  <a:pt x="204" y="201"/>
                  <a:pt x="204" y="199"/>
                  <a:pt x="205" y="198"/>
                </a:cubicBezTo>
                <a:cubicBezTo>
                  <a:pt x="205" y="198"/>
                  <a:pt x="205" y="196"/>
                  <a:pt x="205" y="194"/>
                </a:cubicBezTo>
                <a:cubicBezTo>
                  <a:pt x="205" y="192"/>
                  <a:pt x="205" y="190"/>
                  <a:pt x="206" y="188"/>
                </a:cubicBezTo>
                <a:cubicBezTo>
                  <a:pt x="206" y="186"/>
                  <a:pt x="207" y="184"/>
                  <a:pt x="208" y="180"/>
                </a:cubicBezTo>
                <a:cubicBezTo>
                  <a:pt x="209" y="176"/>
                  <a:pt x="209" y="172"/>
                  <a:pt x="210" y="169"/>
                </a:cubicBezTo>
                <a:cubicBezTo>
                  <a:pt x="210" y="165"/>
                  <a:pt x="211" y="160"/>
                  <a:pt x="214" y="153"/>
                </a:cubicBezTo>
                <a:cubicBezTo>
                  <a:pt x="216" y="147"/>
                  <a:pt x="217" y="140"/>
                  <a:pt x="219" y="133"/>
                </a:cubicBezTo>
                <a:cubicBezTo>
                  <a:pt x="220" y="126"/>
                  <a:pt x="222" y="117"/>
                  <a:pt x="226" y="105"/>
                </a:cubicBezTo>
                <a:cubicBezTo>
                  <a:pt x="238" y="57"/>
                  <a:pt x="245" y="30"/>
                  <a:pt x="247" y="25"/>
                </a:cubicBezTo>
                <a:cubicBezTo>
                  <a:pt x="252" y="14"/>
                  <a:pt x="262" y="8"/>
                  <a:pt x="275" y="8"/>
                </a:cubicBezTo>
                <a:cubicBezTo>
                  <a:pt x="283" y="8"/>
                  <a:pt x="288" y="10"/>
                  <a:pt x="291" y="15"/>
                </a:cubicBezTo>
                <a:cubicBezTo>
                  <a:pt x="294" y="19"/>
                  <a:pt x="296" y="23"/>
                  <a:pt x="296" y="28"/>
                </a:cubicBezTo>
                <a:cubicBezTo>
                  <a:pt x="296" y="33"/>
                  <a:pt x="290" y="61"/>
                  <a:pt x="278" y="110"/>
                </a:cubicBezTo>
                <a:cubicBezTo>
                  <a:pt x="265" y="159"/>
                  <a:pt x="258" y="187"/>
                  <a:pt x="257" y="195"/>
                </a:cubicBezTo>
                <a:cubicBezTo>
                  <a:pt x="256" y="199"/>
                  <a:pt x="256" y="207"/>
                  <a:pt x="256" y="217"/>
                </a:cubicBezTo>
                <a:lnTo>
                  <a:pt x="256" y="221"/>
                </a:lnTo>
                <a:cubicBezTo>
                  <a:pt x="256" y="228"/>
                  <a:pt x="257" y="234"/>
                  <a:pt x="258" y="240"/>
                </a:cubicBezTo>
                <a:cubicBezTo>
                  <a:pt x="259" y="246"/>
                  <a:pt x="263" y="252"/>
                  <a:pt x="270" y="259"/>
                </a:cubicBezTo>
                <a:cubicBezTo>
                  <a:pt x="277" y="265"/>
                  <a:pt x="286" y="269"/>
                  <a:pt x="299" y="269"/>
                </a:cubicBezTo>
                <a:cubicBezTo>
                  <a:pt x="329" y="269"/>
                  <a:pt x="354" y="243"/>
                  <a:pt x="372" y="191"/>
                </a:cubicBezTo>
                <a:cubicBezTo>
                  <a:pt x="376" y="181"/>
                  <a:pt x="381" y="167"/>
                  <a:pt x="385" y="149"/>
                </a:cubicBezTo>
                <a:cubicBezTo>
                  <a:pt x="390" y="131"/>
                  <a:pt x="393" y="118"/>
                  <a:pt x="393" y="110"/>
                </a:cubicBezTo>
                <a:cubicBezTo>
                  <a:pt x="393" y="96"/>
                  <a:pt x="390" y="85"/>
                  <a:pt x="385" y="77"/>
                </a:cubicBezTo>
                <a:cubicBezTo>
                  <a:pt x="379" y="69"/>
                  <a:pt x="373" y="62"/>
                  <a:pt x="368" y="57"/>
                </a:cubicBezTo>
                <a:cubicBezTo>
                  <a:pt x="362" y="51"/>
                  <a:pt x="360" y="45"/>
                  <a:pt x="36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2" name=""/>
          <p:cNvSpPr/>
          <p:nvPr/>
        </p:nvSpPr>
        <p:spPr>
          <a:xfrm>
            <a:off x="6308640" y="340992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8"/>
                </a:moveTo>
                <a:cubicBezTo>
                  <a:pt x="18" y="108"/>
                  <a:pt x="12" y="105"/>
                  <a:pt x="7" y="100"/>
                </a:cubicBezTo>
                <a:cubicBezTo>
                  <a:pt x="2" y="95"/>
                  <a:pt x="0" y="88"/>
                  <a:pt x="0" y="80"/>
                </a:cubicBezTo>
                <a:cubicBezTo>
                  <a:pt x="0" y="59"/>
                  <a:pt x="8" y="39"/>
                  <a:pt x="24" y="23"/>
                </a:cubicBezTo>
                <a:cubicBezTo>
                  <a:pt x="41" y="7"/>
                  <a:pt x="61" y="0"/>
                  <a:pt x="85" y="0"/>
                </a:cubicBezTo>
                <a:cubicBezTo>
                  <a:pt x="112" y="0"/>
                  <a:pt x="135" y="8"/>
                  <a:pt x="154" y="25"/>
                </a:cubicBezTo>
                <a:cubicBezTo>
                  <a:pt x="172" y="43"/>
                  <a:pt x="181" y="65"/>
                  <a:pt x="182" y="92"/>
                </a:cubicBezTo>
                <a:cubicBezTo>
                  <a:pt x="182" y="105"/>
                  <a:pt x="179" y="117"/>
                  <a:pt x="173" y="129"/>
                </a:cubicBezTo>
                <a:cubicBezTo>
                  <a:pt x="167" y="141"/>
                  <a:pt x="159" y="151"/>
                  <a:pt x="151" y="160"/>
                </a:cubicBezTo>
                <a:cubicBezTo>
                  <a:pt x="142" y="169"/>
                  <a:pt x="130" y="180"/>
                  <a:pt x="115" y="193"/>
                </a:cubicBezTo>
                <a:cubicBezTo>
                  <a:pt x="104" y="203"/>
                  <a:pt x="89" y="217"/>
                  <a:pt x="69" y="235"/>
                </a:cubicBezTo>
                <a:lnTo>
                  <a:pt x="42" y="261"/>
                </a:lnTo>
                <a:lnTo>
                  <a:pt x="77" y="261"/>
                </a:lnTo>
                <a:cubicBezTo>
                  <a:pt x="124" y="261"/>
                  <a:pt x="150" y="260"/>
                  <a:pt x="153" y="259"/>
                </a:cubicBezTo>
                <a:cubicBezTo>
                  <a:pt x="155" y="258"/>
                  <a:pt x="158" y="245"/>
                  <a:pt x="164" y="218"/>
                </a:cubicBezTo>
                <a:lnTo>
                  <a:pt x="164" y="217"/>
                </a:lnTo>
                <a:lnTo>
                  <a:pt x="182" y="217"/>
                </a:lnTo>
                <a:lnTo>
                  <a:pt x="182" y="218"/>
                </a:lnTo>
                <a:cubicBezTo>
                  <a:pt x="181" y="219"/>
                  <a:pt x="179" y="233"/>
                  <a:pt x="176" y="260"/>
                </a:cubicBezTo>
                <a:cubicBezTo>
                  <a:pt x="172" y="286"/>
                  <a:pt x="170" y="300"/>
                  <a:pt x="169" y="301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4"/>
                </a:lnTo>
                <a:lnTo>
                  <a:pt x="0" y="289"/>
                </a:lnTo>
                <a:cubicBezTo>
                  <a:pt x="0" y="287"/>
                  <a:pt x="1" y="284"/>
                  <a:pt x="2" y="282"/>
                </a:cubicBezTo>
                <a:cubicBezTo>
                  <a:pt x="4" y="279"/>
                  <a:pt x="9" y="274"/>
                  <a:pt x="16" y="266"/>
                </a:cubicBezTo>
                <a:cubicBezTo>
                  <a:pt x="25" y="256"/>
                  <a:pt x="33" y="248"/>
                  <a:pt x="40" y="241"/>
                </a:cubicBezTo>
                <a:cubicBezTo>
                  <a:pt x="42" y="238"/>
                  <a:pt x="48" y="232"/>
                  <a:pt x="55" y="224"/>
                </a:cubicBezTo>
                <a:cubicBezTo>
                  <a:pt x="63" y="216"/>
                  <a:pt x="68" y="210"/>
                  <a:pt x="71" y="207"/>
                </a:cubicBezTo>
                <a:cubicBezTo>
                  <a:pt x="73" y="204"/>
                  <a:pt x="78" y="199"/>
                  <a:pt x="84" y="192"/>
                </a:cubicBezTo>
                <a:cubicBezTo>
                  <a:pt x="90" y="185"/>
                  <a:pt x="94" y="180"/>
                  <a:pt x="96" y="177"/>
                </a:cubicBezTo>
                <a:cubicBezTo>
                  <a:pt x="99" y="173"/>
                  <a:pt x="102" y="169"/>
                  <a:pt x="107" y="163"/>
                </a:cubicBezTo>
                <a:cubicBezTo>
                  <a:pt x="111" y="157"/>
                  <a:pt x="115" y="152"/>
                  <a:pt x="116" y="148"/>
                </a:cubicBezTo>
                <a:cubicBezTo>
                  <a:pt x="118" y="145"/>
                  <a:pt x="120" y="140"/>
                  <a:pt x="123" y="135"/>
                </a:cubicBezTo>
                <a:cubicBezTo>
                  <a:pt x="126" y="130"/>
                  <a:pt x="128" y="126"/>
                  <a:pt x="129" y="121"/>
                </a:cubicBezTo>
                <a:cubicBezTo>
                  <a:pt x="130" y="116"/>
                  <a:pt x="131" y="111"/>
                  <a:pt x="132" y="107"/>
                </a:cubicBezTo>
                <a:cubicBezTo>
                  <a:pt x="133" y="103"/>
                  <a:pt x="134" y="98"/>
                  <a:pt x="134" y="92"/>
                </a:cubicBezTo>
                <a:cubicBezTo>
                  <a:pt x="134" y="73"/>
                  <a:pt x="128" y="57"/>
                  <a:pt x="118" y="43"/>
                </a:cubicBezTo>
                <a:cubicBezTo>
                  <a:pt x="108" y="28"/>
                  <a:pt x="93" y="21"/>
                  <a:pt x="74" y="21"/>
                </a:cubicBezTo>
                <a:cubicBezTo>
                  <a:pt x="64" y="21"/>
                  <a:pt x="55" y="23"/>
                  <a:pt x="48" y="29"/>
                </a:cubicBezTo>
                <a:cubicBezTo>
                  <a:pt x="40" y="34"/>
                  <a:pt x="35" y="39"/>
                  <a:pt x="32" y="45"/>
                </a:cubicBezTo>
                <a:cubicBezTo>
                  <a:pt x="29" y="49"/>
                  <a:pt x="27" y="52"/>
                  <a:pt x="27" y="53"/>
                </a:cubicBezTo>
                <a:cubicBezTo>
                  <a:pt x="27" y="54"/>
                  <a:pt x="28" y="54"/>
                  <a:pt x="30" y="54"/>
                </a:cubicBezTo>
                <a:cubicBezTo>
                  <a:pt x="35" y="54"/>
                  <a:pt x="41" y="56"/>
                  <a:pt x="47" y="60"/>
                </a:cubicBezTo>
                <a:cubicBezTo>
                  <a:pt x="52" y="64"/>
                  <a:pt x="55" y="71"/>
                  <a:pt x="55" y="81"/>
                </a:cubicBezTo>
                <a:cubicBezTo>
                  <a:pt x="55" y="88"/>
                  <a:pt x="53" y="95"/>
                  <a:pt x="48" y="100"/>
                </a:cubicBezTo>
                <a:cubicBezTo>
                  <a:pt x="43" y="105"/>
                  <a:pt x="36" y="108"/>
                  <a:pt x="27" y="1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3" name=""/>
          <p:cNvSpPr/>
          <p:nvPr/>
        </p:nvSpPr>
        <p:spPr>
          <a:xfrm>
            <a:off x="6298560" y="3560040"/>
            <a:ext cx="68040" cy="141840"/>
          </a:xfrm>
          <a:custGeom>
            <a:avLst/>
            <a:gdLst/>
            <a:ahLst/>
            <a:rect l="0" t="0" r="r" b="b"/>
            <a:pathLst>
              <a:path w="189" h="394">
                <a:moveTo>
                  <a:pt x="141" y="30"/>
                </a:moveTo>
                <a:cubicBezTo>
                  <a:pt x="141" y="20"/>
                  <a:pt x="144" y="13"/>
                  <a:pt x="150" y="8"/>
                </a:cubicBezTo>
                <a:cubicBezTo>
                  <a:pt x="157" y="3"/>
                  <a:pt x="163" y="0"/>
                  <a:pt x="170" y="0"/>
                </a:cubicBezTo>
                <a:cubicBezTo>
                  <a:pt x="175" y="0"/>
                  <a:pt x="179" y="2"/>
                  <a:pt x="182" y="5"/>
                </a:cubicBezTo>
                <a:cubicBezTo>
                  <a:pt x="186" y="8"/>
                  <a:pt x="188" y="12"/>
                  <a:pt x="189" y="18"/>
                </a:cubicBezTo>
                <a:cubicBezTo>
                  <a:pt x="189" y="26"/>
                  <a:pt x="186" y="33"/>
                  <a:pt x="180" y="39"/>
                </a:cubicBezTo>
                <a:cubicBezTo>
                  <a:pt x="174" y="45"/>
                  <a:pt x="168" y="47"/>
                  <a:pt x="160" y="47"/>
                </a:cubicBezTo>
                <a:cubicBezTo>
                  <a:pt x="155" y="47"/>
                  <a:pt x="150" y="46"/>
                  <a:pt x="147" y="43"/>
                </a:cubicBezTo>
                <a:cubicBezTo>
                  <a:pt x="143" y="40"/>
                  <a:pt x="141" y="35"/>
                  <a:pt x="141" y="30"/>
                </a:cubicBezTo>
                <a:moveTo>
                  <a:pt x="137" y="131"/>
                </a:moveTo>
                <a:cubicBezTo>
                  <a:pt x="137" y="122"/>
                  <a:pt x="133" y="117"/>
                  <a:pt x="125" y="117"/>
                </a:cubicBezTo>
                <a:cubicBezTo>
                  <a:pt x="118" y="117"/>
                  <a:pt x="112" y="119"/>
                  <a:pt x="106" y="123"/>
                </a:cubicBezTo>
                <a:cubicBezTo>
                  <a:pt x="100" y="126"/>
                  <a:pt x="94" y="131"/>
                  <a:pt x="90" y="137"/>
                </a:cubicBezTo>
                <a:cubicBezTo>
                  <a:pt x="85" y="143"/>
                  <a:pt x="81" y="148"/>
                  <a:pt x="78" y="154"/>
                </a:cubicBezTo>
                <a:cubicBezTo>
                  <a:pt x="75" y="159"/>
                  <a:pt x="73" y="164"/>
                  <a:pt x="70" y="168"/>
                </a:cubicBezTo>
                <a:lnTo>
                  <a:pt x="67" y="175"/>
                </a:lnTo>
                <a:cubicBezTo>
                  <a:pt x="67" y="175"/>
                  <a:pt x="64" y="175"/>
                  <a:pt x="60" y="175"/>
                </a:cubicBezTo>
                <a:lnTo>
                  <a:pt x="54" y="175"/>
                </a:lnTo>
                <a:cubicBezTo>
                  <a:pt x="52" y="173"/>
                  <a:pt x="51" y="172"/>
                  <a:pt x="51" y="171"/>
                </a:cubicBezTo>
                <a:cubicBezTo>
                  <a:pt x="51" y="171"/>
                  <a:pt x="51" y="169"/>
                  <a:pt x="53" y="165"/>
                </a:cubicBezTo>
                <a:cubicBezTo>
                  <a:pt x="59" y="151"/>
                  <a:pt x="68" y="137"/>
                  <a:pt x="79" y="124"/>
                </a:cubicBezTo>
                <a:cubicBezTo>
                  <a:pt x="92" y="111"/>
                  <a:pt x="105" y="102"/>
                  <a:pt x="120" y="100"/>
                </a:cubicBezTo>
                <a:cubicBezTo>
                  <a:pt x="121" y="100"/>
                  <a:pt x="122" y="100"/>
                  <a:pt x="124" y="100"/>
                </a:cubicBezTo>
                <a:cubicBezTo>
                  <a:pt x="126" y="100"/>
                  <a:pt x="128" y="100"/>
                  <a:pt x="129" y="100"/>
                </a:cubicBezTo>
                <a:cubicBezTo>
                  <a:pt x="137" y="100"/>
                  <a:pt x="143" y="101"/>
                  <a:pt x="149" y="104"/>
                </a:cubicBezTo>
                <a:cubicBezTo>
                  <a:pt x="157" y="109"/>
                  <a:pt x="163" y="114"/>
                  <a:pt x="167" y="119"/>
                </a:cubicBezTo>
                <a:cubicBezTo>
                  <a:pt x="171" y="124"/>
                  <a:pt x="172" y="132"/>
                  <a:pt x="172" y="143"/>
                </a:cubicBezTo>
                <a:lnTo>
                  <a:pt x="172" y="151"/>
                </a:lnTo>
                <a:lnTo>
                  <a:pt x="150" y="241"/>
                </a:lnTo>
                <a:cubicBezTo>
                  <a:pt x="135" y="301"/>
                  <a:pt x="127" y="333"/>
                  <a:pt x="126" y="335"/>
                </a:cubicBezTo>
                <a:cubicBezTo>
                  <a:pt x="120" y="350"/>
                  <a:pt x="110" y="364"/>
                  <a:pt x="94" y="376"/>
                </a:cubicBezTo>
                <a:cubicBezTo>
                  <a:pt x="77" y="387"/>
                  <a:pt x="59" y="393"/>
                  <a:pt x="39" y="394"/>
                </a:cubicBezTo>
                <a:cubicBezTo>
                  <a:pt x="24" y="394"/>
                  <a:pt x="14" y="390"/>
                  <a:pt x="8" y="384"/>
                </a:cubicBezTo>
                <a:cubicBezTo>
                  <a:pt x="3" y="378"/>
                  <a:pt x="0" y="371"/>
                  <a:pt x="0" y="363"/>
                </a:cubicBezTo>
                <a:cubicBezTo>
                  <a:pt x="0" y="355"/>
                  <a:pt x="2" y="348"/>
                  <a:pt x="8" y="342"/>
                </a:cubicBezTo>
                <a:cubicBezTo>
                  <a:pt x="14" y="337"/>
                  <a:pt x="21" y="334"/>
                  <a:pt x="29" y="333"/>
                </a:cubicBezTo>
                <a:cubicBezTo>
                  <a:pt x="34" y="333"/>
                  <a:pt x="39" y="335"/>
                  <a:pt x="42" y="338"/>
                </a:cubicBezTo>
                <a:cubicBezTo>
                  <a:pt x="46" y="341"/>
                  <a:pt x="48" y="346"/>
                  <a:pt x="48" y="352"/>
                </a:cubicBezTo>
                <a:cubicBezTo>
                  <a:pt x="48" y="363"/>
                  <a:pt x="43" y="371"/>
                  <a:pt x="34" y="377"/>
                </a:cubicBezTo>
                <a:cubicBezTo>
                  <a:pt x="35" y="377"/>
                  <a:pt x="38" y="377"/>
                  <a:pt x="40" y="377"/>
                </a:cubicBezTo>
                <a:cubicBezTo>
                  <a:pt x="50" y="377"/>
                  <a:pt x="60" y="373"/>
                  <a:pt x="68" y="365"/>
                </a:cubicBezTo>
                <a:cubicBezTo>
                  <a:pt x="77" y="356"/>
                  <a:pt x="84" y="346"/>
                  <a:pt x="89" y="335"/>
                </a:cubicBezTo>
                <a:lnTo>
                  <a:pt x="94" y="316"/>
                </a:lnTo>
                <a:cubicBezTo>
                  <a:pt x="97" y="303"/>
                  <a:pt x="101" y="287"/>
                  <a:pt x="105" y="268"/>
                </a:cubicBezTo>
                <a:cubicBezTo>
                  <a:pt x="110" y="250"/>
                  <a:pt x="115" y="231"/>
                  <a:pt x="120" y="212"/>
                </a:cubicBezTo>
                <a:cubicBezTo>
                  <a:pt x="125" y="192"/>
                  <a:pt x="129" y="176"/>
                  <a:pt x="132" y="161"/>
                </a:cubicBezTo>
                <a:cubicBezTo>
                  <a:pt x="135" y="147"/>
                  <a:pt x="137" y="139"/>
                  <a:pt x="137" y="136"/>
                </a:cubicBezTo>
                <a:cubicBezTo>
                  <a:pt x="137" y="133"/>
                  <a:pt x="137" y="132"/>
                  <a:pt x="137" y="1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4" name=""/>
          <p:cNvSpPr/>
          <p:nvPr/>
        </p:nvSpPr>
        <p:spPr>
          <a:xfrm>
            <a:off x="933120" y="385740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5"/>
                  <a:pt x="0" y="93"/>
                </a:cubicBez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5" name=""/>
          <p:cNvSpPr/>
          <p:nvPr/>
        </p:nvSpPr>
        <p:spPr>
          <a:xfrm>
            <a:off x="1144440" y="3800160"/>
            <a:ext cx="119160" cy="165240"/>
          </a:xfrm>
          <a:custGeom>
            <a:avLst/>
            <a:gdLst/>
            <a:ahLst/>
            <a:rect l="0" t="0" r="r" b="b"/>
            <a:pathLst>
              <a:path w="331" h="459">
                <a:moveTo>
                  <a:pt x="77" y="14"/>
                </a:moveTo>
                <a:cubicBezTo>
                  <a:pt x="77" y="9"/>
                  <a:pt x="80" y="4"/>
                  <a:pt x="88" y="0"/>
                </a:cubicBezTo>
                <a:lnTo>
                  <a:pt x="100" y="0"/>
                </a:lnTo>
                <a:cubicBezTo>
                  <a:pt x="139" y="2"/>
                  <a:pt x="164" y="12"/>
                  <a:pt x="174" y="33"/>
                </a:cubicBezTo>
                <a:cubicBezTo>
                  <a:pt x="177" y="39"/>
                  <a:pt x="189" y="73"/>
                  <a:pt x="211" y="135"/>
                </a:cubicBezTo>
                <a:cubicBezTo>
                  <a:pt x="233" y="198"/>
                  <a:pt x="255" y="258"/>
                  <a:pt x="276" y="317"/>
                </a:cubicBezTo>
                <a:cubicBezTo>
                  <a:pt x="299" y="376"/>
                  <a:pt x="310" y="406"/>
                  <a:pt x="310" y="408"/>
                </a:cubicBezTo>
                <a:cubicBezTo>
                  <a:pt x="313" y="416"/>
                  <a:pt x="316" y="424"/>
                  <a:pt x="318" y="429"/>
                </a:cubicBezTo>
                <a:cubicBezTo>
                  <a:pt x="321" y="435"/>
                  <a:pt x="323" y="439"/>
                  <a:pt x="324" y="442"/>
                </a:cubicBezTo>
                <a:cubicBezTo>
                  <a:pt x="325" y="444"/>
                  <a:pt x="327" y="446"/>
                  <a:pt x="327" y="447"/>
                </a:cubicBezTo>
                <a:cubicBezTo>
                  <a:pt x="328" y="449"/>
                  <a:pt x="329" y="450"/>
                  <a:pt x="330" y="450"/>
                </a:cubicBezTo>
                <a:cubicBezTo>
                  <a:pt x="331" y="450"/>
                  <a:pt x="331" y="451"/>
                  <a:pt x="331" y="453"/>
                </a:cubicBezTo>
                <a:cubicBezTo>
                  <a:pt x="330" y="454"/>
                  <a:pt x="329" y="456"/>
                  <a:pt x="327" y="458"/>
                </a:cubicBezTo>
                <a:lnTo>
                  <a:pt x="282" y="458"/>
                </a:lnTo>
                <a:cubicBezTo>
                  <a:pt x="271" y="452"/>
                  <a:pt x="264" y="446"/>
                  <a:pt x="261" y="440"/>
                </a:cubicBezTo>
                <a:cubicBezTo>
                  <a:pt x="258" y="433"/>
                  <a:pt x="247" y="404"/>
                  <a:pt x="228" y="353"/>
                </a:cubicBezTo>
                <a:lnTo>
                  <a:pt x="199" y="272"/>
                </a:lnTo>
                <a:lnTo>
                  <a:pt x="190" y="281"/>
                </a:lnTo>
                <a:cubicBezTo>
                  <a:pt x="184" y="288"/>
                  <a:pt x="174" y="300"/>
                  <a:pt x="159" y="317"/>
                </a:cubicBezTo>
                <a:cubicBezTo>
                  <a:pt x="144" y="334"/>
                  <a:pt x="132" y="348"/>
                  <a:pt x="122" y="360"/>
                </a:cubicBezTo>
                <a:cubicBezTo>
                  <a:pt x="111" y="372"/>
                  <a:pt x="98" y="388"/>
                  <a:pt x="82" y="407"/>
                </a:cubicBezTo>
                <a:cubicBezTo>
                  <a:pt x="60" y="432"/>
                  <a:pt x="46" y="448"/>
                  <a:pt x="41" y="452"/>
                </a:cubicBezTo>
                <a:cubicBezTo>
                  <a:pt x="36" y="456"/>
                  <a:pt x="30" y="459"/>
                  <a:pt x="23" y="459"/>
                </a:cubicBezTo>
                <a:cubicBezTo>
                  <a:pt x="7" y="459"/>
                  <a:pt x="0" y="452"/>
                  <a:pt x="0" y="438"/>
                </a:cubicBezTo>
                <a:cubicBezTo>
                  <a:pt x="0" y="431"/>
                  <a:pt x="3" y="424"/>
                  <a:pt x="9" y="418"/>
                </a:cubicBezTo>
                <a:cubicBezTo>
                  <a:pt x="15" y="411"/>
                  <a:pt x="45" y="382"/>
                  <a:pt x="98" y="330"/>
                </a:cubicBezTo>
                <a:cubicBezTo>
                  <a:pt x="111" y="317"/>
                  <a:pt x="126" y="303"/>
                  <a:pt x="142" y="288"/>
                </a:cubicBezTo>
                <a:cubicBezTo>
                  <a:pt x="158" y="272"/>
                  <a:pt x="170" y="261"/>
                  <a:pt x="177" y="253"/>
                </a:cubicBezTo>
                <a:lnTo>
                  <a:pt x="188" y="243"/>
                </a:lnTo>
                <a:cubicBezTo>
                  <a:pt x="188" y="242"/>
                  <a:pt x="178" y="212"/>
                  <a:pt x="156" y="151"/>
                </a:cubicBezTo>
                <a:cubicBezTo>
                  <a:pt x="134" y="91"/>
                  <a:pt x="123" y="58"/>
                  <a:pt x="121" y="54"/>
                </a:cubicBezTo>
                <a:cubicBezTo>
                  <a:pt x="112" y="34"/>
                  <a:pt x="101" y="24"/>
                  <a:pt x="88" y="24"/>
                </a:cubicBezTo>
                <a:cubicBezTo>
                  <a:pt x="80" y="24"/>
                  <a:pt x="77" y="21"/>
                  <a:pt x="77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6" name=""/>
          <p:cNvSpPr txBox="1"/>
          <p:nvPr/>
        </p:nvSpPr>
        <p:spPr>
          <a:xfrm>
            <a:off x="1128600" y="3396960"/>
            <a:ext cx="1745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Функция потерь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7" name=""/>
          <p:cNvSpPr/>
          <p:nvPr/>
        </p:nvSpPr>
        <p:spPr>
          <a:xfrm>
            <a:off x="933120" y="41907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5"/>
                  <a:pt x="0" y="93"/>
                </a:cubicBez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8" name=""/>
          <p:cNvSpPr txBox="1"/>
          <p:nvPr/>
        </p:nvSpPr>
        <p:spPr>
          <a:xfrm>
            <a:off x="1265040" y="3758760"/>
            <a:ext cx="3752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гиперпараметр, сила регуляризации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9" name=""/>
          <p:cNvSpPr/>
          <p:nvPr/>
        </p:nvSpPr>
        <p:spPr>
          <a:xfrm>
            <a:off x="933120" y="452412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0" name=""/>
          <p:cNvSpPr txBox="1"/>
          <p:nvPr/>
        </p:nvSpPr>
        <p:spPr>
          <a:xfrm>
            <a:off x="1128600" y="4092120"/>
            <a:ext cx="38520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Эффект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"Ужимает" веса, но не обнуляет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1" name=""/>
          <p:cNvSpPr/>
          <p:nvPr/>
        </p:nvSpPr>
        <p:spPr>
          <a:xfrm>
            <a:off x="2126520" y="4465440"/>
            <a:ext cx="230400" cy="163440"/>
          </a:xfrm>
          <a:custGeom>
            <a:avLst/>
            <a:gdLst/>
            <a:ahLst/>
            <a:rect l="0" t="0" r="r" b="b"/>
            <a:pathLst>
              <a:path w="640" h="454">
                <a:moveTo>
                  <a:pt x="248" y="0"/>
                </a:moveTo>
                <a:cubicBezTo>
                  <a:pt x="254" y="0"/>
                  <a:pt x="265" y="1"/>
                  <a:pt x="280" y="1"/>
                </a:cubicBezTo>
                <a:cubicBezTo>
                  <a:pt x="295" y="2"/>
                  <a:pt x="310" y="2"/>
                  <a:pt x="323" y="2"/>
                </a:cubicBezTo>
                <a:cubicBezTo>
                  <a:pt x="345" y="2"/>
                  <a:pt x="363" y="2"/>
                  <a:pt x="377" y="2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3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10" y="24"/>
                  <a:pt x="408" y="29"/>
                  <a:pt x="406" y="30"/>
                </a:cubicBezTo>
                <a:cubicBezTo>
                  <a:pt x="405" y="31"/>
                  <a:pt x="400" y="31"/>
                  <a:pt x="392" y="31"/>
                </a:cubicBezTo>
                <a:cubicBezTo>
                  <a:pt x="382" y="31"/>
                  <a:pt x="373" y="32"/>
                  <a:pt x="367" y="34"/>
                </a:cubicBezTo>
                <a:cubicBezTo>
                  <a:pt x="360" y="36"/>
                  <a:pt x="356" y="38"/>
                  <a:pt x="353" y="39"/>
                </a:cubicBezTo>
                <a:cubicBezTo>
                  <a:pt x="351" y="41"/>
                  <a:pt x="350" y="43"/>
                  <a:pt x="351" y="45"/>
                </a:cubicBezTo>
                <a:cubicBezTo>
                  <a:pt x="351" y="50"/>
                  <a:pt x="355" y="101"/>
                  <a:pt x="361" y="198"/>
                </a:cubicBezTo>
                <a:cubicBezTo>
                  <a:pt x="368" y="294"/>
                  <a:pt x="372" y="346"/>
                  <a:pt x="372" y="351"/>
                </a:cubicBezTo>
                <a:lnTo>
                  <a:pt x="373" y="349"/>
                </a:lnTo>
                <a:cubicBezTo>
                  <a:pt x="374" y="348"/>
                  <a:pt x="375" y="346"/>
                  <a:pt x="377" y="343"/>
                </a:cubicBezTo>
                <a:cubicBezTo>
                  <a:pt x="379" y="340"/>
                  <a:pt x="381" y="336"/>
                  <a:pt x="385" y="331"/>
                </a:cubicBezTo>
                <a:cubicBezTo>
                  <a:pt x="388" y="325"/>
                  <a:pt x="392" y="319"/>
                  <a:pt x="395" y="311"/>
                </a:cubicBezTo>
                <a:cubicBezTo>
                  <a:pt x="399" y="304"/>
                  <a:pt x="404" y="295"/>
                  <a:pt x="411" y="285"/>
                </a:cubicBezTo>
                <a:cubicBezTo>
                  <a:pt x="417" y="275"/>
                  <a:pt x="424" y="264"/>
                  <a:pt x="430" y="250"/>
                </a:cubicBezTo>
                <a:cubicBezTo>
                  <a:pt x="436" y="237"/>
                  <a:pt x="445" y="223"/>
                  <a:pt x="455" y="207"/>
                </a:cubicBezTo>
                <a:cubicBezTo>
                  <a:pt x="500" y="129"/>
                  <a:pt x="525" y="84"/>
                  <a:pt x="531" y="73"/>
                </a:cubicBezTo>
                <a:cubicBezTo>
                  <a:pt x="537" y="62"/>
                  <a:pt x="540" y="55"/>
                  <a:pt x="540" y="52"/>
                </a:cubicBezTo>
                <a:cubicBezTo>
                  <a:pt x="540" y="46"/>
                  <a:pt x="536" y="41"/>
                  <a:pt x="528" y="37"/>
                </a:cubicBezTo>
                <a:cubicBezTo>
                  <a:pt x="520" y="33"/>
                  <a:pt x="511" y="31"/>
                  <a:pt x="501" y="31"/>
                </a:cubicBezTo>
                <a:cubicBezTo>
                  <a:pt x="495" y="31"/>
                  <a:pt x="492" y="29"/>
                  <a:pt x="492" y="24"/>
                </a:cubicBezTo>
                <a:cubicBezTo>
                  <a:pt x="492" y="22"/>
                  <a:pt x="493" y="19"/>
                  <a:pt x="494" y="15"/>
                </a:cubicBezTo>
                <a:cubicBezTo>
                  <a:pt x="495" y="8"/>
                  <a:pt x="497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8" y="1"/>
                  <a:pt x="511" y="1"/>
                  <a:pt x="517" y="1"/>
                </a:cubicBezTo>
                <a:cubicBezTo>
                  <a:pt x="523" y="1"/>
                  <a:pt x="532" y="1"/>
                  <a:pt x="542" y="1"/>
                </a:cubicBezTo>
                <a:cubicBezTo>
                  <a:pt x="553" y="1"/>
                  <a:pt x="565" y="1"/>
                  <a:pt x="577" y="2"/>
                </a:cubicBezTo>
                <a:cubicBezTo>
                  <a:pt x="605" y="2"/>
                  <a:pt x="623" y="1"/>
                  <a:pt x="632" y="0"/>
                </a:cubicBezTo>
                <a:cubicBezTo>
                  <a:pt x="637" y="0"/>
                  <a:pt x="640" y="3"/>
                  <a:pt x="640" y="7"/>
                </a:cubicBezTo>
                <a:cubicBezTo>
                  <a:pt x="640" y="10"/>
                  <a:pt x="640" y="14"/>
                  <a:pt x="639" y="18"/>
                </a:cubicBezTo>
                <a:cubicBezTo>
                  <a:pt x="637" y="23"/>
                  <a:pt x="636" y="27"/>
                  <a:pt x="634" y="29"/>
                </a:cubicBezTo>
                <a:cubicBezTo>
                  <a:pt x="632" y="31"/>
                  <a:pt x="630" y="31"/>
                  <a:pt x="628" y="31"/>
                </a:cubicBezTo>
                <a:cubicBezTo>
                  <a:pt x="618" y="31"/>
                  <a:pt x="610" y="32"/>
                  <a:pt x="602" y="35"/>
                </a:cubicBezTo>
                <a:cubicBezTo>
                  <a:pt x="594" y="37"/>
                  <a:pt x="588" y="40"/>
                  <a:pt x="583" y="44"/>
                </a:cubicBezTo>
                <a:cubicBezTo>
                  <a:pt x="578" y="47"/>
                  <a:pt x="574" y="51"/>
                  <a:pt x="571" y="55"/>
                </a:cubicBezTo>
                <a:cubicBezTo>
                  <a:pt x="568" y="59"/>
                  <a:pt x="565" y="62"/>
                  <a:pt x="563" y="65"/>
                </a:cubicBezTo>
                <a:lnTo>
                  <a:pt x="560" y="69"/>
                </a:lnTo>
                <a:lnTo>
                  <a:pt x="452" y="259"/>
                </a:lnTo>
                <a:cubicBezTo>
                  <a:pt x="380" y="385"/>
                  <a:pt x="344" y="449"/>
                  <a:pt x="343" y="449"/>
                </a:cubicBezTo>
                <a:cubicBezTo>
                  <a:pt x="341" y="452"/>
                  <a:pt x="336" y="454"/>
                  <a:pt x="328" y="454"/>
                </a:cubicBezTo>
                <a:cubicBezTo>
                  <a:pt x="322" y="454"/>
                  <a:pt x="318" y="453"/>
                  <a:pt x="316" y="451"/>
                </a:cubicBezTo>
                <a:cubicBezTo>
                  <a:pt x="315" y="449"/>
                  <a:pt x="311" y="397"/>
                  <a:pt x="304" y="293"/>
                </a:cubicBezTo>
                <a:cubicBezTo>
                  <a:pt x="297" y="189"/>
                  <a:pt x="293" y="135"/>
                  <a:pt x="293" y="132"/>
                </a:cubicBezTo>
                <a:lnTo>
                  <a:pt x="285" y="143"/>
                </a:lnTo>
                <a:cubicBezTo>
                  <a:pt x="276" y="159"/>
                  <a:pt x="248" y="207"/>
                  <a:pt x="203" y="286"/>
                </a:cubicBezTo>
                <a:cubicBezTo>
                  <a:pt x="140" y="394"/>
                  <a:pt x="109" y="448"/>
                  <a:pt x="108" y="449"/>
                </a:cubicBezTo>
                <a:cubicBezTo>
                  <a:pt x="107" y="450"/>
                  <a:pt x="106" y="451"/>
                  <a:pt x="105" y="452"/>
                </a:cubicBezTo>
                <a:cubicBezTo>
                  <a:pt x="103" y="453"/>
                  <a:pt x="99" y="454"/>
                  <a:pt x="94" y="454"/>
                </a:cubicBezTo>
                <a:cubicBezTo>
                  <a:pt x="85" y="454"/>
                  <a:pt x="81" y="452"/>
                  <a:pt x="80" y="449"/>
                </a:cubicBezTo>
                <a:cubicBezTo>
                  <a:pt x="80" y="448"/>
                  <a:pt x="75" y="380"/>
                  <a:pt x="66" y="245"/>
                </a:cubicBezTo>
                <a:cubicBezTo>
                  <a:pt x="57" y="109"/>
                  <a:pt x="52" y="41"/>
                  <a:pt x="51" y="41"/>
                </a:cubicBezTo>
                <a:cubicBezTo>
                  <a:pt x="50" y="37"/>
                  <a:pt x="48" y="34"/>
                  <a:pt x="45" y="34"/>
                </a:cubicBezTo>
                <a:cubicBezTo>
                  <a:pt x="41" y="33"/>
                  <a:pt x="33" y="32"/>
                  <a:pt x="20" y="31"/>
                </a:cubicBezTo>
                <a:lnTo>
                  <a:pt x="4" y="31"/>
                </a:lnTo>
                <a:cubicBezTo>
                  <a:pt x="1" y="28"/>
                  <a:pt x="0" y="25"/>
                  <a:pt x="0" y="23"/>
                </a:cubicBezTo>
                <a:cubicBezTo>
                  <a:pt x="0" y="13"/>
                  <a:pt x="3" y="6"/>
                  <a:pt x="8" y="0"/>
                </a:cubicBezTo>
                <a:lnTo>
                  <a:pt x="16" y="0"/>
                </a:lnTo>
                <a:cubicBezTo>
                  <a:pt x="34" y="2"/>
                  <a:pt x="55" y="2"/>
                  <a:pt x="80" y="2"/>
                </a:cubicBezTo>
                <a:cubicBezTo>
                  <a:pt x="134" y="2"/>
                  <a:pt x="163" y="2"/>
                  <a:pt x="169" y="0"/>
                </a:cubicBezTo>
                <a:lnTo>
                  <a:pt x="175" y="0"/>
                </a:lnTo>
                <a:cubicBezTo>
                  <a:pt x="178" y="3"/>
                  <a:pt x="179" y="5"/>
                  <a:pt x="179" y="6"/>
                </a:cubicBezTo>
                <a:cubicBezTo>
                  <a:pt x="179" y="7"/>
                  <a:pt x="179" y="11"/>
                  <a:pt x="178" y="18"/>
                </a:cubicBezTo>
                <a:cubicBezTo>
                  <a:pt x="176" y="24"/>
                  <a:pt x="174" y="29"/>
                  <a:pt x="172" y="31"/>
                </a:cubicBezTo>
                <a:lnTo>
                  <a:pt x="158" y="31"/>
                </a:lnTo>
                <a:cubicBezTo>
                  <a:pt x="132" y="32"/>
                  <a:pt x="118" y="36"/>
                  <a:pt x="116" y="42"/>
                </a:cubicBezTo>
                <a:cubicBezTo>
                  <a:pt x="129" y="239"/>
                  <a:pt x="136" y="342"/>
                  <a:pt x="138" y="352"/>
                </a:cubicBezTo>
                <a:lnTo>
                  <a:pt x="290" y="87"/>
                </a:lnTo>
                <a:lnTo>
                  <a:pt x="288" y="63"/>
                </a:lnTo>
                <a:cubicBezTo>
                  <a:pt x="287" y="45"/>
                  <a:pt x="285" y="35"/>
                  <a:pt x="282" y="34"/>
                </a:cubicBezTo>
                <a:cubicBezTo>
                  <a:pt x="279" y="32"/>
                  <a:pt x="270" y="31"/>
                  <a:pt x="255" y="31"/>
                </a:cubicBezTo>
                <a:cubicBezTo>
                  <a:pt x="247" y="31"/>
                  <a:pt x="241" y="31"/>
                  <a:pt x="239" y="30"/>
                </a:cubicBezTo>
                <a:cubicBezTo>
                  <a:pt x="236" y="29"/>
                  <a:pt x="235" y="27"/>
                  <a:pt x="235" y="23"/>
                </a:cubicBezTo>
                <a:cubicBezTo>
                  <a:pt x="235" y="22"/>
                  <a:pt x="235" y="19"/>
                  <a:pt x="236" y="15"/>
                </a:cubicBezTo>
                <a:cubicBezTo>
                  <a:pt x="237" y="13"/>
                  <a:pt x="237" y="12"/>
                  <a:pt x="238" y="9"/>
                </a:cubicBezTo>
                <a:cubicBezTo>
                  <a:pt x="238" y="7"/>
                  <a:pt x="238" y="6"/>
                  <a:pt x="238" y="5"/>
                </a:cubicBezTo>
                <a:cubicBezTo>
                  <a:pt x="238" y="4"/>
                  <a:pt x="239" y="3"/>
                  <a:pt x="240" y="2"/>
                </a:cubicBezTo>
                <a:cubicBezTo>
                  <a:pt x="241" y="2"/>
                  <a:pt x="242" y="1"/>
                  <a:pt x="243" y="1"/>
                </a:cubicBezTo>
                <a:cubicBezTo>
                  <a:pt x="243" y="1"/>
                  <a:pt x="245" y="1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2" name=""/>
          <p:cNvSpPr/>
          <p:nvPr/>
        </p:nvSpPr>
        <p:spPr>
          <a:xfrm>
            <a:off x="2343600" y="4585680"/>
            <a:ext cx="67320" cy="74520"/>
          </a:xfrm>
          <a:custGeom>
            <a:avLst/>
            <a:gdLst/>
            <a:ahLst/>
            <a:rect l="0" t="0" r="r" b="b"/>
            <a:pathLst>
              <a:path w="187" h="207">
                <a:moveTo>
                  <a:pt x="0" y="71"/>
                </a:moveTo>
                <a:cubicBezTo>
                  <a:pt x="1" y="70"/>
                  <a:pt x="1" y="69"/>
                  <a:pt x="1" y="67"/>
                </a:cubicBezTo>
                <a:cubicBezTo>
                  <a:pt x="2" y="66"/>
                  <a:pt x="2" y="62"/>
                  <a:pt x="4" y="57"/>
                </a:cubicBezTo>
                <a:cubicBezTo>
                  <a:pt x="5" y="52"/>
                  <a:pt x="6" y="47"/>
                  <a:pt x="8" y="43"/>
                </a:cubicBezTo>
                <a:cubicBezTo>
                  <a:pt x="10" y="39"/>
                  <a:pt x="12" y="34"/>
                  <a:pt x="15" y="28"/>
                </a:cubicBezTo>
                <a:cubicBezTo>
                  <a:pt x="18" y="22"/>
                  <a:pt x="21" y="18"/>
                  <a:pt x="24" y="14"/>
                </a:cubicBezTo>
                <a:cubicBezTo>
                  <a:pt x="27" y="11"/>
                  <a:pt x="31" y="8"/>
                  <a:pt x="36" y="4"/>
                </a:cubicBezTo>
                <a:cubicBezTo>
                  <a:pt x="40" y="1"/>
                  <a:pt x="45" y="0"/>
                  <a:pt x="51" y="0"/>
                </a:cubicBezTo>
                <a:cubicBezTo>
                  <a:pt x="61" y="0"/>
                  <a:pt x="68" y="2"/>
                  <a:pt x="75" y="6"/>
                </a:cubicBezTo>
                <a:cubicBezTo>
                  <a:pt x="82" y="9"/>
                  <a:pt x="86" y="13"/>
                  <a:pt x="89" y="16"/>
                </a:cubicBezTo>
                <a:cubicBezTo>
                  <a:pt x="92" y="19"/>
                  <a:pt x="93" y="22"/>
                  <a:pt x="94" y="25"/>
                </a:cubicBezTo>
                <a:cubicBezTo>
                  <a:pt x="95" y="27"/>
                  <a:pt x="95" y="28"/>
                  <a:pt x="95" y="28"/>
                </a:cubicBezTo>
                <a:cubicBezTo>
                  <a:pt x="96" y="28"/>
                  <a:pt x="97" y="27"/>
                  <a:pt x="99" y="24"/>
                </a:cubicBezTo>
                <a:cubicBezTo>
                  <a:pt x="113" y="9"/>
                  <a:pt x="130" y="1"/>
                  <a:pt x="149" y="1"/>
                </a:cubicBezTo>
                <a:lnTo>
                  <a:pt x="151" y="1"/>
                </a:lnTo>
                <a:cubicBezTo>
                  <a:pt x="165" y="1"/>
                  <a:pt x="176" y="7"/>
                  <a:pt x="183" y="19"/>
                </a:cubicBezTo>
                <a:cubicBezTo>
                  <a:pt x="186" y="25"/>
                  <a:pt x="187" y="31"/>
                  <a:pt x="187" y="36"/>
                </a:cubicBezTo>
                <a:cubicBezTo>
                  <a:pt x="187" y="45"/>
                  <a:pt x="185" y="53"/>
                  <a:pt x="181" y="58"/>
                </a:cubicBezTo>
                <a:cubicBezTo>
                  <a:pt x="177" y="63"/>
                  <a:pt x="173" y="67"/>
                  <a:pt x="169" y="68"/>
                </a:cubicBezTo>
                <a:cubicBezTo>
                  <a:pt x="165" y="70"/>
                  <a:pt x="162" y="71"/>
                  <a:pt x="158" y="70"/>
                </a:cubicBezTo>
                <a:cubicBezTo>
                  <a:pt x="152" y="70"/>
                  <a:pt x="147" y="69"/>
                  <a:pt x="143" y="65"/>
                </a:cubicBezTo>
                <a:cubicBezTo>
                  <a:pt x="140" y="62"/>
                  <a:pt x="138" y="58"/>
                  <a:pt x="138" y="52"/>
                </a:cubicBezTo>
                <a:cubicBezTo>
                  <a:pt x="138" y="38"/>
                  <a:pt x="146" y="28"/>
                  <a:pt x="163" y="23"/>
                </a:cubicBezTo>
                <a:cubicBezTo>
                  <a:pt x="157" y="19"/>
                  <a:pt x="151" y="17"/>
                  <a:pt x="147" y="17"/>
                </a:cubicBezTo>
                <a:cubicBezTo>
                  <a:pt x="130" y="17"/>
                  <a:pt x="115" y="28"/>
                  <a:pt x="100" y="51"/>
                </a:cubicBezTo>
                <a:cubicBezTo>
                  <a:pt x="97" y="56"/>
                  <a:pt x="95" y="61"/>
                  <a:pt x="94" y="66"/>
                </a:cubicBezTo>
                <a:cubicBezTo>
                  <a:pt x="92" y="71"/>
                  <a:pt x="87" y="92"/>
                  <a:pt x="78" y="127"/>
                </a:cubicBezTo>
                <a:cubicBezTo>
                  <a:pt x="68" y="169"/>
                  <a:pt x="62" y="192"/>
                  <a:pt x="60" y="195"/>
                </a:cubicBezTo>
                <a:cubicBezTo>
                  <a:pt x="55" y="203"/>
                  <a:pt x="49" y="207"/>
                  <a:pt x="40" y="207"/>
                </a:cubicBezTo>
                <a:cubicBezTo>
                  <a:pt x="36" y="207"/>
                  <a:pt x="33" y="206"/>
                  <a:pt x="30" y="204"/>
                </a:cubicBezTo>
                <a:cubicBezTo>
                  <a:pt x="28" y="202"/>
                  <a:pt x="26" y="200"/>
                  <a:pt x="25" y="199"/>
                </a:cubicBezTo>
                <a:cubicBezTo>
                  <a:pt x="24" y="197"/>
                  <a:pt x="24" y="195"/>
                  <a:pt x="24" y="194"/>
                </a:cubicBezTo>
                <a:cubicBezTo>
                  <a:pt x="24" y="190"/>
                  <a:pt x="31" y="164"/>
                  <a:pt x="43" y="116"/>
                </a:cubicBezTo>
                <a:cubicBezTo>
                  <a:pt x="55" y="67"/>
                  <a:pt x="62" y="40"/>
                  <a:pt x="62" y="35"/>
                </a:cubicBezTo>
                <a:cubicBezTo>
                  <a:pt x="62" y="23"/>
                  <a:pt x="57" y="17"/>
                  <a:pt x="49" y="17"/>
                </a:cubicBezTo>
                <a:cubicBezTo>
                  <a:pt x="43" y="17"/>
                  <a:pt x="37" y="21"/>
                  <a:pt x="33" y="30"/>
                </a:cubicBezTo>
                <a:cubicBezTo>
                  <a:pt x="28" y="38"/>
                  <a:pt x="24" y="48"/>
                  <a:pt x="22" y="58"/>
                </a:cubicBezTo>
                <a:cubicBezTo>
                  <a:pt x="19" y="68"/>
                  <a:pt x="17" y="73"/>
                  <a:pt x="17" y="74"/>
                </a:cubicBezTo>
                <a:cubicBezTo>
                  <a:pt x="16" y="74"/>
                  <a:pt x="14" y="76"/>
                  <a:pt x="10" y="76"/>
                </a:cubicBezTo>
                <a:lnTo>
                  <a:pt x="3" y="76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3" name=""/>
          <p:cNvSpPr/>
          <p:nvPr/>
        </p:nvSpPr>
        <p:spPr>
          <a:xfrm>
            <a:off x="2417400" y="455004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4" y="28"/>
                </a:moveTo>
                <a:cubicBezTo>
                  <a:pt x="74" y="20"/>
                  <a:pt x="77" y="14"/>
                  <a:pt x="84" y="9"/>
                </a:cubicBezTo>
                <a:cubicBezTo>
                  <a:pt x="89" y="3"/>
                  <a:pt x="96" y="0"/>
                  <a:pt x="104" y="0"/>
                </a:cubicBezTo>
                <a:cubicBezTo>
                  <a:pt x="109" y="0"/>
                  <a:pt x="114" y="2"/>
                  <a:pt x="117" y="5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89" y="47"/>
                  <a:pt x="85" y="46"/>
                  <a:pt x="81" y="43"/>
                </a:cubicBezTo>
                <a:cubicBezTo>
                  <a:pt x="76" y="40"/>
                  <a:pt x="74" y="35"/>
                  <a:pt x="74" y="28"/>
                </a:cubicBezTo>
                <a:moveTo>
                  <a:pt x="0" y="170"/>
                </a:moveTo>
                <a:cubicBezTo>
                  <a:pt x="0" y="167"/>
                  <a:pt x="1" y="163"/>
                  <a:pt x="4" y="156"/>
                </a:cubicBezTo>
                <a:cubicBezTo>
                  <a:pt x="7" y="149"/>
                  <a:pt x="10" y="141"/>
                  <a:pt x="15" y="132"/>
                </a:cubicBezTo>
                <a:cubicBezTo>
                  <a:pt x="20" y="124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5" y="103"/>
                  <a:pt x="93" y="110"/>
                </a:cubicBezTo>
                <a:cubicBezTo>
                  <a:pt x="101" y="117"/>
                  <a:pt x="105" y="126"/>
                  <a:pt x="105" y="138"/>
                </a:cubicBezTo>
                <a:cubicBezTo>
                  <a:pt x="105" y="143"/>
                  <a:pt x="103" y="152"/>
                  <a:pt x="99" y="163"/>
                </a:cubicBezTo>
                <a:cubicBezTo>
                  <a:pt x="94" y="175"/>
                  <a:pt x="88" y="191"/>
                  <a:pt x="79" y="211"/>
                </a:cubicBezTo>
                <a:cubicBezTo>
                  <a:pt x="72" y="231"/>
                  <a:pt x="65" y="248"/>
                  <a:pt x="60" y="262"/>
                </a:cubicBezTo>
                <a:cubicBezTo>
                  <a:pt x="59" y="269"/>
                  <a:pt x="58" y="274"/>
                  <a:pt x="58" y="277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9" y="289"/>
                  <a:pt x="71" y="289"/>
                  <a:pt x="74" y="288"/>
                </a:cubicBezTo>
                <a:cubicBezTo>
                  <a:pt x="77" y="287"/>
                  <a:pt x="82" y="285"/>
                  <a:pt x="86" y="280"/>
                </a:cubicBezTo>
                <a:cubicBezTo>
                  <a:pt x="90" y="277"/>
                  <a:pt x="94" y="272"/>
                  <a:pt x="98" y="264"/>
                </a:cubicBezTo>
                <a:cubicBezTo>
                  <a:pt x="102" y="257"/>
                  <a:pt x="106" y="248"/>
                  <a:pt x="109" y="238"/>
                </a:cubicBezTo>
                <a:cubicBezTo>
                  <a:pt x="110" y="234"/>
                  <a:pt x="111" y="232"/>
                  <a:pt x="112" y="231"/>
                </a:cubicBezTo>
                <a:cubicBezTo>
                  <a:pt x="112" y="231"/>
                  <a:pt x="115" y="230"/>
                  <a:pt x="119" y="230"/>
                </a:cubicBezTo>
                <a:cubicBezTo>
                  <a:pt x="125" y="230"/>
                  <a:pt x="128" y="232"/>
                  <a:pt x="128" y="235"/>
                </a:cubicBezTo>
                <a:cubicBezTo>
                  <a:pt x="128" y="237"/>
                  <a:pt x="127" y="242"/>
                  <a:pt x="124" y="249"/>
                </a:cubicBezTo>
                <a:cubicBezTo>
                  <a:pt x="122" y="256"/>
                  <a:pt x="118" y="264"/>
                  <a:pt x="113" y="272"/>
                </a:cubicBezTo>
                <a:cubicBezTo>
                  <a:pt x="108" y="282"/>
                  <a:pt x="101" y="289"/>
                  <a:pt x="93" y="296"/>
                </a:cubicBezTo>
                <a:cubicBezTo>
                  <a:pt x="84" y="303"/>
                  <a:pt x="74" y="306"/>
                  <a:pt x="64" y="306"/>
                </a:cubicBezTo>
                <a:cubicBezTo>
                  <a:pt x="54" y="306"/>
                  <a:pt x="45" y="303"/>
                  <a:pt x="37" y="296"/>
                </a:cubicBezTo>
                <a:cubicBezTo>
                  <a:pt x="29" y="290"/>
                  <a:pt x="24" y="279"/>
                  <a:pt x="24" y="266"/>
                </a:cubicBezTo>
                <a:cubicBezTo>
                  <a:pt x="24" y="261"/>
                  <a:pt x="25" y="256"/>
                  <a:pt x="26" y="252"/>
                </a:cubicBezTo>
                <a:cubicBezTo>
                  <a:pt x="28" y="247"/>
                  <a:pt x="34" y="230"/>
                  <a:pt x="46" y="200"/>
                </a:cubicBezTo>
                <a:cubicBezTo>
                  <a:pt x="57" y="170"/>
                  <a:pt x="64" y="151"/>
                  <a:pt x="66" y="145"/>
                </a:cubicBezTo>
                <a:cubicBezTo>
                  <a:pt x="68" y="139"/>
                  <a:pt x="69" y="133"/>
                  <a:pt x="69" y="127"/>
                </a:cubicBezTo>
                <a:cubicBezTo>
                  <a:pt x="69" y="120"/>
                  <a:pt x="66" y="117"/>
                  <a:pt x="61" y="117"/>
                </a:cubicBezTo>
                <a:lnTo>
                  <a:pt x="60" y="117"/>
                </a:lnTo>
                <a:cubicBezTo>
                  <a:pt x="51" y="117"/>
                  <a:pt x="43" y="122"/>
                  <a:pt x="35" y="132"/>
                </a:cubicBezTo>
                <a:cubicBezTo>
                  <a:pt x="28" y="142"/>
                  <a:pt x="22" y="154"/>
                  <a:pt x="18" y="170"/>
                </a:cubicBezTo>
                <a:lnTo>
                  <a:pt x="17" y="171"/>
                </a:lnTo>
                <a:cubicBezTo>
                  <a:pt x="17" y="172"/>
                  <a:pt x="17" y="172"/>
                  <a:pt x="17" y="172"/>
                </a:cubicBezTo>
                <a:cubicBezTo>
                  <a:pt x="17" y="173"/>
                  <a:pt x="17" y="173"/>
                  <a:pt x="16" y="173"/>
                </a:cubicBezTo>
                <a:cubicBezTo>
                  <a:pt x="15" y="174"/>
                  <a:pt x="15" y="174"/>
                  <a:pt x="15" y="174"/>
                </a:cubicBezTo>
                <a:cubicBezTo>
                  <a:pt x="14" y="174"/>
                  <a:pt x="14" y="174"/>
                  <a:pt x="13" y="174"/>
                </a:cubicBezTo>
                <a:cubicBezTo>
                  <a:pt x="12" y="174"/>
                  <a:pt x="11" y="174"/>
                  <a:pt x="9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4" name=""/>
          <p:cNvSpPr/>
          <p:nvPr/>
        </p:nvSpPr>
        <p:spPr>
          <a:xfrm>
            <a:off x="2475720" y="4544640"/>
            <a:ext cx="80280" cy="115200"/>
          </a:xfrm>
          <a:custGeom>
            <a:avLst/>
            <a:gdLst/>
            <a:ahLst/>
            <a:rect l="0" t="0" r="r" b="b"/>
            <a:pathLst>
              <a:path w="223" h="320">
                <a:moveTo>
                  <a:pt x="152" y="5"/>
                </a:moveTo>
                <a:cubicBezTo>
                  <a:pt x="152" y="5"/>
                  <a:pt x="163" y="4"/>
                  <a:pt x="185" y="3"/>
                </a:cubicBezTo>
                <a:cubicBezTo>
                  <a:pt x="206" y="1"/>
                  <a:pt x="217" y="0"/>
                  <a:pt x="218" y="0"/>
                </a:cubicBezTo>
                <a:cubicBezTo>
                  <a:pt x="221" y="0"/>
                  <a:pt x="223" y="1"/>
                  <a:pt x="223" y="4"/>
                </a:cubicBezTo>
                <a:cubicBezTo>
                  <a:pt x="223" y="6"/>
                  <a:pt x="212" y="51"/>
                  <a:pt x="190" y="141"/>
                </a:cubicBezTo>
                <a:cubicBezTo>
                  <a:pt x="168" y="230"/>
                  <a:pt x="157" y="275"/>
                  <a:pt x="156" y="277"/>
                </a:cubicBezTo>
                <a:cubicBezTo>
                  <a:pt x="155" y="279"/>
                  <a:pt x="155" y="281"/>
                  <a:pt x="156" y="284"/>
                </a:cubicBezTo>
                <a:cubicBezTo>
                  <a:pt x="156" y="298"/>
                  <a:pt x="160" y="304"/>
                  <a:pt x="168" y="304"/>
                </a:cubicBezTo>
                <a:cubicBezTo>
                  <a:pt x="171" y="304"/>
                  <a:pt x="174" y="302"/>
                  <a:pt x="177" y="300"/>
                </a:cubicBezTo>
                <a:cubicBezTo>
                  <a:pt x="184" y="293"/>
                  <a:pt x="190" y="278"/>
                  <a:pt x="196" y="255"/>
                </a:cubicBezTo>
                <a:cubicBezTo>
                  <a:pt x="198" y="249"/>
                  <a:pt x="199" y="246"/>
                  <a:pt x="201" y="246"/>
                </a:cubicBezTo>
                <a:cubicBezTo>
                  <a:pt x="201" y="246"/>
                  <a:pt x="203" y="245"/>
                  <a:pt x="205" y="245"/>
                </a:cubicBezTo>
                <a:lnTo>
                  <a:pt x="207" y="245"/>
                </a:lnTo>
                <a:lnTo>
                  <a:pt x="209" y="245"/>
                </a:lnTo>
                <a:cubicBezTo>
                  <a:pt x="213" y="245"/>
                  <a:pt x="215" y="247"/>
                  <a:pt x="215" y="249"/>
                </a:cubicBezTo>
                <a:cubicBezTo>
                  <a:pt x="215" y="251"/>
                  <a:pt x="215" y="253"/>
                  <a:pt x="214" y="256"/>
                </a:cubicBezTo>
                <a:cubicBezTo>
                  <a:pt x="210" y="271"/>
                  <a:pt x="206" y="284"/>
                  <a:pt x="201" y="293"/>
                </a:cubicBezTo>
                <a:cubicBezTo>
                  <a:pt x="195" y="303"/>
                  <a:pt x="191" y="310"/>
                  <a:pt x="188" y="312"/>
                </a:cubicBezTo>
                <a:cubicBezTo>
                  <a:pt x="185" y="315"/>
                  <a:pt x="180" y="317"/>
                  <a:pt x="175" y="319"/>
                </a:cubicBezTo>
                <a:cubicBezTo>
                  <a:pt x="173" y="320"/>
                  <a:pt x="169" y="320"/>
                  <a:pt x="164" y="320"/>
                </a:cubicBezTo>
                <a:cubicBezTo>
                  <a:pt x="154" y="320"/>
                  <a:pt x="145" y="318"/>
                  <a:pt x="138" y="314"/>
                </a:cubicBezTo>
                <a:cubicBezTo>
                  <a:pt x="131" y="309"/>
                  <a:pt x="127" y="304"/>
                  <a:pt x="125" y="300"/>
                </a:cubicBezTo>
                <a:lnTo>
                  <a:pt x="122" y="292"/>
                </a:lnTo>
                <a:cubicBezTo>
                  <a:pt x="122" y="291"/>
                  <a:pt x="121" y="292"/>
                  <a:pt x="120" y="292"/>
                </a:cubicBezTo>
                <a:cubicBezTo>
                  <a:pt x="120" y="293"/>
                  <a:pt x="119" y="293"/>
                  <a:pt x="118" y="294"/>
                </a:cubicBezTo>
                <a:cubicBezTo>
                  <a:pt x="100" y="312"/>
                  <a:pt x="81" y="320"/>
                  <a:pt x="63" y="320"/>
                </a:cubicBezTo>
                <a:cubicBezTo>
                  <a:pt x="46" y="320"/>
                  <a:pt x="32" y="314"/>
                  <a:pt x="19" y="302"/>
                </a:cubicBezTo>
                <a:cubicBezTo>
                  <a:pt x="6" y="289"/>
                  <a:pt x="0" y="270"/>
                  <a:pt x="0" y="244"/>
                </a:cubicBezTo>
                <a:cubicBezTo>
                  <a:pt x="0" y="229"/>
                  <a:pt x="3" y="214"/>
                  <a:pt x="9" y="199"/>
                </a:cubicBezTo>
                <a:cubicBezTo>
                  <a:pt x="15" y="184"/>
                  <a:pt x="22" y="171"/>
                  <a:pt x="31" y="160"/>
                </a:cubicBezTo>
                <a:cubicBezTo>
                  <a:pt x="45" y="143"/>
                  <a:pt x="59" y="131"/>
                  <a:pt x="73" y="124"/>
                </a:cubicBezTo>
                <a:cubicBezTo>
                  <a:pt x="88" y="118"/>
                  <a:pt x="100" y="114"/>
                  <a:pt x="112" y="114"/>
                </a:cubicBezTo>
                <a:cubicBezTo>
                  <a:pt x="130" y="114"/>
                  <a:pt x="143" y="121"/>
                  <a:pt x="151" y="133"/>
                </a:cubicBezTo>
                <a:cubicBezTo>
                  <a:pt x="153" y="135"/>
                  <a:pt x="153" y="136"/>
                  <a:pt x="153" y="135"/>
                </a:cubicBezTo>
                <a:cubicBezTo>
                  <a:pt x="154" y="134"/>
                  <a:pt x="158" y="118"/>
                  <a:pt x="166" y="86"/>
                </a:cubicBezTo>
                <a:cubicBezTo>
                  <a:pt x="173" y="54"/>
                  <a:pt x="178" y="37"/>
                  <a:pt x="178" y="35"/>
                </a:cubicBezTo>
                <a:cubicBezTo>
                  <a:pt x="178" y="32"/>
                  <a:pt x="177" y="29"/>
                  <a:pt x="175" y="28"/>
                </a:cubicBezTo>
                <a:cubicBezTo>
                  <a:pt x="173" y="27"/>
                  <a:pt x="167" y="27"/>
                  <a:pt x="157" y="26"/>
                </a:cubicBezTo>
                <a:lnTo>
                  <a:pt x="148" y="26"/>
                </a:lnTo>
                <a:cubicBezTo>
                  <a:pt x="146" y="24"/>
                  <a:pt x="145" y="23"/>
                  <a:pt x="145" y="22"/>
                </a:cubicBezTo>
                <a:cubicBezTo>
                  <a:pt x="145" y="22"/>
                  <a:pt x="145" y="19"/>
                  <a:pt x="146" y="14"/>
                </a:cubicBezTo>
                <a:cubicBezTo>
                  <a:pt x="148" y="8"/>
                  <a:pt x="150" y="5"/>
                  <a:pt x="152" y="5"/>
                </a:cubicBezTo>
                <a:moveTo>
                  <a:pt x="146" y="167"/>
                </a:moveTo>
                <a:cubicBezTo>
                  <a:pt x="139" y="143"/>
                  <a:pt x="127" y="131"/>
                  <a:pt x="111" y="131"/>
                </a:cubicBezTo>
                <a:cubicBezTo>
                  <a:pt x="100" y="131"/>
                  <a:pt x="90" y="136"/>
                  <a:pt x="80" y="145"/>
                </a:cubicBezTo>
                <a:cubicBezTo>
                  <a:pt x="71" y="155"/>
                  <a:pt x="63" y="167"/>
                  <a:pt x="58" y="182"/>
                </a:cubicBezTo>
                <a:cubicBezTo>
                  <a:pt x="49" y="206"/>
                  <a:pt x="43" y="231"/>
                  <a:pt x="39" y="256"/>
                </a:cubicBezTo>
                <a:cubicBezTo>
                  <a:pt x="39" y="257"/>
                  <a:pt x="39" y="259"/>
                  <a:pt x="39" y="261"/>
                </a:cubicBezTo>
                <a:cubicBezTo>
                  <a:pt x="39" y="264"/>
                  <a:pt x="39" y="266"/>
                  <a:pt x="39" y="267"/>
                </a:cubicBezTo>
                <a:cubicBezTo>
                  <a:pt x="39" y="280"/>
                  <a:pt x="41" y="290"/>
                  <a:pt x="47" y="295"/>
                </a:cubicBezTo>
                <a:cubicBezTo>
                  <a:pt x="52" y="301"/>
                  <a:pt x="59" y="304"/>
                  <a:pt x="66" y="304"/>
                </a:cubicBezTo>
                <a:cubicBezTo>
                  <a:pt x="83" y="304"/>
                  <a:pt x="99" y="292"/>
                  <a:pt x="118" y="270"/>
                </a:cubicBezTo>
                <a:lnTo>
                  <a:pt x="121" y="265"/>
                </a:lnTo>
                <a:lnTo>
                  <a:pt x="146" y="16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5" name=""/>
          <p:cNvSpPr/>
          <p:nvPr/>
        </p:nvSpPr>
        <p:spPr>
          <a:xfrm>
            <a:off x="2556720" y="4585680"/>
            <a:ext cx="77400" cy="106200"/>
          </a:xfrm>
          <a:custGeom>
            <a:avLst/>
            <a:gdLst/>
            <a:ahLst/>
            <a:rect l="0" t="0" r="r" b="b"/>
            <a:pathLst>
              <a:path w="215" h="295">
                <a:moveTo>
                  <a:pt x="138" y="182"/>
                </a:moveTo>
                <a:cubicBezTo>
                  <a:pt x="133" y="186"/>
                  <a:pt x="127" y="191"/>
                  <a:pt x="118" y="195"/>
                </a:cubicBezTo>
                <a:cubicBezTo>
                  <a:pt x="109" y="200"/>
                  <a:pt x="100" y="202"/>
                  <a:pt x="90" y="202"/>
                </a:cubicBezTo>
                <a:cubicBezTo>
                  <a:pt x="71" y="202"/>
                  <a:pt x="56" y="195"/>
                  <a:pt x="44" y="181"/>
                </a:cubicBezTo>
                <a:cubicBezTo>
                  <a:pt x="32" y="168"/>
                  <a:pt x="26" y="150"/>
                  <a:pt x="26" y="129"/>
                </a:cubicBezTo>
                <a:cubicBezTo>
                  <a:pt x="26" y="98"/>
                  <a:pt x="38" y="68"/>
                  <a:pt x="62" y="42"/>
                </a:cubicBezTo>
                <a:cubicBezTo>
                  <a:pt x="85" y="15"/>
                  <a:pt x="111" y="1"/>
                  <a:pt x="139" y="0"/>
                </a:cubicBezTo>
                <a:cubicBezTo>
                  <a:pt x="153" y="0"/>
                  <a:pt x="167" y="9"/>
                  <a:pt x="179" y="23"/>
                </a:cubicBezTo>
                <a:lnTo>
                  <a:pt x="180" y="21"/>
                </a:lnTo>
                <a:cubicBezTo>
                  <a:pt x="181" y="20"/>
                  <a:pt x="181" y="20"/>
                  <a:pt x="182" y="19"/>
                </a:cubicBezTo>
                <a:cubicBezTo>
                  <a:pt x="183" y="18"/>
                  <a:pt x="185" y="16"/>
                  <a:pt x="186" y="15"/>
                </a:cubicBezTo>
                <a:cubicBezTo>
                  <a:pt x="188" y="13"/>
                  <a:pt x="190" y="12"/>
                  <a:pt x="192" y="12"/>
                </a:cubicBezTo>
                <a:cubicBezTo>
                  <a:pt x="194" y="11"/>
                  <a:pt x="197" y="11"/>
                  <a:pt x="200" y="10"/>
                </a:cubicBezTo>
                <a:cubicBezTo>
                  <a:pt x="204" y="10"/>
                  <a:pt x="207" y="12"/>
                  <a:pt x="210" y="15"/>
                </a:cubicBezTo>
                <a:cubicBezTo>
                  <a:pt x="213" y="17"/>
                  <a:pt x="214" y="20"/>
                  <a:pt x="215" y="23"/>
                </a:cubicBezTo>
                <a:cubicBezTo>
                  <a:pt x="215" y="28"/>
                  <a:pt x="206" y="64"/>
                  <a:pt x="189" y="133"/>
                </a:cubicBezTo>
                <a:cubicBezTo>
                  <a:pt x="171" y="202"/>
                  <a:pt x="162" y="237"/>
                  <a:pt x="161" y="238"/>
                </a:cubicBezTo>
                <a:cubicBezTo>
                  <a:pt x="156" y="254"/>
                  <a:pt x="144" y="268"/>
                  <a:pt x="127" y="279"/>
                </a:cubicBezTo>
                <a:cubicBezTo>
                  <a:pt x="109" y="289"/>
                  <a:pt x="88" y="295"/>
                  <a:pt x="65" y="295"/>
                </a:cubicBezTo>
                <a:cubicBezTo>
                  <a:pt x="22" y="295"/>
                  <a:pt x="0" y="285"/>
                  <a:pt x="0" y="264"/>
                </a:cubicBezTo>
                <a:cubicBezTo>
                  <a:pt x="0" y="256"/>
                  <a:pt x="3" y="249"/>
                  <a:pt x="9" y="243"/>
                </a:cubicBezTo>
                <a:cubicBezTo>
                  <a:pt x="14" y="237"/>
                  <a:pt x="21" y="234"/>
                  <a:pt x="29" y="234"/>
                </a:cubicBezTo>
                <a:cubicBezTo>
                  <a:pt x="35" y="234"/>
                  <a:pt x="39" y="235"/>
                  <a:pt x="43" y="238"/>
                </a:cubicBezTo>
                <a:cubicBezTo>
                  <a:pt x="47" y="241"/>
                  <a:pt x="49" y="246"/>
                  <a:pt x="49" y="252"/>
                </a:cubicBezTo>
                <a:cubicBezTo>
                  <a:pt x="49" y="255"/>
                  <a:pt x="49" y="258"/>
                  <a:pt x="49" y="261"/>
                </a:cubicBezTo>
                <a:cubicBezTo>
                  <a:pt x="48" y="264"/>
                  <a:pt x="47" y="266"/>
                  <a:pt x="45" y="267"/>
                </a:cubicBezTo>
                <a:cubicBezTo>
                  <a:pt x="44" y="269"/>
                  <a:pt x="43" y="270"/>
                  <a:pt x="42" y="272"/>
                </a:cubicBezTo>
                <a:cubicBezTo>
                  <a:pt x="41" y="273"/>
                  <a:pt x="40" y="274"/>
                  <a:pt x="39" y="275"/>
                </a:cubicBezTo>
                <a:lnTo>
                  <a:pt x="38" y="276"/>
                </a:lnTo>
                <a:cubicBezTo>
                  <a:pt x="41" y="277"/>
                  <a:pt x="50" y="278"/>
                  <a:pt x="65" y="278"/>
                </a:cubicBezTo>
                <a:cubicBezTo>
                  <a:pt x="77" y="278"/>
                  <a:pt x="86" y="276"/>
                  <a:pt x="93" y="272"/>
                </a:cubicBezTo>
                <a:cubicBezTo>
                  <a:pt x="100" y="269"/>
                  <a:pt x="106" y="264"/>
                  <a:pt x="112" y="257"/>
                </a:cubicBezTo>
                <a:cubicBezTo>
                  <a:pt x="118" y="251"/>
                  <a:pt x="122" y="243"/>
                  <a:pt x="125" y="236"/>
                </a:cubicBezTo>
                <a:cubicBezTo>
                  <a:pt x="127" y="230"/>
                  <a:pt x="129" y="221"/>
                  <a:pt x="132" y="208"/>
                </a:cubicBezTo>
                <a:cubicBezTo>
                  <a:pt x="136" y="193"/>
                  <a:pt x="138" y="185"/>
                  <a:pt x="138" y="182"/>
                </a:cubicBezTo>
                <a:moveTo>
                  <a:pt x="171" y="53"/>
                </a:moveTo>
                <a:lnTo>
                  <a:pt x="169" y="48"/>
                </a:lnTo>
                <a:cubicBezTo>
                  <a:pt x="168" y="45"/>
                  <a:pt x="168" y="42"/>
                  <a:pt x="167" y="41"/>
                </a:cubicBezTo>
                <a:cubicBezTo>
                  <a:pt x="166" y="40"/>
                  <a:pt x="165" y="38"/>
                  <a:pt x="164" y="35"/>
                </a:cubicBezTo>
                <a:cubicBezTo>
                  <a:pt x="163" y="32"/>
                  <a:pt x="161" y="30"/>
                  <a:pt x="160" y="29"/>
                </a:cubicBezTo>
                <a:cubicBezTo>
                  <a:pt x="158" y="27"/>
                  <a:pt x="156" y="26"/>
                  <a:pt x="154" y="24"/>
                </a:cubicBezTo>
                <a:cubicBezTo>
                  <a:pt x="152" y="21"/>
                  <a:pt x="149" y="20"/>
                  <a:pt x="146" y="20"/>
                </a:cubicBezTo>
                <a:cubicBezTo>
                  <a:pt x="142" y="19"/>
                  <a:pt x="139" y="18"/>
                  <a:pt x="136" y="18"/>
                </a:cubicBezTo>
                <a:cubicBezTo>
                  <a:pt x="122" y="18"/>
                  <a:pt x="109" y="26"/>
                  <a:pt x="97" y="42"/>
                </a:cubicBezTo>
                <a:cubicBezTo>
                  <a:pt x="88" y="54"/>
                  <a:pt x="80" y="72"/>
                  <a:pt x="74" y="96"/>
                </a:cubicBezTo>
                <a:cubicBezTo>
                  <a:pt x="68" y="120"/>
                  <a:pt x="65" y="138"/>
                  <a:pt x="65" y="149"/>
                </a:cubicBezTo>
                <a:cubicBezTo>
                  <a:pt x="65" y="173"/>
                  <a:pt x="75" y="185"/>
                  <a:pt x="93" y="185"/>
                </a:cubicBezTo>
                <a:cubicBezTo>
                  <a:pt x="110" y="185"/>
                  <a:pt x="127" y="174"/>
                  <a:pt x="143" y="153"/>
                </a:cubicBezTo>
                <a:lnTo>
                  <a:pt x="147" y="148"/>
                </a:lnTo>
                <a:lnTo>
                  <a:pt x="171" y="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6" name=""/>
          <p:cNvSpPr/>
          <p:nvPr/>
        </p:nvSpPr>
        <p:spPr>
          <a:xfrm>
            <a:off x="2639520" y="4585680"/>
            <a:ext cx="64080" cy="74520"/>
          </a:xfrm>
          <a:custGeom>
            <a:avLst/>
            <a:gdLst/>
            <a:ahLst/>
            <a:rect l="0" t="0" r="r" b="b"/>
            <a:pathLst>
              <a:path w="178" h="207">
                <a:moveTo>
                  <a:pt x="0" y="126"/>
                </a:moveTo>
                <a:cubicBezTo>
                  <a:pt x="0" y="108"/>
                  <a:pt x="3" y="93"/>
                  <a:pt x="9" y="78"/>
                </a:cubicBezTo>
                <a:cubicBezTo>
                  <a:pt x="14" y="63"/>
                  <a:pt x="22" y="51"/>
                  <a:pt x="31" y="42"/>
                </a:cubicBezTo>
                <a:cubicBezTo>
                  <a:pt x="40" y="33"/>
                  <a:pt x="50" y="25"/>
                  <a:pt x="61" y="19"/>
                </a:cubicBezTo>
                <a:cubicBezTo>
                  <a:pt x="72" y="12"/>
                  <a:pt x="83" y="7"/>
                  <a:pt x="93" y="4"/>
                </a:cubicBezTo>
                <a:cubicBezTo>
                  <a:pt x="103" y="1"/>
                  <a:pt x="112" y="0"/>
                  <a:pt x="121" y="0"/>
                </a:cubicBezTo>
                <a:lnTo>
                  <a:pt x="123" y="0"/>
                </a:lnTo>
                <a:cubicBezTo>
                  <a:pt x="136" y="0"/>
                  <a:pt x="149" y="4"/>
                  <a:pt x="159" y="10"/>
                </a:cubicBezTo>
                <a:cubicBezTo>
                  <a:pt x="169" y="17"/>
                  <a:pt x="174" y="27"/>
                  <a:pt x="174" y="40"/>
                </a:cubicBezTo>
                <a:cubicBezTo>
                  <a:pt x="174" y="67"/>
                  <a:pt x="157" y="86"/>
                  <a:pt x="123" y="94"/>
                </a:cubicBezTo>
                <a:cubicBezTo>
                  <a:pt x="108" y="98"/>
                  <a:pt x="88" y="100"/>
                  <a:pt x="62" y="101"/>
                </a:cubicBezTo>
                <a:cubicBezTo>
                  <a:pt x="51" y="101"/>
                  <a:pt x="45" y="101"/>
                  <a:pt x="45" y="102"/>
                </a:cubicBezTo>
                <a:cubicBezTo>
                  <a:pt x="45" y="102"/>
                  <a:pt x="44" y="108"/>
                  <a:pt x="42" y="117"/>
                </a:cubicBezTo>
                <a:cubicBezTo>
                  <a:pt x="40" y="127"/>
                  <a:pt x="39" y="136"/>
                  <a:pt x="39" y="144"/>
                </a:cubicBezTo>
                <a:cubicBezTo>
                  <a:pt x="39" y="158"/>
                  <a:pt x="42" y="169"/>
                  <a:pt x="48" y="177"/>
                </a:cubicBezTo>
                <a:cubicBezTo>
                  <a:pt x="55" y="186"/>
                  <a:pt x="64" y="190"/>
                  <a:pt x="77" y="190"/>
                </a:cubicBezTo>
                <a:cubicBezTo>
                  <a:pt x="90" y="190"/>
                  <a:pt x="104" y="187"/>
                  <a:pt x="119" y="181"/>
                </a:cubicBezTo>
                <a:cubicBezTo>
                  <a:pt x="135" y="175"/>
                  <a:pt x="150" y="165"/>
                  <a:pt x="162" y="152"/>
                </a:cubicBezTo>
                <a:cubicBezTo>
                  <a:pt x="165" y="148"/>
                  <a:pt x="166" y="147"/>
                  <a:pt x="167" y="147"/>
                </a:cubicBezTo>
                <a:cubicBezTo>
                  <a:pt x="169" y="147"/>
                  <a:pt x="171" y="148"/>
                  <a:pt x="173" y="151"/>
                </a:cubicBezTo>
                <a:cubicBezTo>
                  <a:pt x="176" y="154"/>
                  <a:pt x="177" y="156"/>
                  <a:pt x="178" y="157"/>
                </a:cubicBezTo>
                <a:cubicBezTo>
                  <a:pt x="178" y="159"/>
                  <a:pt x="177" y="161"/>
                  <a:pt x="174" y="165"/>
                </a:cubicBezTo>
                <a:cubicBezTo>
                  <a:pt x="171" y="168"/>
                  <a:pt x="166" y="172"/>
                  <a:pt x="160" y="177"/>
                </a:cubicBezTo>
                <a:cubicBezTo>
                  <a:pt x="154" y="182"/>
                  <a:pt x="146" y="186"/>
                  <a:pt x="138" y="191"/>
                </a:cubicBezTo>
                <a:cubicBezTo>
                  <a:pt x="130" y="196"/>
                  <a:pt x="121" y="199"/>
                  <a:pt x="110" y="202"/>
                </a:cubicBezTo>
                <a:cubicBezTo>
                  <a:pt x="98" y="205"/>
                  <a:pt x="87" y="207"/>
                  <a:pt x="75" y="207"/>
                </a:cubicBezTo>
                <a:cubicBezTo>
                  <a:pt x="51" y="207"/>
                  <a:pt x="33" y="199"/>
                  <a:pt x="20" y="183"/>
                </a:cubicBezTo>
                <a:cubicBezTo>
                  <a:pt x="7" y="167"/>
                  <a:pt x="0" y="148"/>
                  <a:pt x="0" y="126"/>
                </a:cubicBezTo>
                <a:moveTo>
                  <a:pt x="152" y="41"/>
                </a:moveTo>
                <a:cubicBezTo>
                  <a:pt x="151" y="25"/>
                  <a:pt x="139" y="17"/>
                  <a:pt x="121" y="17"/>
                </a:cubicBezTo>
                <a:cubicBezTo>
                  <a:pt x="111" y="17"/>
                  <a:pt x="101" y="19"/>
                  <a:pt x="93" y="24"/>
                </a:cubicBezTo>
                <a:cubicBezTo>
                  <a:pt x="84" y="28"/>
                  <a:pt x="78" y="33"/>
                  <a:pt x="72" y="39"/>
                </a:cubicBezTo>
                <a:cubicBezTo>
                  <a:pt x="67" y="45"/>
                  <a:pt x="63" y="51"/>
                  <a:pt x="59" y="58"/>
                </a:cubicBezTo>
                <a:cubicBezTo>
                  <a:pt x="56" y="64"/>
                  <a:pt x="53" y="69"/>
                  <a:pt x="52" y="74"/>
                </a:cubicBezTo>
                <a:cubicBezTo>
                  <a:pt x="51" y="79"/>
                  <a:pt x="50" y="82"/>
                  <a:pt x="50" y="83"/>
                </a:cubicBezTo>
                <a:cubicBezTo>
                  <a:pt x="50" y="84"/>
                  <a:pt x="53" y="84"/>
                  <a:pt x="59" y="84"/>
                </a:cubicBezTo>
                <a:cubicBezTo>
                  <a:pt x="93" y="84"/>
                  <a:pt x="117" y="80"/>
                  <a:pt x="131" y="72"/>
                </a:cubicBezTo>
                <a:cubicBezTo>
                  <a:pt x="144" y="65"/>
                  <a:pt x="152" y="54"/>
                  <a:pt x="152" y="4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7" name=""/>
          <p:cNvSpPr/>
          <p:nvPr/>
        </p:nvSpPr>
        <p:spPr>
          <a:xfrm>
            <a:off x="2797920" y="453852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9" y="0"/>
                </a:lnTo>
                <a:cubicBezTo>
                  <a:pt x="425" y="4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5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3" y="128"/>
                  <a:pt x="10" y="126"/>
                </a:cubicBezTo>
                <a:lnTo>
                  <a:pt x="419" y="126"/>
                </a:lnTo>
                <a:cubicBezTo>
                  <a:pt x="425" y="130"/>
                  <a:pt x="428" y="134"/>
                  <a:pt x="428" y="138"/>
                </a:cubicBezTo>
                <a:cubicBezTo>
                  <a:pt x="428" y="144"/>
                  <a:pt x="425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8" name=""/>
          <p:cNvSpPr/>
          <p:nvPr/>
        </p:nvSpPr>
        <p:spPr>
          <a:xfrm>
            <a:off x="3050640" y="444996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2"/>
                </a:moveTo>
                <a:cubicBezTo>
                  <a:pt x="0" y="293"/>
                  <a:pt x="2" y="265"/>
                  <a:pt x="6" y="238"/>
                </a:cubicBezTo>
                <a:cubicBezTo>
                  <a:pt x="10" y="212"/>
                  <a:pt x="15" y="189"/>
                  <a:pt x="22" y="170"/>
                </a:cubicBezTo>
                <a:cubicBezTo>
                  <a:pt x="27" y="150"/>
                  <a:pt x="35" y="130"/>
                  <a:pt x="46" y="112"/>
                </a:cubicBezTo>
                <a:cubicBezTo>
                  <a:pt x="56" y="94"/>
                  <a:pt x="64" y="79"/>
                  <a:pt x="70" y="69"/>
                </a:cubicBezTo>
                <a:cubicBezTo>
                  <a:pt x="76" y="59"/>
                  <a:pt x="85" y="48"/>
                  <a:pt x="97" y="36"/>
                </a:cubicBezTo>
                <a:cubicBezTo>
                  <a:pt x="109" y="24"/>
                  <a:pt x="116" y="16"/>
                  <a:pt x="118" y="14"/>
                </a:cubicBezTo>
                <a:cubicBezTo>
                  <a:pt x="120" y="11"/>
                  <a:pt x="126" y="7"/>
                  <a:pt x="134" y="0"/>
                </a:cubicBezTo>
                <a:lnTo>
                  <a:pt x="142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8"/>
                  <a:pt x="150" y="12"/>
                  <a:pt x="143" y="20"/>
                </a:cubicBezTo>
                <a:cubicBezTo>
                  <a:pt x="136" y="27"/>
                  <a:pt x="127" y="39"/>
                  <a:pt x="117" y="54"/>
                </a:cubicBezTo>
                <a:cubicBezTo>
                  <a:pt x="107" y="69"/>
                  <a:pt x="96" y="87"/>
                  <a:pt x="85" y="109"/>
                </a:cubicBezTo>
                <a:cubicBezTo>
                  <a:pt x="75" y="131"/>
                  <a:pt x="66" y="161"/>
                  <a:pt x="58" y="198"/>
                </a:cubicBezTo>
                <a:cubicBezTo>
                  <a:pt x="51" y="236"/>
                  <a:pt x="47" y="277"/>
                  <a:pt x="47" y="322"/>
                </a:cubicBezTo>
                <a:cubicBezTo>
                  <a:pt x="47" y="368"/>
                  <a:pt x="51" y="409"/>
                  <a:pt x="58" y="445"/>
                </a:cubicBezTo>
                <a:cubicBezTo>
                  <a:pt x="66" y="482"/>
                  <a:pt x="74" y="512"/>
                  <a:pt x="85" y="535"/>
                </a:cubicBezTo>
                <a:cubicBezTo>
                  <a:pt x="95" y="557"/>
                  <a:pt x="105" y="576"/>
                  <a:pt x="116" y="590"/>
                </a:cubicBezTo>
                <a:cubicBezTo>
                  <a:pt x="127" y="604"/>
                  <a:pt x="136" y="615"/>
                  <a:pt x="143" y="624"/>
                </a:cubicBezTo>
                <a:cubicBezTo>
                  <a:pt x="150" y="632"/>
                  <a:pt x="154" y="637"/>
                  <a:pt x="154" y="637"/>
                </a:cubicBezTo>
                <a:cubicBezTo>
                  <a:pt x="154" y="641"/>
                  <a:pt x="151" y="643"/>
                  <a:pt x="144" y="643"/>
                </a:cubicBezTo>
                <a:lnTo>
                  <a:pt x="142" y="643"/>
                </a:lnTo>
                <a:lnTo>
                  <a:pt x="134" y="643"/>
                </a:lnTo>
                <a:lnTo>
                  <a:pt x="116" y="628"/>
                </a:lnTo>
                <a:cubicBezTo>
                  <a:pt x="76" y="591"/>
                  <a:pt x="47" y="546"/>
                  <a:pt x="28" y="492"/>
                </a:cubicBezTo>
                <a:cubicBezTo>
                  <a:pt x="9" y="437"/>
                  <a:pt x="0" y="381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9" name=""/>
          <p:cNvSpPr/>
          <p:nvPr/>
        </p:nvSpPr>
        <p:spPr>
          <a:xfrm>
            <a:off x="3124800" y="4465440"/>
            <a:ext cx="191160" cy="158400"/>
          </a:xfrm>
          <a:custGeom>
            <a:avLst/>
            <a:gdLst/>
            <a:ahLst/>
            <a:rect l="0" t="0" r="r" b="b"/>
            <a:pathLst>
              <a:path w="531" h="440">
                <a:moveTo>
                  <a:pt x="10" y="440"/>
                </a:moveTo>
                <a:lnTo>
                  <a:pt x="9" y="440"/>
                </a:lnTo>
                <a:cubicBezTo>
                  <a:pt x="3" y="440"/>
                  <a:pt x="0" y="437"/>
                  <a:pt x="0" y="433"/>
                </a:cubicBezTo>
                <a:cubicBezTo>
                  <a:pt x="0" y="431"/>
                  <a:pt x="0" y="427"/>
                  <a:pt x="2" y="422"/>
                </a:cubicBezTo>
                <a:cubicBezTo>
                  <a:pt x="3" y="416"/>
                  <a:pt x="5" y="413"/>
                  <a:pt x="6" y="412"/>
                </a:cubicBezTo>
                <a:cubicBezTo>
                  <a:pt x="7" y="411"/>
                  <a:pt x="11" y="411"/>
                  <a:pt x="18" y="410"/>
                </a:cubicBezTo>
                <a:cubicBezTo>
                  <a:pt x="56" y="409"/>
                  <a:pt x="85" y="398"/>
                  <a:pt x="106" y="377"/>
                </a:cubicBezTo>
                <a:cubicBezTo>
                  <a:pt x="110" y="372"/>
                  <a:pt x="135" y="346"/>
                  <a:pt x="180" y="296"/>
                </a:cubicBezTo>
                <a:cubicBezTo>
                  <a:pt x="226" y="246"/>
                  <a:pt x="248" y="221"/>
                  <a:pt x="248" y="220"/>
                </a:cubicBezTo>
                <a:cubicBezTo>
                  <a:pt x="201" y="101"/>
                  <a:pt x="177" y="40"/>
                  <a:pt x="174" y="38"/>
                </a:cubicBezTo>
                <a:cubicBezTo>
                  <a:pt x="171" y="33"/>
                  <a:pt x="157" y="30"/>
                  <a:pt x="134" y="30"/>
                </a:cubicBezTo>
                <a:lnTo>
                  <a:pt x="116" y="30"/>
                </a:lnTo>
                <a:cubicBezTo>
                  <a:pt x="114" y="27"/>
                  <a:pt x="112" y="26"/>
                  <a:pt x="112" y="25"/>
                </a:cubicBezTo>
                <a:cubicBezTo>
                  <a:pt x="112" y="24"/>
                  <a:pt x="113" y="20"/>
                  <a:pt x="114" y="13"/>
                </a:cubicBezTo>
                <a:cubicBezTo>
                  <a:pt x="115" y="7"/>
                  <a:pt x="117" y="3"/>
                  <a:pt x="120" y="0"/>
                </a:cubicBezTo>
                <a:lnTo>
                  <a:pt x="129" y="0"/>
                </a:lnTo>
                <a:cubicBezTo>
                  <a:pt x="143" y="1"/>
                  <a:pt x="169" y="2"/>
                  <a:pt x="207" y="2"/>
                </a:cubicBezTo>
                <a:cubicBezTo>
                  <a:pt x="221" y="2"/>
                  <a:pt x="234" y="2"/>
                  <a:pt x="246" y="2"/>
                </a:cubicBezTo>
                <a:cubicBezTo>
                  <a:pt x="258" y="2"/>
                  <a:pt x="267" y="2"/>
                  <a:pt x="275" y="1"/>
                </a:cubicBezTo>
                <a:cubicBezTo>
                  <a:pt x="282" y="1"/>
                  <a:pt x="286" y="1"/>
                  <a:pt x="287" y="1"/>
                </a:cubicBezTo>
                <a:cubicBezTo>
                  <a:pt x="295" y="1"/>
                  <a:pt x="298" y="3"/>
                  <a:pt x="298" y="8"/>
                </a:cubicBezTo>
                <a:cubicBezTo>
                  <a:pt x="298" y="9"/>
                  <a:pt x="298" y="11"/>
                  <a:pt x="297" y="16"/>
                </a:cubicBezTo>
                <a:cubicBezTo>
                  <a:pt x="295" y="23"/>
                  <a:pt x="294" y="27"/>
                  <a:pt x="293" y="28"/>
                </a:cubicBezTo>
                <a:cubicBezTo>
                  <a:pt x="291" y="29"/>
                  <a:pt x="288" y="30"/>
                  <a:pt x="282" y="30"/>
                </a:cubicBezTo>
                <a:cubicBezTo>
                  <a:pt x="269" y="31"/>
                  <a:pt x="257" y="35"/>
                  <a:pt x="248" y="41"/>
                </a:cubicBezTo>
                <a:lnTo>
                  <a:pt x="297" y="166"/>
                </a:lnTo>
                <a:lnTo>
                  <a:pt x="331" y="128"/>
                </a:lnTo>
                <a:cubicBezTo>
                  <a:pt x="376" y="80"/>
                  <a:pt x="398" y="52"/>
                  <a:pt x="398" y="47"/>
                </a:cubicBezTo>
                <a:cubicBezTo>
                  <a:pt x="398" y="40"/>
                  <a:pt x="393" y="34"/>
                  <a:pt x="383" y="31"/>
                </a:cubicBezTo>
                <a:cubicBezTo>
                  <a:pt x="381" y="31"/>
                  <a:pt x="378" y="31"/>
                  <a:pt x="375" y="30"/>
                </a:cubicBezTo>
                <a:cubicBezTo>
                  <a:pt x="368" y="30"/>
                  <a:pt x="365" y="28"/>
                  <a:pt x="365" y="23"/>
                </a:cubicBezTo>
                <a:cubicBezTo>
                  <a:pt x="365" y="22"/>
                  <a:pt x="365" y="19"/>
                  <a:pt x="366" y="13"/>
                </a:cubicBezTo>
                <a:cubicBezTo>
                  <a:pt x="368" y="7"/>
                  <a:pt x="370" y="3"/>
                  <a:pt x="373" y="0"/>
                </a:cubicBezTo>
                <a:lnTo>
                  <a:pt x="380" y="0"/>
                </a:lnTo>
                <a:cubicBezTo>
                  <a:pt x="381" y="0"/>
                  <a:pt x="386" y="0"/>
                  <a:pt x="396" y="0"/>
                </a:cubicBezTo>
                <a:cubicBezTo>
                  <a:pt x="407" y="0"/>
                  <a:pt x="418" y="1"/>
                  <a:pt x="431" y="2"/>
                </a:cubicBezTo>
                <a:cubicBezTo>
                  <a:pt x="444" y="3"/>
                  <a:pt x="453" y="3"/>
                  <a:pt x="457" y="2"/>
                </a:cubicBezTo>
                <a:cubicBezTo>
                  <a:pt x="496" y="2"/>
                  <a:pt x="517" y="2"/>
                  <a:pt x="521" y="0"/>
                </a:cubicBezTo>
                <a:lnTo>
                  <a:pt x="526" y="0"/>
                </a:lnTo>
                <a:cubicBezTo>
                  <a:pt x="529" y="3"/>
                  <a:pt x="531" y="6"/>
                  <a:pt x="531" y="7"/>
                </a:cubicBezTo>
                <a:cubicBezTo>
                  <a:pt x="530" y="18"/>
                  <a:pt x="527" y="26"/>
                  <a:pt x="523" y="30"/>
                </a:cubicBezTo>
                <a:lnTo>
                  <a:pt x="513" y="30"/>
                </a:lnTo>
                <a:cubicBezTo>
                  <a:pt x="498" y="30"/>
                  <a:pt x="485" y="32"/>
                  <a:pt x="473" y="36"/>
                </a:cubicBezTo>
                <a:cubicBezTo>
                  <a:pt x="462" y="39"/>
                  <a:pt x="453" y="43"/>
                  <a:pt x="447" y="47"/>
                </a:cubicBezTo>
                <a:cubicBezTo>
                  <a:pt x="441" y="50"/>
                  <a:pt x="436" y="54"/>
                  <a:pt x="432" y="58"/>
                </a:cubicBezTo>
                <a:lnTo>
                  <a:pt x="425" y="64"/>
                </a:lnTo>
                <a:cubicBezTo>
                  <a:pt x="425" y="64"/>
                  <a:pt x="404" y="87"/>
                  <a:pt x="364" y="132"/>
                </a:cubicBezTo>
                <a:lnTo>
                  <a:pt x="308" y="193"/>
                </a:lnTo>
                <a:cubicBezTo>
                  <a:pt x="308" y="194"/>
                  <a:pt x="315" y="211"/>
                  <a:pt x="328" y="245"/>
                </a:cubicBezTo>
                <a:cubicBezTo>
                  <a:pt x="341" y="278"/>
                  <a:pt x="355" y="313"/>
                  <a:pt x="369" y="349"/>
                </a:cubicBezTo>
                <a:cubicBezTo>
                  <a:pt x="384" y="384"/>
                  <a:pt x="392" y="402"/>
                  <a:pt x="393" y="404"/>
                </a:cubicBezTo>
                <a:cubicBezTo>
                  <a:pt x="398" y="408"/>
                  <a:pt x="411" y="410"/>
                  <a:pt x="432" y="410"/>
                </a:cubicBezTo>
                <a:cubicBezTo>
                  <a:pt x="447" y="410"/>
                  <a:pt x="455" y="412"/>
                  <a:pt x="455" y="416"/>
                </a:cubicBezTo>
                <a:cubicBezTo>
                  <a:pt x="455" y="417"/>
                  <a:pt x="454" y="420"/>
                  <a:pt x="454" y="425"/>
                </a:cubicBezTo>
                <a:cubicBezTo>
                  <a:pt x="452" y="432"/>
                  <a:pt x="450" y="436"/>
                  <a:pt x="449" y="437"/>
                </a:cubicBezTo>
                <a:cubicBezTo>
                  <a:pt x="448" y="438"/>
                  <a:pt x="445" y="439"/>
                  <a:pt x="440" y="439"/>
                </a:cubicBezTo>
                <a:cubicBezTo>
                  <a:pt x="439" y="439"/>
                  <a:pt x="432" y="439"/>
                  <a:pt x="419" y="439"/>
                </a:cubicBezTo>
                <a:cubicBezTo>
                  <a:pt x="406" y="439"/>
                  <a:pt x="387" y="439"/>
                  <a:pt x="362" y="438"/>
                </a:cubicBezTo>
                <a:cubicBezTo>
                  <a:pt x="336" y="438"/>
                  <a:pt x="316" y="438"/>
                  <a:pt x="302" y="438"/>
                </a:cubicBezTo>
                <a:cubicBezTo>
                  <a:pt x="288" y="438"/>
                  <a:pt x="281" y="439"/>
                  <a:pt x="280" y="439"/>
                </a:cubicBezTo>
                <a:cubicBezTo>
                  <a:pt x="272" y="439"/>
                  <a:pt x="269" y="437"/>
                  <a:pt x="269" y="433"/>
                </a:cubicBezTo>
                <a:cubicBezTo>
                  <a:pt x="269" y="433"/>
                  <a:pt x="269" y="430"/>
                  <a:pt x="270" y="424"/>
                </a:cubicBezTo>
                <a:cubicBezTo>
                  <a:pt x="271" y="419"/>
                  <a:pt x="272" y="416"/>
                  <a:pt x="273" y="415"/>
                </a:cubicBezTo>
                <a:cubicBezTo>
                  <a:pt x="273" y="413"/>
                  <a:pt x="275" y="412"/>
                  <a:pt x="276" y="411"/>
                </a:cubicBezTo>
                <a:cubicBezTo>
                  <a:pt x="277" y="411"/>
                  <a:pt x="279" y="411"/>
                  <a:pt x="282" y="410"/>
                </a:cubicBezTo>
                <a:cubicBezTo>
                  <a:pt x="284" y="410"/>
                  <a:pt x="288" y="409"/>
                  <a:pt x="292" y="409"/>
                </a:cubicBezTo>
                <a:cubicBezTo>
                  <a:pt x="296" y="409"/>
                  <a:pt x="302" y="408"/>
                  <a:pt x="309" y="405"/>
                </a:cubicBezTo>
                <a:cubicBezTo>
                  <a:pt x="316" y="402"/>
                  <a:pt x="319" y="399"/>
                  <a:pt x="319" y="399"/>
                </a:cubicBezTo>
                <a:cubicBezTo>
                  <a:pt x="319" y="399"/>
                  <a:pt x="309" y="374"/>
                  <a:pt x="289" y="324"/>
                </a:cubicBezTo>
                <a:lnTo>
                  <a:pt x="259" y="248"/>
                </a:lnTo>
                <a:cubicBezTo>
                  <a:pt x="179" y="335"/>
                  <a:pt x="137" y="381"/>
                  <a:pt x="135" y="386"/>
                </a:cubicBezTo>
                <a:cubicBezTo>
                  <a:pt x="134" y="389"/>
                  <a:pt x="133" y="392"/>
                  <a:pt x="133" y="393"/>
                </a:cubicBezTo>
                <a:cubicBezTo>
                  <a:pt x="133" y="402"/>
                  <a:pt x="139" y="407"/>
                  <a:pt x="151" y="409"/>
                </a:cubicBezTo>
                <a:cubicBezTo>
                  <a:pt x="152" y="409"/>
                  <a:pt x="153" y="409"/>
                  <a:pt x="155" y="409"/>
                </a:cubicBezTo>
                <a:cubicBezTo>
                  <a:pt x="157" y="409"/>
                  <a:pt x="159" y="410"/>
                  <a:pt x="159" y="410"/>
                </a:cubicBezTo>
                <a:cubicBezTo>
                  <a:pt x="160" y="410"/>
                  <a:pt x="161" y="410"/>
                  <a:pt x="162" y="410"/>
                </a:cubicBezTo>
                <a:cubicBezTo>
                  <a:pt x="162" y="410"/>
                  <a:pt x="163" y="410"/>
                  <a:pt x="164" y="411"/>
                </a:cubicBezTo>
                <a:cubicBezTo>
                  <a:pt x="164" y="411"/>
                  <a:pt x="165" y="412"/>
                  <a:pt x="165" y="413"/>
                </a:cubicBezTo>
                <a:cubicBezTo>
                  <a:pt x="166" y="414"/>
                  <a:pt x="166" y="415"/>
                  <a:pt x="166" y="417"/>
                </a:cubicBezTo>
                <a:cubicBezTo>
                  <a:pt x="166" y="421"/>
                  <a:pt x="166" y="424"/>
                  <a:pt x="165" y="427"/>
                </a:cubicBezTo>
                <a:cubicBezTo>
                  <a:pt x="164" y="433"/>
                  <a:pt x="162" y="436"/>
                  <a:pt x="161" y="437"/>
                </a:cubicBezTo>
                <a:cubicBezTo>
                  <a:pt x="160" y="438"/>
                  <a:pt x="156" y="439"/>
                  <a:pt x="151" y="439"/>
                </a:cubicBezTo>
                <a:cubicBezTo>
                  <a:pt x="150" y="439"/>
                  <a:pt x="146" y="439"/>
                  <a:pt x="140" y="439"/>
                </a:cubicBezTo>
                <a:cubicBezTo>
                  <a:pt x="133" y="439"/>
                  <a:pt x="124" y="439"/>
                  <a:pt x="113" y="438"/>
                </a:cubicBezTo>
                <a:cubicBezTo>
                  <a:pt x="101" y="438"/>
                  <a:pt x="89" y="438"/>
                  <a:pt x="75" y="438"/>
                </a:cubicBezTo>
                <a:cubicBezTo>
                  <a:pt x="41" y="438"/>
                  <a:pt x="19" y="439"/>
                  <a:pt x="10" y="4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0" name=""/>
          <p:cNvSpPr/>
          <p:nvPr/>
        </p:nvSpPr>
        <p:spPr>
          <a:xfrm>
            <a:off x="3338280" y="4429080"/>
            <a:ext cx="111960" cy="110880"/>
          </a:xfrm>
          <a:custGeom>
            <a:avLst/>
            <a:gdLst/>
            <a:ahLst/>
            <a:rect l="0" t="0" r="r" b="b"/>
            <a:pathLst>
              <a:path w="311" h="308">
                <a:moveTo>
                  <a:pt x="9" y="109"/>
                </a:moveTo>
                <a:cubicBezTo>
                  <a:pt x="3" y="109"/>
                  <a:pt x="0" y="107"/>
                  <a:pt x="0" y="105"/>
                </a:cubicBezTo>
                <a:cubicBezTo>
                  <a:pt x="0" y="103"/>
                  <a:pt x="2" y="95"/>
                  <a:pt x="7" y="79"/>
                </a:cubicBezTo>
                <a:cubicBezTo>
                  <a:pt x="12" y="64"/>
                  <a:pt x="17" y="49"/>
                  <a:pt x="23" y="34"/>
                </a:cubicBezTo>
                <a:lnTo>
                  <a:pt x="30" y="11"/>
                </a:lnTo>
                <a:cubicBezTo>
                  <a:pt x="32" y="6"/>
                  <a:pt x="34" y="2"/>
                  <a:pt x="36" y="0"/>
                </a:cubicBezTo>
                <a:lnTo>
                  <a:pt x="250" y="0"/>
                </a:lnTo>
                <a:lnTo>
                  <a:pt x="290" y="0"/>
                </a:lnTo>
                <a:cubicBezTo>
                  <a:pt x="300" y="0"/>
                  <a:pt x="306" y="0"/>
                  <a:pt x="308" y="0"/>
                </a:cubicBezTo>
                <a:cubicBezTo>
                  <a:pt x="310" y="0"/>
                  <a:pt x="311" y="2"/>
                  <a:pt x="311" y="4"/>
                </a:cubicBezTo>
                <a:cubicBezTo>
                  <a:pt x="311" y="6"/>
                  <a:pt x="308" y="23"/>
                  <a:pt x="303" y="56"/>
                </a:cubicBezTo>
                <a:cubicBezTo>
                  <a:pt x="298" y="89"/>
                  <a:pt x="295" y="105"/>
                  <a:pt x="295" y="105"/>
                </a:cubicBezTo>
                <a:cubicBezTo>
                  <a:pt x="295" y="107"/>
                  <a:pt x="292" y="109"/>
                  <a:pt x="286" y="109"/>
                </a:cubicBezTo>
                <a:cubicBezTo>
                  <a:pt x="283" y="109"/>
                  <a:pt x="281" y="109"/>
                  <a:pt x="280" y="109"/>
                </a:cubicBezTo>
                <a:cubicBezTo>
                  <a:pt x="280" y="109"/>
                  <a:pt x="279" y="108"/>
                  <a:pt x="278" y="106"/>
                </a:cubicBezTo>
                <a:lnTo>
                  <a:pt x="277" y="105"/>
                </a:lnTo>
                <a:cubicBezTo>
                  <a:pt x="277" y="103"/>
                  <a:pt x="278" y="96"/>
                  <a:pt x="280" y="84"/>
                </a:cubicBezTo>
                <a:cubicBezTo>
                  <a:pt x="281" y="73"/>
                  <a:pt x="282" y="63"/>
                  <a:pt x="282" y="57"/>
                </a:cubicBezTo>
                <a:cubicBezTo>
                  <a:pt x="282" y="46"/>
                  <a:pt x="280" y="38"/>
                  <a:pt x="276" y="33"/>
                </a:cubicBezTo>
                <a:cubicBezTo>
                  <a:pt x="272" y="27"/>
                  <a:pt x="264" y="24"/>
                  <a:pt x="251" y="21"/>
                </a:cubicBezTo>
                <a:cubicBezTo>
                  <a:pt x="250" y="21"/>
                  <a:pt x="241" y="21"/>
                  <a:pt x="225" y="21"/>
                </a:cubicBezTo>
                <a:cubicBezTo>
                  <a:pt x="211" y="21"/>
                  <a:pt x="202" y="21"/>
                  <a:pt x="199" y="21"/>
                </a:cubicBezTo>
                <a:cubicBezTo>
                  <a:pt x="195" y="21"/>
                  <a:pt x="192" y="22"/>
                  <a:pt x="191" y="25"/>
                </a:cubicBezTo>
                <a:cubicBezTo>
                  <a:pt x="190" y="25"/>
                  <a:pt x="180" y="67"/>
                  <a:pt x="158" y="152"/>
                </a:cubicBezTo>
                <a:cubicBezTo>
                  <a:pt x="136" y="236"/>
                  <a:pt x="126" y="279"/>
                  <a:pt x="126" y="281"/>
                </a:cubicBezTo>
                <a:cubicBezTo>
                  <a:pt x="126" y="284"/>
                  <a:pt x="139" y="286"/>
                  <a:pt x="167" y="287"/>
                </a:cubicBezTo>
                <a:cubicBezTo>
                  <a:pt x="176" y="287"/>
                  <a:pt x="183" y="287"/>
                  <a:pt x="185" y="287"/>
                </a:cubicBezTo>
                <a:cubicBezTo>
                  <a:pt x="188" y="288"/>
                  <a:pt x="189" y="289"/>
                  <a:pt x="189" y="291"/>
                </a:cubicBezTo>
                <a:cubicBezTo>
                  <a:pt x="189" y="293"/>
                  <a:pt x="189" y="295"/>
                  <a:pt x="188" y="298"/>
                </a:cubicBezTo>
                <a:cubicBezTo>
                  <a:pt x="187" y="303"/>
                  <a:pt x="185" y="306"/>
                  <a:pt x="184" y="307"/>
                </a:cubicBezTo>
                <a:lnTo>
                  <a:pt x="183" y="308"/>
                </a:lnTo>
                <a:cubicBezTo>
                  <a:pt x="182" y="308"/>
                  <a:pt x="181" y="308"/>
                  <a:pt x="180" y="308"/>
                </a:cubicBezTo>
                <a:cubicBezTo>
                  <a:pt x="178" y="308"/>
                  <a:pt x="170" y="308"/>
                  <a:pt x="156" y="307"/>
                </a:cubicBezTo>
                <a:cubicBezTo>
                  <a:pt x="141" y="307"/>
                  <a:pt x="121" y="307"/>
                  <a:pt x="94" y="307"/>
                </a:cubicBezTo>
                <a:cubicBezTo>
                  <a:pt x="55" y="307"/>
                  <a:pt x="30" y="307"/>
                  <a:pt x="20" y="308"/>
                </a:cubicBezTo>
                <a:lnTo>
                  <a:pt x="13" y="308"/>
                </a:lnTo>
                <a:cubicBezTo>
                  <a:pt x="11" y="306"/>
                  <a:pt x="10" y="305"/>
                  <a:pt x="10" y="304"/>
                </a:cubicBezTo>
                <a:cubicBezTo>
                  <a:pt x="10" y="303"/>
                  <a:pt x="10" y="300"/>
                  <a:pt x="11" y="295"/>
                </a:cubicBezTo>
                <a:cubicBezTo>
                  <a:pt x="12" y="292"/>
                  <a:pt x="14" y="289"/>
                  <a:pt x="15" y="287"/>
                </a:cubicBezTo>
                <a:lnTo>
                  <a:pt x="28" y="287"/>
                </a:lnTo>
                <a:lnTo>
                  <a:pt x="33" y="287"/>
                </a:lnTo>
                <a:cubicBezTo>
                  <a:pt x="57" y="287"/>
                  <a:pt x="72" y="286"/>
                  <a:pt x="76" y="283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9" y="281"/>
                  <a:pt x="80" y="278"/>
                  <a:pt x="82" y="273"/>
                </a:cubicBezTo>
                <a:cubicBezTo>
                  <a:pt x="83" y="268"/>
                  <a:pt x="89" y="244"/>
                  <a:pt x="100" y="202"/>
                </a:cubicBezTo>
                <a:cubicBezTo>
                  <a:pt x="105" y="181"/>
                  <a:pt x="109" y="165"/>
                  <a:pt x="113" y="152"/>
                </a:cubicBezTo>
                <a:cubicBezTo>
                  <a:pt x="134" y="68"/>
                  <a:pt x="144" y="25"/>
                  <a:pt x="144" y="23"/>
                </a:cubicBezTo>
                <a:cubicBezTo>
                  <a:pt x="144" y="22"/>
                  <a:pt x="140" y="21"/>
                  <a:pt x="131" y="21"/>
                </a:cubicBezTo>
                <a:lnTo>
                  <a:pt x="117" y="21"/>
                </a:lnTo>
                <a:cubicBezTo>
                  <a:pt x="97" y="21"/>
                  <a:pt x="84" y="22"/>
                  <a:pt x="77" y="24"/>
                </a:cubicBezTo>
                <a:cubicBezTo>
                  <a:pt x="64" y="27"/>
                  <a:pt x="53" y="33"/>
                  <a:pt x="45" y="42"/>
                </a:cubicBezTo>
                <a:cubicBezTo>
                  <a:pt x="38" y="52"/>
                  <a:pt x="30" y="69"/>
                  <a:pt x="21" y="95"/>
                </a:cubicBezTo>
                <a:cubicBezTo>
                  <a:pt x="19" y="102"/>
                  <a:pt x="17" y="105"/>
                  <a:pt x="16" y="107"/>
                </a:cubicBezTo>
                <a:cubicBezTo>
                  <a:pt x="15" y="108"/>
                  <a:pt x="13" y="109"/>
                  <a:pt x="10" y="109"/>
                </a:cubicBezTo>
                <a:lnTo>
                  <a:pt x="9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1" name=""/>
          <p:cNvSpPr/>
          <p:nvPr/>
        </p:nvSpPr>
        <p:spPr>
          <a:xfrm>
            <a:off x="3467520" y="4465440"/>
            <a:ext cx="191160" cy="158400"/>
          </a:xfrm>
          <a:custGeom>
            <a:avLst/>
            <a:gdLst/>
            <a:ahLst/>
            <a:rect l="0" t="0" r="r" b="b"/>
            <a:pathLst>
              <a:path w="531" h="440">
                <a:moveTo>
                  <a:pt x="10" y="440"/>
                </a:moveTo>
                <a:lnTo>
                  <a:pt x="9" y="440"/>
                </a:lnTo>
                <a:cubicBezTo>
                  <a:pt x="3" y="440"/>
                  <a:pt x="0" y="437"/>
                  <a:pt x="0" y="433"/>
                </a:cubicBezTo>
                <a:cubicBezTo>
                  <a:pt x="0" y="431"/>
                  <a:pt x="0" y="427"/>
                  <a:pt x="2" y="422"/>
                </a:cubicBezTo>
                <a:cubicBezTo>
                  <a:pt x="3" y="416"/>
                  <a:pt x="5" y="413"/>
                  <a:pt x="6" y="412"/>
                </a:cubicBezTo>
                <a:cubicBezTo>
                  <a:pt x="7" y="411"/>
                  <a:pt x="11" y="411"/>
                  <a:pt x="18" y="410"/>
                </a:cubicBezTo>
                <a:cubicBezTo>
                  <a:pt x="55" y="409"/>
                  <a:pt x="84" y="398"/>
                  <a:pt x="105" y="377"/>
                </a:cubicBezTo>
                <a:cubicBezTo>
                  <a:pt x="109" y="372"/>
                  <a:pt x="134" y="346"/>
                  <a:pt x="180" y="296"/>
                </a:cubicBezTo>
                <a:cubicBezTo>
                  <a:pt x="226" y="246"/>
                  <a:pt x="248" y="221"/>
                  <a:pt x="248" y="220"/>
                </a:cubicBezTo>
                <a:cubicBezTo>
                  <a:pt x="201" y="101"/>
                  <a:pt x="177" y="40"/>
                  <a:pt x="175" y="38"/>
                </a:cubicBezTo>
                <a:cubicBezTo>
                  <a:pt x="171" y="33"/>
                  <a:pt x="157" y="30"/>
                  <a:pt x="133" y="30"/>
                </a:cubicBezTo>
                <a:lnTo>
                  <a:pt x="115" y="30"/>
                </a:lnTo>
                <a:cubicBezTo>
                  <a:pt x="113" y="27"/>
                  <a:pt x="111" y="26"/>
                  <a:pt x="111" y="25"/>
                </a:cubicBezTo>
                <a:cubicBezTo>
                  <a:pt x="111" y="24"/>
                  <a:pt x="112" y="20"/>
                  <a:pt x="113" y="13"/>
                </a:cubicBezTo>
                <a:cubicBezTo>
                  <a:pt x="114" y="7"/>
                  <a:pt x="116" y="3"/>
                  <a:pt x="119" y="0"/>
                </a:cubicBezTo>
                <a:lnTo>
                  <a:pt x="128" y="0"/>
                </a:lnTo>
                <a:cubicBezTo>
                  <a:pt x="143" y="1"/>
                  <a:pt x="169" y="2"/>
                  <a:pt x="207" y="2"/>
                </a:cubicBezTo>
                <a:cubicBezTo>
                  <a:pt x="221" y="2"/>
                  <a:pt x="234" y="2"/>
                  <a:pt x="246" y="2"/>
                </a:cubicBezTo>
                <a:cubicBezTo>
                  <a:pt x="258" y="2"/>
                  <a:pt x="267" y="2"/>
                  <a:pt x="275" y="1"/>
                </a:cubicBezTo>
                <a:cubicBezTo>
                  <a:pt x="282" y="1"/>
                  <a:pt x="286" y="1"/>
                  <a:pt x="287" y="1"/>
                </a:cubicBezTo>
                <a:cubicBezTo>
                  <a:pt x="295" y="1"/>
                  <a:pt x="298" y="3"/>
                  <a:pt x="298" y="8"/>
                </a:cubicBezTo>
                <a:cubicBezTo>
                  <a:pt x="298" y="9"/>
                  <a:pt x="298" y="11"/>
                  <a:pt x="297" y="16"/>
                </a:cubicBezTo>
                <a:cubicBezTo>
                  <a:pt x="295" y="23"/>
                  <a:pt x="294" y="27"/>
                  <a:pt x="293" y="28"/>
                </a:cubicBezTo>
                <a:cubicBezTo>
                  <a:pt x="291" y="29"/>
                  <a:pt x="288" y="30"/>
                  <a:pt x="282" y="30"/>
                </a:cubicBezTo>
                <a:cubicBezTo>
                  <a:pt x="269" y="31"/>
                  <a:pt x="258" y="35"/>
                  <a:pt x="248" y="41"/>
                </a:cubicBezTo>
                <a:lnTo>
                  <a:pt x="297" y="166"/>
                </a:lnTo>
                <a:lnTo>
                  <a:pt x="331" y="128"/>
                </a:lnTo>
                <a:cubicBezTo>
                  <a:pt x="376" y="80"/>
                  <a:pt x="398" y="52"/>
                  <a:pt x="398" y="47"/>
                </a:cubicBezTo>
                <a:cubicBezTo>
                  <a:pt x="398" y="40"/>
                  <a:pt x="393" y="34"/>
                  <a:pt x="383" y="31"/>
                </a:cubicBezTo>
                <a:cubicBezTo>
                  <a:pt x="381" y="31"/>
                  <a:pt x="378" y="31"/>
                  <a:pt x="375" y="30"/>
                </a:cubicBezTo>
                <a:cubicBezTo>
                  <a:pt x="368" y="30"/>
                  <a:pt x="365" y="28"/>
                  <a:pt x="365" y="23"/>
                </a:cubicBezTo>
                <a:cubicBezTo>
                  <a:pt x="365" y="22"/>
                  <a:pt x="366" y="19"/>
                  <a:pt x="366" y="13"/>
                </a:cubicBezTo>
                <a:cubicBezTo>
                  <a:pt x="368" y="7"/>
                  <a:pt x="370" y="3"/>
                  <a:pt x="373" y="0"/>
                </a:cubicBezTo>
                <a:lnTo>
                  <a:pt x="380" y="0"/>
                </a:lnTo>
                <a:cubicBezTo>
                  <a:pt x="381" y="0"/>
                  <a:pt x="386" y="0"/>
                  <a:pt x="397" y="0"/>
                </a:cubicBezTo>
                <a:cubicBezTo>
                  <a:pt x="407" y="0"/>
                  <a:pt x="418" y="1"/>
                  <a:pt x="431" y="2"/>
                </a:cubicBezTo>
                <a:cubicBezTo>
                  <a:pt x="444" y="3"/>
                  <a:pt x="453" y="3"/>
                  <a:pt x="457" y="2"/>
                </a:cubicBezTo>
                <a:cubicBezTo>
                  <a:pt x="496" y="2"/>
                  <a:pt x="517" y="2"/>
                  <a:pt x="521" y="0"/>
                </a:cubicBezTo>
                <a:lnTo>
                  <a:pt x="526" y="0"/>
                </a:lnTo>
                <a:cubicBezTo>
                  <a:pt x="529" y="3"/>
                  <a:pt x="531" y="6"/>
                  <a:pt x="531" y="7"/>
                </a:cubicBezTo>
                <a:cubicBezTo>
                  <a:pt x="530" y="18"/>
                  <a:pt x="527" y="26"/>
                  <a:pt x="523" y="30"/>
                </a:cubicBezTo>
                <a:lnTo>
                  <a:pt x="513" y="30"/>
                </a:lnTo>
                <a:cubicBezTo>
                  <a:pt x="498" y="30"/>
                  <a:pt x="485" y="32"/>
                  <a:pt x="473" y="36"/>
                </a:cubicBezTo>
                <a:cubicBezTo>
                  <a:pt x="462" y="39"/>
                  <a:pt x="453" y="43"/>
                  <a:pt x="447" y="47"/>
                </a:cubicBezTo>
                <a:cubicBezTo>
                  <a:pt x="441" y="50"/>
                  <a:pt x="436" y="54"/>
                  <a:pt x="432" y="58"/>
                </a:cubicBezTo>
                <a:lnTo>
                  <a:pt x="425" y="64"/>
                </a:lnTo>
                <a:cubicBezTo>
                  <a:pt x="425" y="64"/>
                  <a:pt x="404" y="87"/>
                  <a:pt x="364" y="132"/>
                </a:cubicBezTo>
                <a:lnTo>
                  <a:pt x="308" y="193"/>
                </a:lnTo>
                <a:cubicBezTo>
                  <a:pt x="308" y="194"/>
                  <a:pt x="315" y="211"/>
                  <a:pt x="328" y="245"/>
                </a:cubicBezTo>
                <a:cubicBezTo>
                  <a:pt x="341" y="278"/>
                  <a:pt x="355" y="313"/>
                  <a:pt x="370" y="349"/>
                </a:cubicBezTo>
                <a:cubicBezTo>
                  <a:pt x="384" y="384"/>
                  <a:pt x="392" y="402"/>
                  <a:pt x="393" y="404"/>
                </a:cubicBezTo>
                <a:cubicBezTo>
                  <a:pt x="398" y="408"/>
                  <a:pt x="411" y="410"/>
                  <a:pt x="432" y="410"/>
                </a:cubicBezTo>
                <a:cubicBezTo>
                  <a:pt x="447" y="410"/>
                  <a:pt x="455" y="412"/>
                  <a:pt x="455" y="416"/>
                </a:cubicBezTo>
                <a:cubicBezTo>
                  <a:pt x="455" y="417"/>
                  <a:pt x="454" y="420"/>
                  <a:pt x="454" y="425"/>
                </a:cubicBezTo>
                <a:cubicBezTo>
                  <a:pt x="452" y="432"/>
                  <a:pt x="450" y="436"/>
                  <a:pt x="449" y="437"/>
                </a:cubicBezTo>
                <a:cubicBezTo>
                  <a:pt x="448" y="438"/>
                  <a:pt x="445" y="439"/>
                  <a:pt x="440" y="439"/>
                </a:cubicBezTo>
                <a:cubicBezTo>
                  <a:pt x="439" y="439"/>
                  <a:pt x="432" y="439"/>
                  <a:pt x="419" y="439"/>
                </a:cubicBezTo>
                <a:cubicBezTo>
                  <a:pt x="406" y="439"/>
                  <a:pt x="387" y="439"/>
                  <a:pt x="362" y="438"/>
                </a:cubicBezTo>
                <a:cubicBezTo>
                  <a:pt x="336" y="438"/>
                  <a:pt x="316" y="438"/>
                  <a:pt x="302" y="438"/>
                </a:cubicBezTo>
                <a:cubicBezTo>
                  <a:pt x="289" y="438"/>
                  <a:pt x="281" y="439"/>
                  <a:pt x="280" y="439"/>
                </a:cubicBezTo>
                <a:cubicBezTo>
                  <a:pt x="272" y="439"/>
                  <a:pt x="269" y="437"/>
                  <a:pt x="269" y="433"/>
                </a:cubicBezTo>
                <a:cubicBezTo>
                  <a:pt x="269" y="433"/>
                  <a:pt x="269" y="430"/>
                  <a:pt x="270" y="424"/>
                </a:cubicBezTo>
                <a:cubicBezTo>
                  <a:pt x="271" y="419"/>
                  <a:pt x="272" y="416"/>
                  <a:pt x="273" y="415"/>
                </a:cubicBezTo>
                <a:cubicBezTo>
                  <a:pt x="274" y="413"/>
                  <a:pt x="275" y="412"/>
                  <a:pt x="276" y="411"/>
                </a:cubicBezTo>
                <a:cubicBezTo>
                  <a:pt x="277" y="411"/>
                  <a:pt x="279" y="411"/>
                  <a:pt x="282" y="410"/>
                </a:cubicBezTo>
                <a:cubicBezTo>
                  <a:pt x="284" y="410"/>
                  <a:pt x="288" y="409"/>
                  <a:pt x="292" y="409"/>
                </a:cubicBezTo>
                <a:cubicBezTo>
                  <a:pt x="296" y="409"/>
                  <a:pt x="302" y="408"/>
                  <a:pt x="309" y="405"/>
                </a:cubicBezTo>
                <a:cubicBezTo>
                  <a:pt x="316" y="402"/>
                  <a:pt x="320" y="399"/>
                  <a:pt x="320" y="399"/>
                </a:cubicBezTo>
                <a:cubicBezTo>
                  <a:pt x="319" y="399"/>
                  <a:pt x="309" y="374"/>
                  <a:pt x="289" y="324"/>
                </a:cubicBezTo>
                <a:lnTo>
                  <a:pt x="259" y="248"/>
                </a:lnTo>
                <a:cubicBezTo>
                  <a:pt x="179" y="335"/>
                  <a:pt x="137" y="381"/>
                  <a:pt x="134" y="386"/>
                </a:cubicBezTo>
                <a:cubicBezTo>
                  <a:pt x="133" y="389"/>
                  <a:pt x="132" y="392"/>
                  <a:pt x="132" y="393"/>
                </a:cubicBezTo>
                <a:cubicBezTo>
                  <a:pt x="132" y="402"/>
                  <a:pt x="138" y="407"/>
                  <a:pt x="150" y="409"/>
                </a:cubicBezTo>
                <a:cubicBezTo>
                  <a:pt x="151" y="409"/>
                  <a:pt x="152" y="409"/>
                  <a:pt x="154" y="409"/>
                </a:cubicBezTo>
                <a:cubicBezTo>
                  <a:pt x="157" y="409"/>
                  <a:pt x="159" y="410"/>
                  <a:pt x="159" y="410"/>
                </a:cubicBezTo>
                <a:cubicBezTo>
                  <a:pt x="160" y="410"/>
                  <a:pt x="161" y="410"/>
                  <a:pt x="162" y="410"/>
                </a:cubicBezTo>
                <a:cubicBezTo>
                  <a:pt x="162" y="410"/>
                  <a:pt x="163" y="410"/>
                  <a:pt x="164" y="411"/>
                </a:cubicBezTo>
                <a:cubicBezTo>
                  <a:pt x="164" y="411"/>
                  <a:pt x="165" y="412"/>
                  <a:pt x="166" y="413"/>
                </a:cubicBezTo>
                <a:cubicBezTo>
                  <a:pt x="166" y="414"/>
                  <a:pt x="166" y="415"/>
                  <a:pt x="166" y="417"/>
                </a:cubicBezTo>
                <a:cubicBezTo>
                  <a:pt x="166" y="421"/>
                  <a:pt x="166" y="424"/>
                  <a:pt x="165" y="427"/>
                </a:cubicBezTo>
                <a:cubicBezTo>
                  <a:pt x="164" y="433"/>
                  <a:pt x="162" y="436"/>
                  <a:pt x="161" y="437"/>
                </a:cubicBezTo>
                <a:cubicBezTo>
                  <a:pt x="160" y="438"/>
                  <a:pt x="157" y="439"/>
                  <a:pt x="150" y="439"/>
                </a:cubicBezTo>
                <a:cubicBezTo>
                  <a:pt x="149" y="439"/>
                  <a:pt x="145" y="439"/>
                  <a:pt x="139" y="439"/>
                </a:cubicBezTo>
                <a:cubicBezTo>
                  <a:pt x="132" y="439"/>
                  <a:pt x="123" y="439"/>
                  <a:pt x="112" y="438"/>
                </a:cubicBezTo>
                <a:cubicBezTo>
                  <a:pt x="100" y="438"/>
                  <a:pt x="88" y="438"/>
                  <a:pt x="74" y="438"/>
                </a:cubicBezTo>
                <a:cubicBezTo>
                  <a:pt x="41" y="438"/>
                  <a:pt x="19" y="439"/>
                  <a:pt x="10" y="4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2" name=""/>
          <p:cNvSpPr/>
          <p:nvPr/>
        </p:nvSpPr>
        <p:spPr>
          <a:xfrm>
            <a:off x="3722400" y="448884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0" y="223"/>
                </a:moveTo>
                <a:cubicBezTo>
                  <a:pt x="0" y="223"/>
                  <a:pt x="0" y="220"/>
                  <a:pt x="0" y="214"/>
                </a:cubicBezTo>
                <a:cubicBezTo>
                  <a:pt x="0" y="209"/>
                  <a:pt x="3" y="204"/>
                  <a:pt x="9" y="201"/>
                </a:cubicBezTo>
                <a:lnTo>
                  <a:pt x="202" y="201"/>
                </a:lnTo>
                <a:lnTo>
                  <a:pt x="202" y="105"/>
                </a:lnTo>
                <a:lnTo>
                  <a:pt x="203" y="8"/>
                </a:lnTo>
                <a:cubicBezTo>
                  <a:pt x="207" y="2"/>
                  <a:pt x="211" y="0"/>
                  <a:pt x="215" y="0"/>
                </a:cubicBezTo>
                <a:cubicBezTo>
                  <a:pt x="220" y="0"/>
                  <a:pt x="225" y="3"/>
                  <a:pt x="228" y="9"/>
                </a:cubicBezTo>
                <a:lnTo>
                  <a:pt x="228" y="201"/>
                </a:lnTo>
                <a:lnTo>
                  <a:pt x="419" y="201"/>
                </a:lnTo>
                <a:cubicBezTo>
                  <a:pt x="425" y="205"/>
                  <a:pt x="428" y="209"/>
                  <a:pt x="428" y="214"/>
                </a:cubicBezTo>
                <a:cubicBezTo>
                  <a:pt x="428" y="219"/>
                  <a:pt x="425" y="224"/>
                  <a:pt x="419" y="227"/>
                </a:cubicBezTo>
                <a:lnTo>
                  <a:pt x="228" y="227"/>
                </a:lnTo>
                <a:lnTo>
                  <a:pt x="228" y="418"/>
                </a:lnTo>
                <a:cubicBezTo>
                  <a:pt x="224" y="424"/>
                  <a:pt x="220" y="427"/>
                  <a:pt x="216" y="427"/>
                </a:cubicBezTo>
                <a:lnTo>
                  <a:pt x="215" y="427"/>
                </a:lnTo>
                <a:lnTo>
                  <a:pt x="213" y="427"/>
                </a:lnTo>
                <a:cubicBezTo>
                  <a:pt x="208" y="427"/>
                  <a:pt x="204" y="424"/>
                  <a:pt x="202" y="418"/>
                </a:cubicBezTo>
                <a:lnTo>
                  <a:pt x="202" y="227"/>
                </a:lnTo>
                <a:lnTo>
                  <a:pt x="9" y="227"/>
                </a:lnTo>
                <a:cubicBezTo>
                  <a:pt x="3" y="224"/>
                  <a:pt x="0" y="220"/>
                  <a:pt x="0" y="214"/>
                </a:cubicBezTo>
                <a:lnTo>
                  <a:pt x="0" y="2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3" name=""/>
          <p:cNvSpPr/>
          <p:nvPr/>
        </p:nvSpPr>
        <p:spPr>
          <a:xfrm>
            <a:off x="3951360" y="4462920"/>
            <a:ext cx="118080" cy="163440"/>
          </a:xfrm>
          <a:custGeom>
            <a:avLst/>
            <a:gdLst/>
            <a:ahLst/>
            <a:rect l="0" t="0" r="r" b="b"/>
            <a:pathLst>
              <a:path w="328" h="454">
                <a:moveTo>
                  <a:pt x="76" y="14"/>
                </a:moveTo>
                <a:cubicBezTo>
                  <a:pt x="76" y="9"/>
                  <a:pt x="80" y="4"/>
                  <a:pt x="87" y="0"/>
                </a:cubicBezTo>
                <a:lnTo>
                  <a:pt x="99" y="0"/>
                </a:lnTo>
                <a:cubicBezTo>
                  <a:pt x="138" y="2"/>
                  <a:pt x="162" y="12"/>
                  <a:pt x="173" y="32"/>
                </a:cubicBezTo>
                <a:cubicBezTo>
                  <a:pt x="175" y="40"/>
                  <a:pt x="187" y="74"/>
                  <a:pt x="209" y="135"/>
                </a:cubicBezTo>
                <a:cubicBezTo>
                  <a:pt x="231" y="196"/>
                  <a:pt x="253" y="256"/>
                  <a:pt x="275" y="314"/>
                </a:cubicBezTo>
                <a:cubicBezTo>
                  <a:pt x="296" y="372"/>
                  <a:pt x="307" y="402"/>
                  <a:pt x="307" y="404"/>
                </a:cubicBezTo>
                <a:cubicBezTo>
                  <a:pt x="310" y="412"/>
                  <a:pt x="313" y="419"/>
                  <a:pt x="315" y="425"/>
                </a:cubicBezTo>
                <a:cubicBezTo>
                  <a:pt x="318" y="430"/>
                  <a:pt x="320" y="434"/>
                  <a:pt x="321" y="437"/>
                </a:cubicBezTo>
                <a:cubicBezTo>
                  <a:pt x="322" y="440"/>
                  <a:pt x="324" y="441"/>
                  <a:pt x="324" y="443"/>
                </a:cubicBezTo>
                <a:cubicBezTo>
                  <a:pt x="325" y="444"/>
                  <a:pt x="326" y="445"/>
                  <a:pt x="327" y="445"/>
                </a:cubicBezTo>
                <a:cubicBezTo>
                  <a:pt x="328" y="446"/>
                  <a:pt x="328" y="447"/>
                  <a:pt x="328" y="448"/>
                </a:cubicBezTo>
                <a:cubicBezTo>
                  <a:pt x="327" y="449"/>
                  <a:pt x="326" y="451"/>
                  <a:pt x="324" y="454"/>
                </a:cubicBezTo>
                <a:lnTo>
                  <a:pt x="280" y="454"/>
                </a:lnTo>
                <a:cubicBezTo>
                  <a:pt x="268" y="448"/>
                  <a:pt x="262" y="441"/>
                  <a:pt x="259" y="435"/>
                </a:cubicBezTo>
                <a:cubicBezTo>
                  <a:pt x="256" y="429"/>
                  <a:pt x="245" y="400"/>
                  <a:pt x="226" y="349"/>
                </a:cubicBezTo>
                <a:lnTo>
                  <a:pt x="197" y="269"/>
                </a:lnTo>
                <a:lnTo>
                  <a:pt x="188" y="279"/>
                </a:lnTo>
                <a:cubicBezTo>
                  <a:pt x="182" y="285"/>
                  <a:pt x="172" y="297"/>
                  <a:pt x="158" y="314"/>
                </a:cubicBezTo>
                <a:cubicBezTo>
                  <a:pt x="143" y="331"/>
                  <a:pt x="131" y="345"/>
                  <a:pt x="121" y="356"/>
                </a:cubicBezTo>
                <a:cubicBezTo>
                  <a:pt x="111" y="369"/>
                  <a:pt x="97" y="384"/>
                  <a:pt x="82" y="402"/>
                </a:cubicBezTo>
                <a:cubicBezTo>
                  <a:pt x="60" y="428"/>
                  <a:pt x="46" y="443"/>
                  <a:pt x="41" y="447"/>
                </a:cubicBezTo>
                <a:cubicBezTo>
                  <a:pt x="36" y="452"/>
                  <a:pt x="30" y="454"/>
                  <a:pt x="23" y="454"/>
                </a:cubicBezTo>
                <a:cubicBezTo>
                  <a:pt x="8" y="454"/>
                  <a:pt x="0" y="447"/>
                  <a:pt x="0" y="434"/>
                </a:cubicBezTo>
                <a:cubicBezTo>
                  <a:pt x="0" y="427"/>
                  <a:pt x="3" y="420"/>
                  <a:pt x="9" y="413"/>
                </a:cubicBezTo>
                <a:cubicBezTo>
                  <a:pt x="15" y="407"/>
                  <a:pt x="45" y="378"/>
                  <a:pt x="98" y="327"/>
                </a:cubicBezTo>
                <a:cubicBezTo>
                  <a:pt x="110" y="314"/>
                  <a:pt x="125" y="300"/>
                  <a:pt x="141" y="285"/>
                </a:cubicBezTo>
                <a:cubicBezTo>
                  <a:pt x="156" y="270"/>
                  <a:pt x="168" y="258"/>
                  <a:pt x="176" y="250"/>
                </a:cubicBezTo>
                <a:lnTo>
                  <a:pt x="187" y="240"/>
                </a:lnTo>
                <a:cubicBezTo>
                  <a:pt x="187" y="240"/>
                  <a:pt x="176" y="210"/>
                  <a:pt x="155" y="150"/>
                </a:cubicBezTo>
                <a:cubicBezTo>
                  <a:pt x="133" y="91"/>
                  <a:pt x="122" y="59"/>
                  <a:pt x="120" y="54"/>
                </a:cubicBezTo>
                <a:cubicBezTo>
                  <a:pt x="111" y="35"/>
                  <a:pt x="101" y="24"/>
                  <a:pt x="87" y="24"/>
                </a:cubicBezTo>
                <a:cubicBezTo>
                  <a:pt x="80" y="24"/>
                  <a:pt x="76" y="21"/>
                  <a:pt x="76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4" name=""/>
          <p:cNvSpPr/>
          <p:nvPr/>
        </p:nvSpPr>
        <p:spPr>
          <a:xfrm>
            <a:off x="4081320" y="4465440"/>
            <a:ext cx="110520" cy="158400"/>
          </a:xfrm>
          <a:custGeom>
            <a:avLst/>
            <a:gdLst/>
            <a:ahLst/>
            <a:rect l="0" t="0" r="r" b="b"/>
            <a:pathLst>
              <a:path w="307" h="440">
                <a:moveTo>
                  <a:pt x="11" y="439"/>
                </a:moveTo>
                <a:cubicBezTo>
                  <a:pt x="3" y="439"/>
                  <a:pt x="0" y="437"/>
                  <a:pt x="0" y="433"/>
                </a:cubicBezTo>
                <a:cubicBezTo>
                  <a:pt x="0" y="432"/>
                  <a:pt x="0" y="429"/>
                  <a:pt x="2" y="424"/>
                </a:cubicBezTo>
                <a:cubicBezTo>
                  <a:pt x="4" y="416"/>
                  <a:pt x="6" y="412"/>
                  <a:pt x="8" y="411"/>
                </a:cubicBezTo>
                <a:cubicBezTo>
                  <a:pt x="9" y="410"/>
                  <a:pt x="12" y="410"/>
                  <a:pt x="18" y="410"/>
                </a:cubicBezTo>
                <a:lnTo>
                  <a:pt x="21" y="410"/>
                </a:lnTo>
                <a:cubicBezTo>
                  <a:pt x="47" y="410"/>
                  <a:pt x="63" y="409"/>
                  <a:pt x="70" y="406"/>
                </a:cubicBezTo>
                <a:cubicBezTo>
                  <a:pt x="71" y="406"/>
                  <a:pt x="71" y="405"/>
                  <a:pt x="71" y="405"/>
                </a:cubicBezTo>
                <a:cubicBezTo>
                  <a:pt x="74" y="404"/>
                  <a:pt x="76" y="399"/>
                  <a:pt x="79" y="390"/>
                </a:cubicBezTo>
                <a:cubicBezTo>
                  <a:pt x="81" y="381"/>
                  <a:pt x="92" y="339"/>
                  <a:pt x="110" y="264"/>
                </a:cubicBezTo>
                <a:cubicBezTo>
                  <a:pt x="115" y="245"/>
                  <a:pt x="119" y="230"/>
                  <a:pt x="122" y="219"/>
                </a:cubicBezTo>
                <a:cubicBezTo>
                  <a:pt x="152" y="99"/>
                  <a:pt x="167" y="38"/>
                  <a:pt x="167" y="37"/>
                </a:cubicBezTo>
                <a:cubicBezTo>
                  <a:pt x="167" y="35"/>
                  <a:pt x="166" y="34"/>
                  <a:pt x="166" y="34"/>
                </a:cubicBezTo>
                <a:cubicBezTo>
                  <a:pt x="162" y="31"/>
                  <a:pt x="147" y="30"/>
                  <a:pt x="120" y="30"/>
                </a:cubicBezTo>
                <a:lnTo>
                  <a:pt x="107" y="30"/>
                </a:lnTo>
                <a:cubicBezTo>
                  <a:pt x="103" y="27"/>
                  <a:pt x="102" y="22"/>
                  <a:pt x="104" y="14"/>
                </a:cubicBezTo>
                <a:cubicBezTo>
                  <a:pt x="106" y="7"/>
                  <a:pt x="107" y="4"/>
                  <a:pt x="108" y="2"/>
                </a:cubicBezTo>
                <a:cubicBezTo>
                  <a:pt x="109" y="1"/>
                  <a:pt x="112" y="0"/>
                  <a:pt x="117" y="0"/>
                </a:cubicBezTo>
                <a:lnTo>
                  <a:pt x="120" y="0"/>
                </a:lnTo>
                <a:cubicBezTo>
                  <a:pt x="151" y="1"/>
                  <a:pt x="183" y="2"/>
                  <a:pt x="214" y="2"/>
                </a:cubicBezTo>
                <a:cubicBezTo>
                  <a:pt x="266" y="2"/>
                  <a:pt x="294" y="1"/>
                  <a:pt x="296" y="0"/>
                </a:cubicBezTo>
                <a:lnTo>
                  <a:pt x="303" y="0"/>
                </a:lnTo>
                <a:cubicBezTo>
                  <a:pt x="306" y="3"/>
                  <a:pt x="307" y="6"/>
                  <a:pt x="307" y="7"/>
                </a:cubicBezTo>
                <a:cubicBezTo>
                  <a:pt x="307" y="9"/>
                  <a:pt x="307" y="13"/>
                  <a:pt x="305" y="18"/>
                </a:cubicBezTo>
                <a:cubicBezTo>
                  <a:pt x="304" y="24"/>
                  <a:pt x="303" y="27"/>
                  <a:pt x="301" y="29"/>
                </a:cubicBezTo>
                <a:cubicBezTo>
                  <a:pt x="300" y="30"/>
                  <a:pt x="295" y="30"/>
                  <a:pt x="286" y="30"/>
                </a:cubicBezTo>
                <a:cubicBezTo>
                  <a:pt x="273" y="30"/>
                  <a:pt x="259" y="31"/>
                  <a:pt x="245" y="32"/>
                </a:cubicBezTo>
                <a:cubicBezTo>
                  <a:pt x="239" y="33"/>
                  <a:pt x="235" y="36"/>
                  <a:pt x="233" y="39"/>
                </a:cubicBezTo>
                <a:cubicBezTo>
                  <a:pt x="230" y="45"/>
                  <a:pt x="219" y="87"/>
                  <a:pt x="200" y="162"/>
                </a:cubicBezTo>
                <a:cubicBezTo>
                  <a:pt x="195" y="183"/>
                  <a:pt x="191" y="202"/>
                  <a:pt x="186" y="221"/>
                </a:cubicBezTo>
                <a:cubicBezTo>
                  <a:pt x="156" y="339"/>
                  <a:pt x="141" y="399"/>
                  <a:pt x="141" y="402"/>
                </a:cubicBezTo>
                <a:cubicBezTo>
                  <a:pt x="141" y="405"/>
                  <a:pt x="143" y="407"/>
                  <a:pt x="148" y="408"/>
                </a:cubicBezTo>
                <a:cubicBezTo>
                  <a:pt x="152" y="408"/>
                  <a:pt x="163" y="409"/>
                  <a:pt x="181" y="410"/>
                </a:cubicBezTo>
                <a:lnTo>
                  <a:pt x="201" y="410"/>
                </a:lnTo>
                <a:cubicBezTo>
                  <a:pt x="204" y="414"/>
                  <a:pt x="205" y="415"/>
                  <a:pt x="205" y="416"/>
                </a:cubicBezTo>
                <a:cubicBezTo>
                  <a:pt x="205" y="416"/>
                  <a:pt x="205" y="420"/>
                  <a:pt x="203" y="427"/>
                </a:cubicBezTo>
                <a:cubicBezTo>
                  <a:pt x="202" y="433"/>
                  <a:pt x="199" y="437"/>
                  <a:pt x="197" y="440"/>
                </a:cubicBezTo>
                <a:lnTo>
                  <a:pt x="187" y="440"/>
                </a:lnTo>
                <a:cubicBezTo>
                  <a:pt x="171" y="439"/>
                  <a:pt x="142" y="438"/>
                  <a:pt x="98" y="438"/>
                </a:cubicBezTo>
                <a:cubicBezTo>
                  <a:pt x="82" y="438"/>
                  <a:pt x="68" y="438"/>
                  <a:pt x="55" y="438"/>
                </a:cubicBezTo>
                <a:cubicBezTo>
                  <a:pt x="43" y="438"/>
                  <a:pt x="32" y="438"/>
                  <a:pt x="25" y="438"/>
                </a:cubicBezTo>
                <a:cubicBezTo>
                  <a:pt x="17" y="438"/>
                  <a:pt x="12" y="439"/>
                  <a:pt x="11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5" name=""/>
          <p:cNvSpPr/>
          <p:nvPr/>
        </p:nvSpPr>
        <p:spPr>
          <a:xfrm>
            <a:off x="4204440" y="444996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8" y="16"/>
                </a:lnTo>
                <a:cubicBezTo>
                  <a:pt x="79" y="52"/>
                  <a:pt x="108" y="98"/>
                  <a:pt x="126" y="153"/>
                </a:cubicBezTo>
                <a:cubicBezTo>
                  <a:pt x="145" y="207"/>
                  <a:pt x="154" y="264"/>
                  <a:pt x="154" y="322"/>
                </a:cubicBezTo>
                <a:cubicBezTo>
                  <a:pt x="154" y="351"/>
                  <a:pt x="152" y="379"/>
                  <a:pt x="147" y="406"/>
                </a:cubicBezTo>
                <a:cubicBezTo>
                  <a:pt x="143" y="433"/>
                  <a:pt x="138" y="456"/>
                  <a:pt x="133" y="475"/>
                </a:cubicBezTo>
                <a:cubicBezTo>
                  <a:pt x="127" y="494"/>
                  <a:pt x="119" y="513"/>
                  <a:pt x="109" y="531"/>
                </a:cubicBezTo>
                <a:cubicBezTo>
                  <a:pt x="99" y="550"/>
                  <a:pt x="91" y="565"/>
                  <a:pt x="85" y="574"/>
                </a:cubicBezTo>
                <a:cubicBezTo>
                  <a:pt x="79" y="584"/>
                  <a:pt x="70" y="595"/>
                  <a:pt x="58" y="607"/>
                </a:cubicBezTo>
                <a:cubicBezTo>
                  <a:pt x="47" y="619"/>
                  <a:pt x="40" y="626"/>
                  <a:pt x="38" y="628"/>
                </a:cubicBezTo>
                <a:cubicBezTo>
                  <a:pt x="36" y="630"/>
                  <a:pt x="31" y="634"/>
                  <a:pt x="22" y="640"/>
                </a:cubicBezTo>
                <a:cubicBezTo>
                  <a:pt x="21" y="642"/>
                  <a:pt x="20" y="643"/>
                  <a:pt x="19" y="643"/>
                </a:cubicBezTo>
                <a:lnTo>
                  <a:pt x="12" y="643"/>
                </a:lnTo>
                <a:cubicBezTo>
                  <a:pt x="8" y="643"/>
                  <a:pt x="6" y="643"/>
                  <a:pt x="5" y="643"/>
                </a:cubicBezTo>
                <a:cubicBezTo>
                  <a:pt x="3" y="643"/>
                  <a:pt x="2" y="642"/>
                  <a:pt x="1" y="641"/>
                </a:cubicBezTo>
                <a:cubicBezTo>
                  <a:pt x="1" y="640"/>
                  <a:pt x="0" y="638"/>
                  <a:pt x="0" y="635"/>
                </a:cubicBezTo>
                <a:cubicBezTo>
                  <a:pt x="0" y="635"/>
                  <a:pt x="2" y="632"/>
                  <a:pt x="7" y="627"/>
                </a:cubicBezTo>
                <a:cubicBezTo>
                  <a:pt x="74" y="558"/>
                  <a:pt x="107" y="457"/>
                  <a:pt x="107" y="322"/>
                </a:cubicBezTo>
                <a:cubicBezTo>
                  <a:pt x="107" y="188"/>
                  <a:pt x="74" y="85"/>
                  <a:pt x="7" y="16"/>
                </a:cubicBezTo>
                <a:cubicBezTo>
                  <a:pt x="2" y="11"/>
                  <a:pt x="0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6" name=""/>
          <p:cNvSpPr/>
          <p:nvPr/>
        </p:nvSpPr>
        <p:spPr>
          <a:xfrm>
            <a:off x="4302720" y="4495320"/>
            <a:ext cx="100080" cy="6840"/>
          </a:xfrm>
          <a:custGeom>
            <a:avLst/>
            <a:gdLst/>
            <a:ahLst/>
            <a:rect l="0" t="0" r="r" b="b"/>
            <a:pathLst>
              <a:path w="278" h="19">
                <a:moveTo>
                  <a:pt x="0" y="16"/>
                </a:moveTo>
                <a:cubicBezTo>
                  <a:pt x="0" y="16"/>
                  <a:pt x="0" y="13"/>
                  <a:pt x="0" y="9"/>
                </a:cubicBezTo>
                <a:cubicBezTo>
                  <a:pt x="0" y="5"/>
                  <a:pt x="2" y="2"/>
                  <a:pt x="6" y="0"/>
                </a:cubicBezTo>
                <a:lnTo>
                  <a:pt x="271" y="0"/>
                </a:lnTo>
                <a:cubicBezTo>
                  <a:pt x="276" y="3"/>
                  <a:pt x="278" y="6"/>
                  <a:pt x="278" y="9"/>
                </a:cubicBezTo>
                <a:cubicBezTo>
                  <a:pt x="278" y="13"/>
                  <a:pt x="276" y="17"/>
                  <a:pt x="271" y="19"/>
                </a:cubicBezTo>
                <a:lnTo>
                  <a:pt x="6" y="19"/>
                </a:lnTo>
                <a:cubicBezTo>
                  <a:pt x="2" y="17"/>
                  <a:pt x="0" y="13"/>
                  <a:pt x="0" y="9"/>
                </a:cubicBezTo>
                <a:lnTo>
                  <a:pt x="0" y="1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7" name=""/>
          <p:cNvSpPr/>
          <p:nvPr/>
        </p:nvSpPr>
        <p:spPr>
          <a:xfrm>
            <a:off x="4429800" y="443088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2"/>
                </a:lnTo>
                <a:cubicBezTo>
                  <a:pt x="48" y="43"/>
                  <a:pt x="42" y="45"/>
                  <a:pt x="34" y="46"/>
                </a:cubicBezTo>
                <a:cubicBezTo>
                  <a:pt x="27" y="48"/>
                  <a:pt x="18" y="49"/>
                  <a:pt x="8" y="50"/>
                </a:cubicBezTo>
                <a:lnTo>
                  <a:pt x="0" y="50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6" y="26"/>
                  <a:pt x="48" y="22"/>
                </a:cubicBezTo>
                <a:cubicBezTo>
                  <a:pt x="60" y="18"/>
                  <a:pt x="68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6" y="0"/>
                  <a:pt x="88" y="0"/>
                  <a:pt x="91" y="0"/>
                </a:cubicBezTo>
                <a:cubicBezTo>
                  <a:pt x="94" y="0"/>
                  <a:pt x="96" y="1"/>
                  <a:pt x="100" y="2"/>
                </a:cubicBezTo>
                <a:lnTo>
                  <a:pt x="100" y="138"/>
                </a:lnTo>
                <a:lnTo>
                  <a:pt x="100" y="275"/>
                </a:lnTo>
                <a:cubicBezTo>
                  <a:pt x="102" y="277"/>
                  <a:pt x="104" y="279"/>
                  <a:pt x="106" y="279"/>
                </a:cubicBezTo>
                <a:cubicBezTo>
                  <a:pt x="107" y="280"/>
                  <a:pt x="111" y="280"/>
                  <a:pt x="117" y="281"/>
                </a:cubicBezTo>
                <a:cubicBezTo>
                  <a:pt x="122" y="282"/>
                  <a:pt x="132" y="282"/>
                  <a:pt x="145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5" y="302"/>
                  <a:pt x="121" y="301"/>
                  <a:pt x="78" y="301"/>
                </a:cubicBezTo>
                <a:cubicBezTo>
                  <a:pt x="37" y="301"/>
                  <a:pt x="14" y="302"/>
                  <a:pt x="7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0" y="282"/>
                  <a:pt x="26" y="282"/>
                  <a:pt x="31" y="282"/>
                </a:cubicBezTo>
                <a:cubicBezTo>
                  <a:pt x="36" y="282"/>
                  <a:pt x="39" y="282"/>
                  <a:pt x="42" y="281"/>
                </a:cubicBezTo>
                <a:cubicBezTo>
                  <a:pt x="45" y="281"/>
                  <a:pt x="47" y="281"/>
                  <a:pt x="49" y="280"/>
                </a:cubicBezTo>
                <a:cubicBezTo>
                  <a:pt x="52" y="279"/>
                  <a:pt x="53" y="279"/>
                  <a:pt x="53" y="279"/>
                </a:cubicBezTo>
                <a:cubicBezTo>
                  <a:pt x="53" y="279"/>
                  <a:pt x="54" y="278"/>
                  <a:pt x="56" y="277"/>
                </a:cubicBezTo>
                <a:cubicBezTo>
                  <a:pt x="57" y="275"/>
                  <a:pt x="58" y="275"/>
                  <a:pt x="59" y="275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8" name=""/>
          <p:cNvSpPr/>
          <p:nvPr/>
        </p:nvSpPr>
        <p:spPr>
          <a:xfrm>
            <a:off x="4515120" y="4465440"/>
            <a:ext cx="191160" cy="158400"/>
          </a:xfrm>
          <a:custGeom>
            <a:avLst/>
            <a:gdLst/>
            <a:ahLst/>
            <a:rect l="0" t="0" r="r" b="b"/>
            <a:pathLst>
              <a:path w="531" h="440">
                <a:moveTo>
                  <a:pt x="11" y="440"/>
                </a:moveTo>
                <a:lnTo>
                  <a:pt x="9" y="440"/>
                </a:lnTo>
                <a:cubicBezTo>
                  <a:pt x="3" y="440"/>
                  <a:pt x="0" y="437"/>
                  <a:pt x="0" y="433"/>
                </a:cubicBezTo>
                <a:cubicBezTo>
                  <a:pt x="0" y="431"/>
                  <a:pt x="1" y="427"/>
                  <a:pt x="2" y="422"/>
                </a:cubicBezTo>
                <a:cubicBezTo>
                  <a:pt x="4" y="416"/>
                  <a:pt x="6" y="413"/>
                  <a:pt x="7" y="412"/>
                </a:cubicBezTo>
                <a:cubicBezTo>
                  <a:pt x="8" y="411"/>
                  <a:pt x="12" y="411"/>
                  <a:pt x="19" y="410"/>
                </a:cubicBezTo>
                <a:cubicBezTo>
                  <a:pt x="56" y="409"/>
                  <a:pt x="85" y="398"/>
                  <a:pt x="106" y="377"/>
                </a:cubicBezTo>
                <a:cubicBezTo>
                  <a:pt x="110" y="372"/>
                  <a:pt x="135" y="346"/>
                  <a:pt x="180" y="296"/>
                </a:cubicBezTo>
                <a:cubicBezTo>
                  <a:pt x="225" y="246"/>
                  <a:pt x="248" y="221"/>
                  <a:pt x="247" y="220"/>
                </a:cubicBezTo>
                <a:cubicBezTo>
                  <a:pt x="201" y="101"/>
                  <a:pt x="176" y="40"/>
                  <a:pt x="174" y="38"/>
                </a:cubicBezTo>
                <a:cubicBezTo>
                  <a:pt x="170" y="33"/>
                  <a:pt x="157" y="30"/>
                  <a:pt x="134" y="30"/>
                </a:cubicBezTo>
                <a:lnTo>
                  <a:pt x="116" y="30"/>
                </a:lnTo>
                <a:cubicBezTo>
                  <a:pt x="113" y="27"/>
                  <a:pt x="112" y="26"/>
                  <a:pt x="112" y="25"/>
                </a:cubicBezTo>
                <a:cubicBezTo>
                  <a:pt x="112" y="24"/>
                  <a:pt x="113" y="20"/>
                  <a:pt x="113" y="13"/>
                </a:cubicBezTo>
                <a:cubicBezTo>
                  <a:pt x="115" y="7"/>
                  <a:pt x="117" y="3"/>
                  <a:pt x="120" y="0"/>
                </a:cubicBezTo>
                <a:lnTo>
                  <a:pt x="129" y="0"/>
                </a:lnTo>
                <a:cubicBezTo>
                  <a:pt x="143" y="1"/>
                  <a:pt x="169" y="2"/>
                  <a:pt x="206" y="2"/>
                </a:cubicBezTo>
                <a:cubicBezTo>
                  <a:pt x="221" y="2"/>
                  <a:pt x="234" y="2"/>
                  <a:pt x="246" y="2"/>
                </a:cubicBezTo>
                <a:cubicBezTo>
                  <a:pt x="258" y="2"/>
                  <a:pt x="267" y="2"/>
                  <a:pt x="274" y="1"/>
                </a:cubicBezTo>
                <a:cubicBezTo>
                  <a:pt x="282" y="1"/>
                  <a:pt x="286" y="1"/>
                  <a:pt x="287" y="1"/>
                </a:cubicBezTo>
                <a:cubicBezTo>
                  <a:pt x="295" y="1"/>
                  <a:pt x="298" y="3"/>
                  <a:pt x="298" y="8"/>
                </a:cubicBezTo>
                <a:cubicBezTo>
                  <a:pt x="298" y="9"/>
                  <a:pt x="298" y="11"/>
                  <a:pt x="297" y="16"/>
                </a:cubicBezTo>
                <a:cubicBezTo>
                  <a:pt x="295" y="23"/>
                  <a:pt x="294" y="27"/>
                  <a:pt x="292" y="28"/>
                </a:cubicBezTo>
                <a:cubicBezTo>
                  <a:pt x="291" y="29"/>
                  <a:pt x="288" y="30"/>
                  <a:pt x="282" y="30"/>
                </a:cubicBezTo>
                <a:cubicBezTo>
                  <a:pt x="269" y="31"/>
                  <a:pt x="257" y="35"/>
                  <a:pt x="247" y="41"/>
                </a:cubicBezTo>
                <a:lnTo>
                  <a:pt x="297" y="166"/>
                </a:lnTo>
                <a:lnTo>
                  <a:pt x="331" y="128"/>
                </a:lnTo>
                <a:cubicBezTo>
                  <a:pt x="376" y="80"/>
                  <a:pt x="398" y="52"/>
                  <a:pt x="398" y="47"/>
                </a:cubicBezTo>
                <a:cubicBezTo>
                  <a:pt x="398" y="40"/>
                  <a:pt x="393" y="34"/>
                  <a:pt x="383" y="31"/>
                </a:cubicBezTo>
                <a:cubicBezTo>
                  <a:pt x="381" y="31"/>
                  <a:pt x="378" y="31"/>
                  <a:pt x="375" y="30"/>
                </a:cubicBezTo>
                <a:cubicBezTo>
                  <a:pt x="368" y="30"/>
                  <a:pt x="365" y="28"/>
                  <a:pt x="365" y="23"/>
                </a:cubicBezTo>
                <a:cubicBezTo>
                  <a:pt x="365" y="22"/>
                  <a:pt x="365" y="19"/>
                  <a:pt x="366" y="13"/>
                </a:cubicBezTo>
                <a:cubicBezTo>
                  <a:pt x="368" y="7"/>
                  <a:pt x="370" y="3"/>
                  <a:pt x="373" y="0"/>
                </a:cubicBezTo>
                <a:lnTo>
                  <a:pt x="380" y="0"/>
                </a:lnTo>
                <a:cubicBezTo>
                  <a:pt x="381" y="0"/>
                  <a:pt x="386" y="0"/>
                  <a:pt x="396" y="0"/>
                </a:cubicBezTo>
                <a:cubicBezTo>
                  <a:pt x="407" y="0"/>
                  <a:pt x="418" y="1"/>
                  <a:pt x="432" y="2"/>
                </a:cubicBezTo>
                <a:cubicBezTo>
                  <a:pt x="445" y="3"/>
                  <a:pt x="454" y="3"/>
                  <a:pt x="458" y="2"/>
                </a:cubicBezTo>
                <a:cubicBezTo>
                  <a:pt x="497" y="2"/>
                  <a:pt x="518" y="2"/>
                  <a:pt x="522" y="0"/>
                </a:cubicBezTo>
                <a:lnTo>
                  <a:pt x="527" y="0"/>
                </a:lnTo>
                <a:cubicBezTo>
                  <a:pt x="530" y="3"/>
                  <a:pt x="531" y="6"/>
                  <a:pt x="531" y="7"/>
                </a:cubicBezTo>
                <a:cubicBezTo>
                  <a:pt x="531" y="18"/>
                  <a:pt x="528" y="26"/>
                  <a:pt x="524" y="30"/>
                </a:cubicBezTo>
                <a:lnTo>
                  <a:pt x="513" y="30"/>
                </a:lnTo>
                <a:cubicBezTo>
                  <a:pt x="499" y="30"/>
                  <a:pt x="486" y="32"/>
                  <a:pt x="474" y="36"/>
                </a:cubicBezTo>
                <a:cubicBezTo>
                  <a:pt x="463" y="39"/>
                  <a:pt x="454" y="43"/>
                  <a:pt x="448" y="47"/>
                </a:cubicBezTo>
                <a:cubicBezTo>
                  <a:pt x="442" y="50"/>
                  <a:pt x="437" y="54"/>
                  <a:pt x="433" y="58"/>
                </a:cubicBezTo>
                <a:lnTo>
                  <a:pt x="426" y="64"/>
                </a:lnTo>
                <a:cubicBezTo>
                  <a:pt x="426" y="64"/>
                  <a:pt x="404" y="87"/>
                  <a:pt x="364" y="132"/>
                </a:cubicBezTo>
                <a:lnTo>
                  <a:pt x="308" y="193"/>
                </a:lnTo>
                <a:cubicBezTo>
                  <a:pt x="308" y="194"/>
                  <a:pt x="314" y="211"/>
                  <a:pt x="328" y="245"/>
                </a:cubicBezTo>
                <a:cubicBezTo>
                  <a:pt x="341" y="278"/>
                  <a:pt x="355" y="313"/>
                  <a:pt x="369" y="349"/>
                </a:cubicBezTo>
                <a:cubicBezTo>
                  <a:pt x="384" y="384"/>
                  <a:pt x="392" y="402"/>
                  <a:pt x="393" y="404"/>
                </a:cubicBezTo>
                <a:cubicBezTo>
                  <a:pt x="397" y="408"/>
                  <a:pt x="410" y="410"/>
                  <a:pt x="433" y="410"/>
                </a:cubicBezTo>
                <a:cubicBezTo>
                  <a:pt x="448" y="410"/>
                  <a:pt x="456" y="412"/>
                  <a:pt x="456" y="416"/>
                </a:cubicBezTo>
                <a:cubicBezTo>
                  <a:pt x="456" y="417"/>
                  <a:pt x="455" y="420"/>
                  <a:pt x="454" y="425"/>
                </a:cubicBezTo>
                <a:cubicBezTo>
                  <a:pt x="453" y="432"/>
                  <a:pt x="451" y="436"/>
                  <a:pt x="450" y="437"/>
                </a:cubicBezTo>
                <a:cubicBezTo>
                  <a:pt x="449" y="438"/>
                  <a:pt x="446" y="439"/>
                  <a:pt x="441" y="439"/>
                </a:cubicBezTo>
                <a:cubicBezTo>
                  <a:pt x="440" y="439"/>
                  <a:pt x="433" y="439"/>
                  <a:pt x="420" y="439"/>
                </a:cubicBezTo>
                <a:cubicBezTo>
                  <a:pt x="406" y="439"/>
                  <a:pt x="387" y="439"/>
                  <a:pt x="362" y="438"/>
                </a:cubicBezTo>
                <a:cubicBezTo>
                  <a:pt x="336" y="438"/>
                  <a:pt x="316" y="438"/>
                  <a:pt x="302" y="438"/>
                </a:cubicBezTo>
                <a:cubicBezTo>
                  <a:pt x="288" y="438"/>
                  <a:pt x="281" y="439"/>
                  <a:pt x="280" y="439"/>
                </a:cubicBezTo>
                <a:cubicBezTo>
                  <a:pt x="272" y="439"/>
                  <a:pt x="269" y="437"/>
                  <a:pt x="269" y="433"/>
                </a:cubicBezTo>
                <a:cubicBezTo>
                  <a:pt x="269" y="433"/>
                  <a:pt x="269" y="430"/>
                  <a:pt x="270" y="424"/>
                </a:cubicBezTo>
                <a:cubicBezTo>
                  <a:pt x="271" y="419"/>
                  <a:pt x="272" y="416"/>
                  <a:pt x="272" y="415"/>
                </a:cubicBezTo>
                <a:cubicBezTo>
                  <a:pt x="273" y="413"/>
                  <a:pt x="274" y="412"/>
                  <a:pt x="276" y="411"/>
                </a:cubicBezTo>
                <a:cubicBezTo>
                  <a:pt x="277" y="411"/>
                  <a:pt x="279" y="411"/>
                  <a:pt x="281" y="410"/>
                </a:cubicBezTo>
                <a:cubicBezTo>
                  <a:pt x="284" y="410"/>
                  <a:pt x="287" y="409"/>
                  <a:pt x="292" y="409"/>
                </a:cubicBezTo>
                <a:cubicBezTo>
                  <a:pt x="296" y="409"/>
                  <a:pt x="302" y="408"/>
                  <a:pt x="308" y="405"/>
                </a:cubicBezTo>
                <a:cubicBezTo>
                  <a:pt x="316" y="402"/>
                  <a:pt x="319" y="399"/>
                  <a:pt x="319" y="399"/>
                </a:cubicBezTo>
                <a:cubicBezTo>
                  <a:pt x="319" y="399"/>
                  <a:pt x="309" y="374"/>
                  <a:pt x="289" y="324"/>
                </a:cubicBezTo>
                <a:lnTo>
                  <a:pt x="259" y="248"/>
                </a:lnTo>
                <a:cubicBezTo>
                  <a:pt x="179" y="335"/>
                  <a:pt x="137" y="381"/>
                  <a:pt x="135" y="386"/>
                </a:cubicBezTo>
                <a:cubicBezTo>
                  <a:pt x="133" y="389"/>
                  <a:pt x="133" y="392"/>
                  <a:pt x="133" y="393"/>
                </a:cubicBezTo>
                <a:cubicBezTo>
                  <a:pt x="133" y="402"/>
                  <a:pt x="139" y="407"/>
                  <a:pt x="151" y="409"/>
                </a:cubicBezTo>
                <a:cubicBezTo>
                  <a:pt x="152" y="409"/>
                  <a:pt x="153" y="409"/>
                  <a:pt x="155" y="409"/>
                </a:cubicBezTo>
                <a:cubicBezTo>
                  <a:pt x="157" y="409"/>
                  <a:pt x="159" y="410"/>
                  <a:pt x="159" y="410"/>
                </a:cubicBezTo>
                <a:cubicBezTo>
                  <a:pt x="160" y="410"/>
                  <a:pt x="161" y="410"/>
                  <a:pt x="162" y="410"/>
                </a:cubicBezTo>
                <a:cubicBezTo>
                  <a:pt x="162" y="410"/>
                  <a:pt x="163" y="410"/>
                  <a:pt x="163" y="411"/>
                </a:cubicBezTo>
                <a:cubicBezTo>
                  <a:pt x="164" y="411"/>
                  <a:pt x="165" y="412"/>
                  <a:pt x="165" y="413"/>
                </a:cubicBezTo>
                <a:cubicBezTo>
                  <a:pt x="166" y="414"/>
                  <a:pt x="166" y="415"/>
                  <a:pt x="166" y="417"/>
                </a:cubicBezTo>
                <a:cubicBezTo>
                  <a:pt x="166" y="421"/>
                  <a:pt x="166" y="424"/>
                  <a:pt x="165" y="427"/>
                </a:cubicBezTo>
                <a:cubicBezTo>
                  <a:pt x="163" y="433"/>
                  <a:pt x="162" y="436"/>
                  <a:pt x="161" y="437"/>
                </a:cubicBezTo>
                <a:cubicBezTo>
                  <a:pt x="160" y="438"/>
                  <a:pt x="156" y="439"/>
                  <a:pt x="151" y="439"/>
                </a:cubicBezTo>
                <a:cubicBezTo>
                  <a:pt x="150" y="439"/>
                  <a:pt x="146" y="439"/>
                  <a:pt x="140" y="439"/>
                </a:cubicBezTo>
                <a:cubicBezTo>
                  <a:pt x="133" y="439"/>
                  <a:pt x="124" y="439"/>
                  <a:pt x="113" y="438"/>
                </a:cubicBezTo>
                <a:cubicBezTo>
                  <a:pt x="101" y="438"/>
                  <a:pt x="89" y="438"/>
                  <a:pt x="75" y="438"/>
                </a:cubicBezTo>
                <a:cubicBezTo>
                  <a:pt x="42" y="438"/>
                  <a:pt x="20" y="439"/>
                  <a:pt x="11" y="4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9" name=""/>
          <p:cNvSpPr/>
          <p:nvPr/>
        </p:nvSpPr>
        <p:spPr>
          <a:xfrm>
            <a:off x="4728960" y="4429080"/>
            <a:ext cx="111960" cy="110880"/>
          </a:xfrm>
          <a:custGeom>
            <a:avLst/>
            <a:gdLst/>
            <a:ahLst/>
            <a:rect l="0" t="0" r="r" b="b"/>
            <a:pathLst>
              <a:path w="311" h="308">
                <a:moveTo>
                  <a:pt x="9" y="109"/>
                </a:moveTo>
                <a:cubicBezTo>
                  <a:pt x="3" y="109"/>
                  <a:pt x="0" y="107"/>
                  <a:pt x="0" y="105"/>
                </a:cubicBezTo>
                <a:cubicBezTo>
                  <a:pt x="0" y="103"/>
                  <a:pt x="2" y="95"/>
                  <a:pt x="7" y="79"/>
                </a:cubicBezTo>
                <a:cubicBezTo>
                  <a:pt x="12" y="64"/>
                  <a:pt x="17" y="49"/>
                  <a:pt x="23" y="34"/>
                </a:cubicBezTo>
                <a:lnTo>
                  <a:pt x="30" y="11"/>
                </a:lnTo>
                <a:cubicBezTo>
                  <a:pt x="32" y="6"/>
                  <a:pt x="34" y="2"/>
                  <a:pt x="36" y="0"/>
                </a:cubicBezTo>
                <a:lnTo>
                  <a:pt x="249" y="0"/>
                </a:lnTo>
                <a:lnTo>
                  <a:pt x="289" y="0"/>
                </a:lnTo>
                <a:cubicBezTo>
                  <a:pt x="299" y="0"/>
                  <a:pt x="305" y="0"/>
                  <a:pt x="308" y="0"/>
                </a:cubicBezTo>
                <a:cubicBezTo>
                  <a:pt x="309" y="0"/>
                  <a:pt x="310" y="2"/>
                  <a:pt x="311" y="4"/>
                </a:cubicBezTo>
                <a:cubicBezTo>
                  <a:pt x="311" y="6"/>
                  <a:pt x="308" y="23"/>
                  <a:pt x="302" y="56"/>
                </a:cubicBezTo>
                <a:cubicBezTo>
                  <a:pt x="297" y="89"/>
                  <a:pt x="294" y="105"/>
                  <a:pt x="293" y="105"/>
                </a:cubicBezTo>
                <a:cubicBezTo>
                  <a:pt x="293" y="107"/>
                  <a:pt x="291" y="109"/>
                  <a:pt x="285" y="109"/>
                </a:cubicBezTo>
                <a:cubicBezTo>
                  <a:pt x="282" y="109"/>
                  <a:pt x="280" y="109"/>
                  <a:pt x="279" y="109"/>
                </a:cubicBezTo>
                <a:cubicBezTo>
                  <a:pt x="278" y="109"/>
                  <a:pt x="278" y="108"/>
                  <a:pt x="277" y="106"/>
                </a:cubicBezTo>
                <a:lnTo>
                  <a:pt x="276" y="105"/>
                </a:lnTo>
                <a:cubicBezTo>
                  <a:pt x="276" y="103"/>
                  <a:pt x="277" y="96"/>
                  <a:pt x="278" y="84"/>
                </a:cubicBezTo>
                <a:cubicBezTo>
                  <a:pt x="280" y="73"/>
                  <a:pt x="281" y="63"/>
                  <a:pt x="281" y="57"/>
                </a:cubicBezTo>
                <a:cubicBezTo>
                  <a:pt x="281" y="46"/>
                  <a:pt x="279" y="38"/>
                  <a:pt x="275" y="33"/>
                </a:cubicBezTo>
                <a:cubicBezTo>
                  <a:pt x="271" y="27"/>
                  <a:pt x="263" y="24"/>
                  <a:pt x="250" y="21"/>
                </a:cubicBezTo>
                <a:cubicBezTo>
                  <a:pt x="249" y="21"/>
                  <a:pt x="240" y="21"/>
                  <a:pt x="224" y="21"/>
                </a:cubicBezTo>
                <a:cubicBezTo>
                  <a:pt x="210" y="21"/>
                  <a:pt x="201" y="21"/>
                  <a:pt x="198" y="21"/>
                </a:cubicBezTo>
                <a:cubicBezTo>
                  <a:pt x="194" y="21"/>
                  <a:pt x="191" y="22"/>
                  <a:pt x="190" y="25"/>
                </a:cubicBezTo>
                <a:cubicBezTo>
                  <a:pt x="189" y="25"/>
                  <a:pt x="179" y="67"/>
                  <a:pt x="157" y="152"/>
                </a:cubicBezTo>
                <a:cubicBezTo>
                  <a:pt x="136" y="236"/>
                  <a:pt x="126" y="279"/>
                  <a:pt x="126" y="281"/>
                </a:cubicBezTo>
                <a:cubicBezTo>
                  <a:pt x="126" y="284"/>
                  <a:pt x="139" y="286"/>
                  <a:pt x="166" y="287"/>
                </a:cubicBezTo>
                <a:cubicBezTo>
                  <a:pt x="175" y="287"/>
                  <a:pt x="181" y="287"/>
                  <a:pt x="184" y="287"/>
                </a:cubicBezTo>
                <a:cubicBezTo>
                  <a:pt x="187" y="288"/>
                  <a:pt x="188" y="289"/>
                  <a:pt x="188" y="291"/>
                </a:cubicBezTo>
                <a:cubicBezTo>
                  <a:pt x="188" y="293"/>
                  <a:pt x="188" y="295"/>
                  <a:pt x="187" y="298"/>
                </a:cubicBezTo>
                <a:cubicBezTo>
                  <a:pt x="186" y="303"/>
                  <a:pt x="184" y="306"/>
                  <a:pt x="183" y="307"/>
                </a:cubicBezTo>
                <a:lnTo>
                  <a:pt x="182" y="308"/>
                </a:lnTo>
                <a:cubicBezTo>
                  <a:pt x="181" y="308"/>
                  <a:pt x="180" y="308"/>
                  <a:pt x="179" y="308"/>
                </a:cubicBezTo>
                <a:cubicBezTo>
                  <a:pt x="177" y="308"/>
                  <a:pt x="169" y="308"/>
                  <a:pt x="155" y="307"/>
                </a:cubicBezTo>
                <a:cubicBezTo>
                  <a:pt x="141" y="307"/>
                  <a:pt x="120" y="307"/>
                  <a:pt x="94" y="307"/>
                </a:cubicBezTo>
                <a:cubicBezTo>
                  <a:pt x="55" y="307"/>
                  <a:pt x="30" y="307"/>
                  <a:pt x="19" y="308"/>
                </a:cubicBezTo>
                <a:lnTo>
                  <a:pt x="13" y="308"/>
                </a:lnTo>
                <a:cubicBezTo>
                  <a:pt x="11" y="306"/>
                  <a:pt x="10" y="305"/>
                  <a:pt x="10" y="304"/>
                </a:cubicBezTo>
                <a:cubicBezTo>
                  <a:pt x="10" y="303"/>
                  <a:pt x="10" y="300"/>
                  <a:pt x="11" y="295"/>
                </a:cubicBezTo>
                <a:cubicBezTo>
                  <a:pt x="12" y="292"/>
                  <a:pt x="14" y="289"/>
                  <a:pt x="15" y="287"/>
                </a:cubicBezTo>
                <a:lnTo>
                  <a:pt x="28" y="287"/>
                </a:lnTo>
                <a:lnTo>
                  <a:pt x="33" y="287"/>
                </a:lnTo>
                <a:cubicBezTo>
                  <a:pt x="57" y="287"/>
                  <a:pt x="72" y="286"/>
                  <a:pt x="76" y="283"/>
                </a:cubicBezTo>
                <a:cubicBezTo>
                  <a:pt x="76" y="282"/>
                  <a:pt x="77" y="282"/>
                  <a:pt x="77" y="282"/>
                </a:cubicBezTo>
                <a:cubicBezTo>
                  <a:pt x="79" y="281"/>
                  <a:pt x="80" y="278"/>
                  <a:pt x="82" y="273"/>
                </a:cubicBezTo>
                <a:cubicBezTo>
                  <a:pt x="83" y="268"/>
                  <a:pt x="89" y="244"/>
                  <a:pt x="100" y="202"/>
                </a:cubicBezTo>
                <a:cubicBezTo>
                  <a:pt x="105" y="181"/>
                  <a:pt x="109" y="165"/>
                  <a:pt x="112" y="152"/>
                </a:cubicBezTo>
                <a:cubicBezTo>
                  <a:pt x="134" y="68"/>
                  <a:pt x="144" y="25"/>
                  <a:pt x="144" y="23"/>
                </a:cubicBezTo>
                <a:cubicBezTo>
                  <a:pt x="144" y="22"/>
                  <a:pt x="140" y="21"/>
                  <a:pt x="131" y="21"/>
                </a:cubicBezTo>
                <a:lnTo>
                  <a:pt x="117" y="21"/>
                </a:lnTo>
                <a:cubicBezTo>
                  <a:pt x="97" y="21"/>
                  <a:pt x="83" y="22"/>
                  <a:pt x="77" y="24"/>
                </a:cubicBezTo>
                <a:cubicBezTo>
                  <a:pt x="63" y="27"/>
                  <a:pt x="53" y="33"/>
                  <a:pt x="45" y="42"/>
                </a:cubicBezTo>
                <a:cubicBezTo>
                  <a:pt x="38" y="52"/>
                  <a:pt x="30" y="69"/>
                  <a:pt x="21" y="95"/>
                </a:cubicBezTo>
                <a:cubicBezTo>
                  <a:pt x="19" y="102"/>
                  <a:pt x="17" y="105"/>
                  <a:pt x="16" y="107"/>
                </a:cubicBezTo>
                <a:cubicBezTo>
                  <a:pt x="15" y="108"/>
                  <a:pt x="13" y="109"/>
                  <a:pt x="10" y="109"/>
                </a:cubicBezTo>
                <a:lnTo>
                  <a:pt x="9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0" name=""/>
          <p:cNvSpPr/>
          <p:nvPr/>
        </p:nvSpPr>
        <p:spPr>
          <a:xfrm>
            <a:off x="4858920" y="4465440"/>
            <a:ext cx="169560" cy="158040"/>
          </a:xfrm>
          <a:custGeom>
            <a:avLst/>
            <a:gdLst/>
            <a:ahLst/>
            <a:rect l="0" t="0" r="r" b="b"/>
            <a:pathLst>
              <a:path w="471" h="439">
                <a:moveTo>
                  <a:pt x="23" y="30"/>
                </a:moveTo>
                <a:cubicBezTo>
                  <a:pt x="18" y="30"/>
                  <a:pt x="14" y="30"/>
                  <a:pt x="12" y="30"/>
                </a:cubicBezTo>
                <a:cubicBezTo>
                  <a:pt x="10" y="30"/>
                  <a:pt x="8" y="30"/>
                  <a:pt x="6" y="29"/>
                </a:cubicBezTo>
                <a:cubicBezTo>
                  <a:pt x="4" y="29"/>
                  <a:pt x="2" y="28"/>
                  <a:pt x="1" y="27"/>
                </a:cubicBezTo>
                <a:cubicBezTo>
                  <a:pt x="1" y="27"/>
                  <a:pt x="0" y="25"/>
                  <a:pt x="0" y="24"/>
                </a:cubicBezTo>
                <a:cubicBezTo>
                  <a:pt x="0" y="22"/>
                  <a:pt x="1" y="18"/>
                  <a:pt x="2" y="13"/>
                </a:cubicBezTo>
                <a:cubicBezTo>
                  <a:pt x="3" y="7"/>
                  <a:pt x="5" y="3"/>
                  <a:pt x="8" y="1"/>
                </a:cubicBezTo>
                <a:cubicBezTo>
                  <a:pt x="9" y="1"/>
                  <a:pt x="12" y="0"/>
                  <a:pt x="17" y="0"/>
                </a:cubicBezTo>
                <a:cubicBezTo>
                  <a:pt x="37" y="2"/>
                  <a:pt x="61" y="2"/>
                  <a:pt x="87" y="2"/>
                </a:cubicBezTo>
                <a:cubicBezTo>
                  <a:pt x="139" y="2"/>
                  <a:pt x="169" y="2"/>
                  <a:pt x="177" y="0"/>
                </a:cubicBezTo>
                <a:lnTo>
                  <a:pt x="184" y="0"/>
                </a:lnTo>
                <a:cubicBezTo>
                  <a:pt x="186" y="3"/>
                  <a:pt x="187" y="5"/>
                  <a:pt x="187" y="6"/>
                </a:cubicBezTo>
                <a:cubicBezTo>
                  <a:pt x="187" y="7"/>
                  <a:pt x="187" y="11"/>
                  <a:pt x="186" y="18"/>
                </a:cubicBezTo>
                <a:cubicBezTo>
                  <a:pt x="184" y="23"/>
                  <a:pt x="182" y="27"/>
                  <a:pt x="180" y="30"/>
                </a:cubicBezTo>
                <a:lnTo>
                  <a:pt x="172" y="30"/>
                </a:lnTo>
                <a:cubicBezTo>
                  <a:pt x="148" y="30"/>
                  <a:pt x="136" y="33"/>
                  <a:pt x="136" y="38"/>
                </a:cubicBezTo>
                <a:cubicBezTo>
                  <a:pt x="136" y="40"/>
                  <a:pt x="147" y="73"/>
                  <a:pt x="168" y="134"/>
                </a:cubicBezTo>
                <a:cubicBezTo>
                  <a:pt x="190" y="194"/>
                  <a:pt x="200" y="225"/>
                  <a:pt x="201" y="226"/>
                </a:cubicBezTo>
                <a:lnTo>
                  <a:pt x="203" y="224"/>
                </a:lnTo>
                <a:cubicBezTo>
                  <a:pt x="205" y="222"/>
                  <a:pt x="207" y="220"/>
                  <a:pt x="211" y="216"/>
                </a:cubicBezTo>
                <a:cubicBezTo>
                  <a:pt x="214" y="212"/>
                  <a:pt x="218" y="207"/>
                  <a:pt x="224" y="200"/>
                </a:cubicBezTo>
                <a:cubicBezTo>
                  <a:pt x="230" y="194"/>
                  <a:pt x="236" y="186"/>
                  <a:pt x="245" y="177"/>
                </a:cubicBezTo>
                <a:cubicBezTo>
                  <a:pt x="253" y="167"/>
                  <a:pt x="262" y="156"/>
                  <a:pt x="272" y="144"/>
                </a:cubicBezTo>
                <a:cubicBezTo>
                  <a:pt x="311" y="98"/>
                  <a:pt x="334" y="71"/>
                  <a:pt x="341" y="63"/>
                </a:cubicBezTo>
                <a:cubicBezTo>
                  <a:pt x="347" y="55"/>
                  <a:pt x="351" y="47"/>
                  <a:pt x="351" y="42"/>
                </a:cubicBezTo>
                <a:cubicBezTo>
                  <a:pt x="351" y="35"/>
                  <a:pt x="344" y="31"/>
                  <a:pt x="331" y="30"/>
                </a:cubicBezTo>
                <a:cubicBezTo>
                  <a:pt x="323" y="30"/>
                  <a:pt x="320" y="28"/>
                  <a:pt x="320" y="24"/>
                </a:cubicBezTo>
                <a:cubicBezTo>
                  <a:pt x="320" y="23"/>
                  <a:pt x="320" y="20"/>
                  <a:pt x="321" y="15"/>
                </a:cubicBezTo>
                <a:cubicBezTo>
                  <a:pt x="322" y="8"/>
                  <a:pt x="323" y="4"/>
                  <a:pt x="324" y="3"/>
                </a:cubicBezTo>
                <a:cubicBezTo>
                  <a:pt x="325" y="2"/>
                  <a:pt x="328" y="1"/>
                  <a:pt x="333" y="0"/>
                </a:cubicBezTo>
                <a:cubicBezTo>
                  <a:pt x="334" y="0"/>
                  <a:pt x="340" y="1"/>
                  <a:pt x="352" y="1"/>
                </a:cubicBezTo>
                <a:cubicBezTo>
                  <a:pt x="363" y="2"/>
                  <a:pt x="381" y="2"/>
                  <a:pt x="403" y="2"/>
                </a:cubicBezTo>
                <a:cubicBezTo>
                  <a:pt x="415" y="2"/>
                  <a:pt x="427" y="2"/>
                  <a:pt x="439" y="2"/>
                </a:cubicBezTo>
                <a:cubicBezTo>
                  <a:pt x="452" y="1"/>
                  <a:pt x="459" y="1"/>
                  <a:pt x="460" y="1"/>
                </a:cubicBezTo>
                <a:cubicBezTo>
                  <a:pt x="468" y="1"/>
                  <a:pt x="471" y="3"/>
                  <a:pt x="471" y="7"/>
                </a:cubicBezTo>
                <a:cubicBezTo>
                  <a:pt x="471" y="9"/>
                  <a:pt x="471" y="12"/>
                  <a:pt x="469" y="17"/>
                </a:cubicBezTo>
                <a:cubicBezTo>
                  <a:pt x="468" y="22"/>
                  <a:pt x="467" y="25"/>
                  <a:pt x="466" y="26"/>
                </a:cubicBezTo>
                <a:cubicBezTo>
                  <a:pt x="465" y="29"/>
                  <a:pt x="461" y="30"/>
                  <a:pt x="453" y="30"/>
                </a:cubicBezTo>
                <a:cubicBezTo>
                  <a:pt x="422" y="32"/>
                  <a:pt x="397" y="43"/>
                  <a:pt x="378" y="63"/>
                </a:cubicBezTo>
                <a:cubicBezTo>
                  <a:pt x="374" y="67"/>
                  <a:pt x="343" y="102"/>
                  <a:pt x="287" y="168"/>
                </a:cubicBezTo>
                <a:lnTo>
                  <a:pt x="204" y="264"/>
                </a:lnTo>
                <a:lnTo>
                  <a:pt x="187" y="331"/>
                </a:lnTo>
                <a:cubicBezTo>
                  <a:pt x="176" y="377"/>
                  <a:pt x="170" y="401"/>
                  <a:pt x="170" y="403"/>
                </a:cubicBezTo>
                <a:cubicBezTo>
                  <a:pt x="170" y="408"/>
                  <a:pt x="185" y="410"/>
                  <a:pt x="214" y="410"/>
                </a:cubicBezTo>
                <a:cubicBezTo>
                  <a:pt x="221" y="410"/>
                  <a:pt x="225" y="410"/>
                  <a:pt x="227" y="411"/>
                </a:cubicBezTo>
                <a:cubicBezTo>
                  <a:pt x="229" y="411"/>
                  <a:pt x="231" y="413"/>
                  <a:pt x="231" y="417"/>
                </a:cubicBezTo>
                <a:cubicBezTo>
                  <a:pt x="231" y="418"/>
                  <a:pt x="231" y="421"/>
                  <a:pt x="230" y="425"/>
                </a:cubicBezTo>
                <a:cubicBezTo>
                  <a:pt x="228" y="432"/>
                  <a:pt x="227" y="436"/>
                  <a:pt x="226" y="437"/>
                </a:cubicBezTo>
                <a:cubicBezTo>
                  <a:pt x="225" y="438"/>
                  <a:pt x="222" y="439"/>
                  <a:pt x="216" y="439"/>
                </a:cubicBezTo>
                <a:cubicBezTo>
                  <a:pt x="214" y="439"/>
                  <a:pt x="205" y="439"/>
                  <a:pt x="189" y="439"/>
                </a:cubicBezTo>
                <a:cubicBezTo>
                  <a:pt x="173" y="439"/>
                  <a:pt x="153" y="439"/>
                  <a:pt x="130" y="438"/>
                </a:cubicBezTo>
                <a:cubicBezTo>
                  <a:pt x="103" y="438"/>
                  <a:pt x="83" y="438"/>
                  <a:pt x="69" y="438"/>
                </a:cubicBezTo>
                <a:cubicBezTo>
                  <a:pt x="56" y="438"/>
                  <a:pt x="48" y="439"/>
                  <a:pt x="46" y="439"/>
                </a:cubicBezTo>
                <a:cubicBezTo>
                  <a:pt x="39" y="439"/>
                  <a:pt x="35" y="437"/>
                  <a:pt x="35" y="434"/>
                </a:cubicBezTo>
                <a:cubicBezTo>
                  <a:pt x="35" y="432"/>
                  <a:pt x="35" y="429"/>
                  <a:pt x="37" y="424"/>
                </a:cubicBezTo>
                <a:cubicBezTo>
                  <a:pt x="37" y="423"/>
                  <a:pt x="38" y="422"/>
                  <a:pt x="38" y="420"/>
                </a:cubicBezTo>
                <a:cubicBezTo>
                  <a:pt x="38" y="419"/>
                  <a:pt x="39" y="418"/>
                  <a:pt x="39" y="417"/>
                </a:cubicBezTo>
                <a:cubicBezTo>
                  <a:pt x="39" y="416"/>
                  <a:pt x="39" y="415"/>
                  <a:pt x="39" y="415"/>
                </a:cubicBezTo>
                <a:cubicBezTo>
                  <a:pt x="40" y="414"/>
                  <a:pt x="40" y="413"/>
                  <a:pt x="41" y="413"/>
                </a:cubicBezTo>
                <a:cubicBezTo>
                  <a:pt x="41" y="412"/>
                  <a:pt x="42" y="412"/>
                  <a:pt x="42" y="411"/>
                </a:cubicBezTo>
                <a:cubicBezTo>
                  <a:pt x="43" y="411"/>
                  <a:pt x="44" y="411"/>
                  <a:pt x="46" y="411"/>
                </a:cubicBezTo>
                <a:cubicBezTo>
                  <a:pt x="47" y="411"/>
                  <a:pt x="48" y="411"/>
                  <a:pt x="50" y="411"/>
                </a:cubicBezTo>
                <a:cubicBezTo>
                  <a:pt x="51" y="411"/>
                  <a:pt x="53" y="411"/>
                  <a:pt x="55" y="410"/>
                </a:cubicBezTo>
                <a:cubicBezTo>
                  <a:pt x="58" y="410"/>
                  <a:pt x="61" y="410"/>
                  <a:pt x="64" y="410"/>
                </a:cubicBezTo>
                <a:cubicBezTo>
                  <a:pt x="80" y="410"/>
                  <a:pt x="91" y="409"/>
                  <a:pt x="96" y="408"/>
                </a:cubicBezTo>
                <a:cubicBezTo>
                  <a:pt x="101" y="406"/>
                  <a:pt x="105" y="403"/>
                  <a:pt x="108" y="399"/>
                </a:cubicBezTo>
                <a:cubicBezTo>
                  <a:pt x="109" y="397"/>
                  <a:pt x="115" y="374"/>
                  <a:pt x="126" y="330"/>
                </a:cubicBezTo>
                <a:lnTo>
                  <a:pt x="143" y="264"/>
                </a:lnTo>
                <a:lnTo>
                  <a:pt x="64" y="39"/>
                </a:lnTo>
                <a:cubicBezTo>
                  <a:pt x="63" y="39"/>
                  <a:pt x="63" y="38"/>
                  <a:pt x="62" y="38"/>
                </a:cubicBezTo>
                <a:cubicBezTo>
                  <a:pt x="62" y="37"/>
                  <a:pt x="61" y="37"/>
                  <a:pt x="61" y="36"/>
                </a:cubicBezTo>
                <a:cubicBezTo>
                  <a:pt x="61" y="36"/>
                  <a:pt x="60" y="36"/>
                  <a:pt x="59" y="35"/>
                </a:cubicBezTo>
                <a:cubicBezTo>
                  <a:pt x="58" y="35"/>
                  <a:pt x="57" y="34"/>
                  <a:pt x="57" y="34"/>
                </a:cubicBezTo>
                <a:cubicBezTo>
                  <a:pt x="56" y="33"/>
                  <a:pt x="55" y="33"/>
                  <a:pt x="53" y="33"/>
                </a:cubicBezTo>
                <a:cubicBezTo>
                  <a:pt x="52" y="32"/>
                  <a:pt x="50" y="32"/>
                  <a:pt x="48" y="32"/>
                </a:cubicBezTo>
                <a:cubicBezTo>
                  <a:pt x="46" y="32"/>
                  <a:pt x="44" y="32"/>
                  <a:pt x="42" y="31"/>
                </a:cubicBezTo>
                <a:cubicBezTo>
                  <a:pt x="41" y="31"/>
                  <a:pt x="38" y="31"/>
                  <a:pt x="34" y="31"/>
                </a:cubicBezTo>
                <a:cubicBezTo>
                  <a:pt x="30" y="31"/>
                  <a:pt x="27" y="30"/>
                  <a:pt x="23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1" name=""/>
          <p:cNvSpPr txBox="1"/>
          <p:nvPr/>
        </p:nvSpPr>
        <p:spPr>
          <a:xfrm>
            <a:off x="1128600" y="4425480"/>
            <a:ext cx="1006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Решение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2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3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8" name=""/>
          <p:cNvSpPr txBox="1"/>
          <p:nvPr/>
        </p:nvSpPr>
        <p:spPr>
          <a:xfrm>
            <a:off x="747720" y="1512360"/>
            <a:ext cx="5781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Lasso Regression (L1-регуляризация)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9" name=""/>
          <p:cNvSpPr/>
          <p:nvPr/>
        </p:nvSpPr>
        <p:spPr>
          <a:xfrm>
            <a:off x="933120" y="287640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0" name=""/>
          <p:cNvSpPr txBox="1"/>
          <p:nvPr/>
        </p:nvSpPr>
        <p:spPr>
          <a:xfrm>
            <a:off x="747720" y="2211840"/>
            <a:ext cx="227916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Отбор признаков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1" name=""/>
          <p:cNvSpPr/>
          <p:nvPr/>
        </p:nvSpPr>
        <p:spPr>
          <a:xfrm>
            <a:off x="2836440" y="2824920"/>
            <a:ext cx="142560" cy="158400"/>
          </a:xfrm>
          <a:custGeom>
            <a:avLst/>
            <a:gdLst/>
            <a:ahLst/>
            <a:rect l="0" t="0" r="r" b="b"/>
            <a:pathLst>
              <a:path w="396" h="440">
                <a:moveTo>
                  <a:pt x="126" y="29"/>
                </a:moveTo>
                <a:cubicBezTo>
                  <a:pt x="111" y="29"/>
                  <a:pt x="104" y="28"/>
                  <a:pt x="103" y="27"/>
                </a:cubicBezTo>
                <a:cubicBezTo>
                  <a:pt x="102" y="26"/>
                  <a:pt x="102" y="24"/>
                  <a:pt x="102" y="21"/>
                </a:cubicBezTo>
                <a:cubicBezTo>
                  <a:pt x="102" y="11"/>
                  <a:pt x="105" y="4"/>
                  <a:pt x="109" y="0"/>
                </a:cubicBezTo>
                <a:cubicBezTo>
                  <a:pt x="110" y="0"/>
                  <a:pt x="113" y="0"/>
                  <a:pt x="119" y="0"/>
                </a:cubicBezTo>
                <a:cubicBezTo>
                  <a:pt x="142" y="1"/>
                  <a:pt x="169" y="2"/>
                  <a:pt x="201" y="2"/>
                </a:cubicBezTo>
                <a:cubicBezTo>
                  <a:pt x="262" y="2"/>
                  <a:pt x="296" y="1"/>
                  <a:pt x="305" y="0"/>
                </a:cubicBezTo>
                <a:lnTo>
                  <a:pt x="313" y="0"/>
                </a:lnTo>
                <a:cubicBezTo>
                  <a:pt x="316" y="2"/>
                  <a:pt x="317" y="4"/>
                  <a:pt x="317" y="5"/>
                </a:cubicBezTo>
                <a:cubicBezTo>
                  <a:pt x="317" y="7"/>
                  <a:pt x="316" y="11"/>
                  <a:pt x="316" y="17"/>
                </a:cubicBezTo>
                <a:cubicBezTo>
                  <a:pt x="313" y="23"/>
                  <a:pt x="312" y="27"/>
                  <a:pt x="310" y="29"/>
                </a:cubicBezTo>
                <a:lnTo>
                  <a:pt x="285" y="29"/>
                </a:lnTo>
                <a:cubicBezTo>
                  <a:pt x="256" y="30"/>
                  <a:pt x="239" y="32"/>
                  <a:pt x="233" y="35"/>
                </a:cubicBezTo>
                <a:cubicBezTo>
                  <a:pt x="230" y="37"/>
                  <a:pt x="227" y="43"/>
                  <a:pt x="224" y="53"/>
                </a:cubicBezTo>
                <a:cubicBezTo>
                  <a:pt x="221" y="63"/>
                  <a:pt x="207" y="120"/>
                  <a:pt x="181" y="222"/>
                </a:cubicBezTo>
                <a:cubicBezTo>
                  <a:pt x="174" y="250"/>
                  <a:pt x="166" y="281"/>
                  <a:pt x="159" y="312"/>
                </a:cubicBezTo>
                <a:cubicBezTo>
                  <a:pt x="151" y="343"/>
                  <a:pt x="145" y="367"/>
                  <a:pt x="141" y="382"/>
                </a:cubicBezTo>
                <a:lnTo>
                  <a:pt x="136" y="405"/>
                </a:lnTo>
                <a:cubicBezTo>
                  <a:pt x="136" y="407"/>
                  <a:pt x="138" y="408"/>
                  <a:pt x="141" y="408"/>
                </a:cubicBezTo>
                <a:cubicBezTo>
                  <a:pt x="145" y="408"/>
                  <a:pt x="158" y="408"/>
                  <a:pt x="179" y="409"/>
                </a:cubicBezTo>
                <a:lnTo>
                  <a:pt x="190" y="409"/>
                </a:lnTo>
                <a:cubicBezTo>
                  <a:pt x="205" y="409"/>
                  <a:pt x="216" y="409"/>
                  <a:pt x="224" y="409"/>
                </a:cubicBezTo>
                <a:cubicBezTo>
                  <a:pt x="232" y="408"/>
                  <a:pt x="242" y="407"/>
                  <a:pt x="255" y="404"/>
                </a:cubicBezTo>
                <a:cubicBezTo>
                  <a:pt x="268" y="402"/>
                  <a:pt x="279" y="398"/>
                  <a:pt x="287" y="393"/>
                </a:cubicBezTo>
                <a:cubicBezTo>
                  <a:pt x="296" y="387"/>
                  <a:pt x="305" y="380"/>
                  <a:pt x="316" y="371"/>
                </a:cubicBezTo>
                <a:cubicBezTo>
                  <a:pt x="326" y="361"/>
                  <a:pt x="335" y="350"/>
                  <a:pt x="343" y="336"/>
                </a:cubicBezTo>
                <a:cubicBezTo>
                  <a:pt x="349" y="323"/>
                  <a:pt x="356" y="308"/>
                  <a:pt x="362" y="293"/>
                </a:cubicBezTo>
                <a:cubicBezTo>
                  <a:pt x="368" y="277"/>
                  <a:pt x="371" y="267"/>
                  <a:pt x="373" y="265"/>
                </a:cubicBezTo>
                <a:cubicBezTo>
                  <a:pt x="375" y="263"/>
                  <a:pt x="378" y="263"/>
                  <a:pt x="384" y="263"/>
                </a:cubicBezTo>
                <a:lnTo>
                  <a:pt x="392" y="263"/>
                </a:lnTo>
                <a:cubicBezTo>
                  <a:pt x="395" y="267"/>
                  <a:pt x="396" y="269"/>
                  <a:pt x="396" y="270"/>
                </a:cubicBezTo>
                <a:cubicBezTo>
                  <a:pt x="396" y="271"/>
                  <a:pt x="392" y="284"/>
                  <a:pt x="383" y="309"/>
                </a:cubicBezTo>
                <a:cubicBezTo>
                  <a:pt x="374" y="333"/>
                  <a:pt x="365" y="359"/>
                  <a:pt x="355" y="386"/>
                </a:cubicBezTo>
                <a:cubicBezTo>
                  <a:pt x="344" y="413"/>
                  <a:pt x="339" y="428"/>
                  <a:pt x="338" y="433"/>
                </a:cubicBezTo>
                <a:cubicBezTo>
                  <a:pt x="337" y="435"/>
                  <a:pt x="336" y="436"/>
                  <a:pt x="335" y="437"/>
                </a:cubicBezTo>
                <a:cubicBezTo>
                  <a:pt x="335" y="437"/>
                  <a:pt x="331" y="438"/>
                  <a:pt x="325" y="439"/>
                </a:cubicBezTo>
                <a:cubicBezTo>
                  <a:pt x="319" y="440"/>
                  <a:pt x="310" y="440"/>
                  <a:pt x="298" y="439"/>
                </a:cubicBezTo>
                <a:cubicBezTo>
                  <a:pt x="293" y="439"/>
                  <a:pt x="277" y="439"/>
                  <a:pt x="249" y="439"/>
                </a:cubicBezTo>
                <a:cubicBezTo>
                  <a:pt x="221" y="439"/>
                  <a:pt x="194" y="439"/>
                  <a:pt x="168" y="439"/>
                </a:cubicBezTo>
                <a:lnTo>
                  <a:pt x="54" y="439"/>
                </a:lnTo>
                <a:cubicBezTo>
                  <a:pt x="18" y="439"/>
                  <a:pt x="0" y="437"/>
                  <a:pt x="0" y="432"/>
                </a:cubicBezTo>
                <a:cubicBezTo>
                  <a:pt x="0" y="429"/>
                  <a:pt x="1" y="426"/>
                  <a:pt x="2" y="423"/>
                </a:cubicBezTo>
                <a:cubicBezTo>
                  <a:pt x="4" y="415"/>
                  <a:pt x="6" y="411"/>
                  <a:pt x="8" y="410"/>
                </a:cubicBezTo>
                <a:cubicBezTo>
                  <a:pt x="10" y="410"/>
                  <a:pt x="13" y="409"/>
                  <a:pt x="18" y="409"/>
                </a:cubicBezTo>
                <a:lnTo>
                  <a:pt x="21" y="409"/>
                </a:lnTo>
                <a:cubicBezTo>
                  <a:pt x="33" y="409"/>
                  <a:pt x="46" y="409"/>
                  <a:pt x="60" y="407"/>
                </a:cubicBezTo>
                <a:cubicBezTo>
                  <a:pt x="66" y="406"/>
                  <a:pt x="70" y="404"/>
                  <a:pt x="72" y="400"/>
                </a:cubicBezTo>
                <a:cubicBezTo>
                  <a:pt x="73" y="398"/>
                  <a:pt x="89" y="339"/>
                  <a:pt x="118" y="220"/>
                </a:cubicBezTo>
                <a:cubicBezTo>
                  <a:pt x="148" y="103"/>
                  <a:pt x="163" y="41"/>
                  <a:pt x="163" y="35"/>
                </a:cubicBezTo>
                <a:cubicBezTo>
                  <a:pt x="163" y="32"/>
                  <a:pt x="150" y="30"/>
                  <a:pt x="126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2" name=""/>
          <p:cNvSpPr/>
          <p:nvPr/>
        </p:nvSpPr>
        <p:spPr>
          <a:xfrm>
            <a:off x="3000240" y="2903760"/>
            <a:ext cx="37440" cy="115560"/>
          </a:xfrm>
          <a:custGeom>
            <a:avLst/>
            <a:gdLst/>
            <a:ahLst/>
            <a:rect l="0" t="0" r="r" b="b"/>
            <a:pathLst>
              <a:path w="104" h="321">
                <a:moveTo>
                  <a:pt x="36" y="289"/>
                </a:moveTo>
                <a:cubicBezTo>
                  <a:pt x="36" y="299"/>
                  <a:pt x="40" y="304"/>
                  <a:pt x="47" y="304"/>
                </a:cubicBezTo>
                <a:cubicBezTo>
                  <a:pt x="58" y="304"/>
                  <a:pt x="69" y="288"/>
                  <a:pt x="77" y="257"/>
                </a:cubicBezTo>
                <a:cubicBezTo>
                  <a:pt x="79" y="251"/>
                  <a:pt x="80" y="247"/>
                  <a:pt x="81" y="247"/>
                </a:cubicBezTo>
                <a:cubicBezTo>
                  <a:pt x="82" y="247"/>
                  <a:pt x="83" y="247"/>
                  <a:pt x="86" y="247"/>
                </a:cubicBezTo>
                <a:lnTo>
                  <a:pt x="88" y="247"/>
                </a:lnTo>
                <a:cubicBezTo>
                  <a:pt x="90" y="247"/>
                  <a:pt x="92" y="247"/>
                  <a:pt x="93" y="247"/>
                </a:cubicBezTo>
                <a:cubicBezTo>
                  <a:pt x="94" y="247"/>
                  <a:pt x="95" y="247"/>
                  <a:pt x="95" y="248"/>
                </a:cubicBezTo>
                <a:cubicBezTo>
                  <a:pt x="96" y="248"/>
                  <a:pt x="96" y="249"/>
                  <a:pt x="96" y="251"/>
                </a:cubicBezTo>
                <a:cubicBezTo>
                  <a:pt x="96" y="253"/>
                  <a:pt x="95" y="255"/>
                  <a:pt x="95" y="258"/>
                </a:cubicBezTo>
                <a:cubicBezTo>
                  <a:pt x="94" y="261"/>
                  <a:pt x="93" y="267"/>
                  <a:pt x="90" y="275"/>
                </a:cubicBezTo>
                <a:cubicBezTo>
                  <a:pt x="87" y="284"/>
                  <a:pt x="84" y="291"/>
                  <a:pt x="81" y="297"/>
                </a:cubicBezTo>
                <a:cubicBezTo>
                  <a:pt x="78" y="302"/>
                  <a:pt x="73" y="308"/>
                  <a:pt x="67" y="313"/>
                </a:cubicBezTo>
                <a:cubicBezTo>
                  <a:pt x="60" y="319"/>
                  <a:pt x="53" y="321"/>
                  <a:pt x="45" y="321"/>
                </a:cubicBezTo>
                <a:cubicBezTo>
                  <a:pt x="34" y="321"/>
                  <a:pt x="24" y="318"/>
                  <a:pt x="15" y="311"/>
                </a:cubicBezTo>
                <a:cubicBezTo>
                  <a:pt x="5" y="304"/>
                  <a:pt x="0" y="293"/>
                  <a:pt x="0" y="277"/>
                </a:cubicBezTo>
                <a:cubicBezTo>
                  <a:pt x="0" y="274"/>
                  <a:pt x="0" y="271"/>
                  <a:pt x="0" y="270"/>
                </a:cubicBezTo>
                <a:lnTo>
                  <a:pt x="30" y="153"/>
                </a:lnTo>
                <a:cubicBezTo>
                  <a:pt x="49" y="76"/>
                  <a:pt x="59" y="35"/>
                  <a:pt x="59" y="32"/>
                </a:cubicBezTo>
                <a:cubicBezTo>
                  <a:pt x="59" y="32"/>
                  <a:pt x="58" y="31"/>
                  <a:pt x="58" y="30"/>
                </a:cubicBezTo>
                <a:cubicBezTo>
                  <a:pt x="58" y="30"/>
                  <a:pt x="57" y="29"/>
                  <a:pt x="56" y="28"/>
                </a:cubicBezTo>
                <a:cubicBezTo>
                  <a:pt x="55" y="28"/>
                  <a:pt x="55" y="27"/>
                  <a:pt x="54" y="27"/>
                </a:cubicBezTo>
                <a:cubicBezTo>
                  <a:pt x="53" y="27"/>
                  <a:pt x="52" y="27"/>
                  <a:pt x="50" y="27"/>
                </a:cubicBezTo>
                <a:cubicBezTo>
                  <a:pt x="49" y="27"/>
                  <a:pt x="47" y="27"/>
                  <a:pt x="47" y="27"/>
                </a:cubicBezTo>
                <a:cubicBezTo>
                  <a:pt x="46" y="27"/>
                  <a:pt x="45" y="26"/>
                  <a:pt x="43" y="26"/>
                </a:cubicBezTo>
                <a:cubicBezTo>
                  <a:pt x="41" y="26"/>
                  <a:pt x="39" y="26"/>
                  <a:pt x="38" y="26"/>
                </a:cubicBezTo>
                <a:cubicBezTo>
                  <a:pt x="35" y="26"/>
                  <a:pt x="33" y="26"/>
                  <a:pt x="32" y="26"/>
                </a:cubicBezTo>
                <a:cubicBezTo>
                  <a:pt x="31" y="26"/>
                  <a:pt x="30" y="26"/>
                  <a:pt x="29" y="26"/>
                </a:cubicBezTo>
                <a:cubicBezTo>
                  <a:pt x="27" y="25"/>
                  <a:pt x="26" y="25"/>
                  <a:pt x="26" y="24"/>
                </a:cubicBezTo>
                <a:cubicBezTo>
                  <a:pt x="26" y="24"/>
                  <a:pt x="25" y="23"/>
                  <a:pt x="25" y="22"/>
                </a:cubicBezTo>
                <a:cubicBezTo>
                  <a:pt x="25" y="21"/>
                  <a:pt x="26" y="19"/>
                  <a:pt x="26" y="15"/>
                </a:cubicBezTo>
                <a:cubicBezTo>
                  <a:pt x="28" y="9"/>
                  <a:pt x="29" y="6"/>
                  <a:pt x="31" y="6"/>
                </a:cubicBezTo>
                <a:cubicBezTo>
                  <a:pt x="33" y="5"/>
                  <a:pt x="44" y="4"/>
                  <a:pt x="65" y="3"/>
                </a:cubicBezTo>
                <a:cubicBezTo>
                  <a:pt x="69" y="3"/>
                  <a:pt x="75" y="2"/>
                  <a:pt x="80" y="2"/>
                </a:cubicBezTo>
                <a:cubicBezTo>
                  <a:pt x="86" y="2"/>
                  <a:pt x="91" y="1"/>
                  <a:pt x="94" y="1"/>
                </a:cubicBezTo>
                <a:cubicBezTo>
                  <a:pt x="97" y="0"/>
                  <a:pt x="99" y="0"/>
                  <a:pt x="99" y="0"/>
                </a:cubicBezTo>
                <a:cubicBezTo>
                  <a:pt x="103" y="0"/>
                  <a:pt x="104" y="1"/>
                  <a:pt x="104" y="4"/>
                </a:cubicBezTo>
                <a:cubicBezTo>
                  <a:pt x="104" y="7"/>
                  <a:pt x="93" y="53"/>
                  <a:pt x="71" y="141"/>
                </a:cubicBezTo>
                <a:cubicBezTo>
                  <a:pt x="48" y="228"/>
                  <a:pt x="37" y="274"/>
                  <a:pt x="36" y="278"/>
                </a:cubicBezTo>
                <a:cubicBezTo>
                  <a:pt x="36" y="279"/>
                  <a:pt x="36" y="280"/>
                  <a:pt x="36" y="282"/>
                </a:cubicBezTo>
                <a:cubicBezTo>
                  <a:pt x="36" y="284"/>
                  <a:pt x="36" y="285"/>
                  <a:pt x="36" y="287"/>
                </a:cubicBezTo>
                <a:lnTo>
                  <a:pt x="36" y="28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3" name=""/>
          <p:cNvSpPr/>
          <p:nvPr/>
        </p:nvSpPr>
        <p:spPr>
          <a:xfrm>
            <a:off x="3048120" y="2945160"/>
            <a:ext cx="77400" cy="74160"/>
          </a:xfrm>
          <a:custGeom>
            <a:avLst/>
            <a:gdLst/>
            <a:ahLst/>
            <a:rect l="0" t="0" r="r" b="b"/>
            <a:pathLst>
              <a:path w="215" h="206">
                <a:moveTo>
                  <a:pt x="0" y="130"/>
                </a:moveTo>
                <a:cubicBezTo>
                  <a:pt x="0" y="99"/>
                  <a:pt x="11" y="69"/>
                  <a:pt x="34" y="42"/>
                </a:cubicBezTo>
                <a:cubicBezTo>
                  <a:pt x="57" y="14"/>
                  <a:pt x="83" y="0"/>
                  <a:pt x="112" y="0"/>
                </a:cubicBezTo>
                <a:cubicBezTo>
                  <a:pt x="127" y="0"/>
                  <a:pt x="141" y="7"/>
                  <a:pt x="153" y="22"/>
                </a:cubicBezTo>
                <a:cubicBezTo>
                  <a:pt x="158" y="13"/>
                  <a:pt x="165" y="9"/>
                  <a:pt x="174" y="9"/>
                </a:cubicBezTo>
                <a:cubicBezTo>
                  <a:pt x="178" y="9"/>
                  <a:pt x="181" y="10"/>
                  <a:pt x="184" y="12"/>
                </a:cubicBezTo>
                <a:cubicBezTo>
                  <a:pt x="187" y="15"/>
                  <a:pt x="189" y="18"/>
                  <a:pt x="189" y="21"/>
                </a:cubicBezTo>
                <a:cubicBezTo>
                  <a:pt x="189" y="25"/>
                  <a:pt x="183" y="49"/>
                  <a:pt x="172" y="95"/>
                </a:cubicBezTo>
                <a:cubicBezTo>
                  <a:pt x="161" y="139"/>
                  <a:pt x="155" y="164"/>
                  <a:pt x="155" y="170"/>
                </a:cubicBezTo>
                <a:cubicBezTo>
                  <a:pt x="155" y="178"/>
                  <a:pt x="156" y="183"/>
                  <a:pt x="158" y="185"/>
                </a:cubicBezTo>
                <a:cubicBezTo>
                  <a:pt x="160" y="188"/>
                  <a:pt x="163" y="189"/>
                  <a:pt x="167" y="189"/>
                </a:cubicBezTo>
                <a:cubicBezTo>
                  <a:pt x="170" y="189"/>
                  <a:pt x="173" y="188"/>
                  <a:pt x="176" y="185"/>
                </a:cubicBezTo>
                <a:cubicBezTo>
                  <a:pt x="183" y="179"/>
                  <a:pt x="189" y="165"/>
                  <a:pt x="195" y="142"/>
                </a:cubicBezTo>
                <a:cubicBezTo>
                  <a:pt x="197" y="136"/>
                  <a:pt x="198" y="132"/>
                  <a:pt x="199" y="132"/>
                </a:cubicBezTo>
                <a:cubicBezTo>
                  <a:pt x="201" y="132"/>
                  <a:pt x="203" y="132"/>
                  <a:pt x="205" y="132"/>
                </a:cubicBezTo>
                <a:lnTo>
                  <a:pt x="207" y="132"/>
                </a:lnTo>
                <a:cubicBezTo>
                  <a:pt x="213" y="132"/>
                  <a:pt x="215" y="133"/>
                  <a:pt x="215" y="136"/>
                </a:cubicBezTo>
                <a:cubicBezTo>
                  <a:pt x="215" y="138"/>
                  <a:pt x="215" y="142"/>
                  <a:pt x="213" y="148"/>
                </a:cubicBezTo>
                <a:cubicBezTo>
                  <a:pt x="212" y="154"/>
                  <a:pt x="209" y="162"/>
                  <a:pt x="204" y="172"/>
                </a:cubicBezTo>
                <a:cubicBezTo>
                  <a:pt x="199" y="182"/>
                  <a:pt x="194" y="190"/>
                  <a:pt x="189" y="195"/>
                </a:cubicBezTo>
                <a:cubicBezTo>
                  <a:pt x="185" y="199"/>
                  <a:pt x="180" y="202"/>
                  <a:pt x="174" y="205"/>
                </a:cubicBezTo>
                <a:cubicBezTo>
                  <a:pt x="172" y="205"/>
                  <a:pt x="168" y="206"/>
                  <a:pt x="163" y="206"/>
                </a:cubicBezTo>
                <a:cubicBezTo>
                  <a:pt x="153" y="206"/>
                  <a:pt x="144" y="203"/>
                  <a:pt x="137" y="199"/>
                </a:cubicBezTo>
                <a:cubicBezTo>
                  <a:pt x="130" y="194"/>
                  <a:pt x="126" y="190"/>
                  <a:pt x="124" y="185"/>
                </a:cubicBezTo>
                <a:lnTo>
                  <a:pt x="121" y="178"/>
                </a:lnTo>
                <a:cubicBezTo>
                  <a:pt x="121" y="178"/>
                  <a:pt x="120" y="178"/>
                  <a:pt x="119" y="178"/>
                </a:cubicBezTo>
                <a:cubicBezTo>
                  <a:pt x="119" y="179"/>
                  <a:pt x="118" y="180"/>
                  <a:pt x="117" y="180"/>
                </a:cubicBezTo>
                <a:cubicBezTo>
                  <a:pt x="100" y="197"/>
                  <a:pt x="81" y="206"/>
                  <a:pt x="63" y="206"/>
                </a:cubicBezTo>
                <a:cubicBezTo>
                  <a:pt x="46" y="206"/>
                  <a:pt x="32" y="200"/>
                  <a:pt x="19" y="187"/>
                </a:cubicBezTo>
                <a:cubicBezTo>
                  <a:pt x="6" y="175"/>
                  <a:pt x="0" y="156"/>
                  <a:pt x="0" y="130"/>
                </a:cubicBezTo>
                <a:moveTo>
                  <a:pt x="144" y="51"/>
                </a:moveTo>
                <a:cubicBezTo>
                  <a:pt x="144" y="49"/>
                  <a:pt x="143" y="46"/>
                  <a:pt x="142" y="41"/>
                </a:cubicBezTo>
                <a:cubicBezTo>
                  <a:pt x="140" y="36"/>
                  <a:pt x="137" y="31"/>
                  <a:pt x="131" y="25"/>
                </a:cubicBezTo>
                <a:cubicBezTo>
                  <a:pt x="126" y="20"/>
                  <a:pt x="119" y="17"/>
                  <a:pt x="111" y="16"/>
                </a:cubicBezTo>
                <a:cubicBezTo>
                  <a:pt x="100" y="16"/>
                  <a:pt x="90" y="21"/>
                  <a:pt x="80" y="30"/>
                </a:cubicBezTo>
                <a:cubicBezTo>
                  <a:pt x="71" y="40"/>
                  <a:pt x="63" y="52"/>
                  <a:pt x="58" y="67"/>
                </a:cubicBezTo>
                <a:cubicBezTo>
                  <a:pt x="49" y="92"/>
                  <a:pt x="43" y="117"/>
                  <a:pt x="39" y="143"/>
                </a:cubicBezTo>
                <a:cubicBezTo>
                  <a:pt x="39" y="143"/>
                  <a:pt x="39" y="145"/>
                  <a:pt x="39" y="148"/>
                </a:cubicBezTo>
                <a:cubicBezTo>
                  <a:pt x="39" y="150"/>
                  <a:pt x="39" y="152"/>
                  <a:pt x="38" y="153"/>
                </a:cubicBezTo>
                <a:cubicBezTo>
                  <a:pt x="38" y="167"/>
                  <a:pt x="41" y="176"/>
                  <a:pt x="47" y="181"/>
                </a:cubicBezTo>
                <a:cubicBezTo>
                  <a:pt x="52" y="186"/>
                  <a:pt x="59" y="189"/>
                  <a:pt x="66" y="189"/>
                </a:cubicBezTo>
                <a:cubicBezTo>
                  <a:pt x="78" y="189"/>
                  <a:pt x="89" y="184"/>
                  <a:pt x="100" y="174"/>
                </a:cubicBezTo>
                <a:cubicBezTo>
                  <a:pt x="111" y="164"/>
                  <a:pt x="118" y="157"/>
                  <a:pt x="120" y="151"/>
                </a:cubicBezTo>
                <a:cubicBezTo>
                  <a:pt x="121" y="150"/>
                  <a:pt x="125" y="134"/>
                  <a:pt x="132" y="103"/>
                </a:cubicBezTo>
                <a:cubicBezTo>
                  <a:pt x="140" y="70"/>
                  <a:pt x="144" y="54"/>
                  <a:pt x="144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4" name=""/>
          <p:cNvSpPr/>
          <p:nvPr/>
        </p:nvSpPr>
        <p:spPr>
          <a:xfrm>
            <a:off x="3137760" y="2945160"/>
            <a:ext cx="60120" cy="74160"/>
          </a:xfrm>
          <a:custGeom>
            <a:avLst/>
            <a:gdLst/>
            <a:ahLst/>
            <a:rect l="0" t="0" r="r" b="b"/>
            <a:pathLst>
              <a:path w="167" h="206">
                <a:moveTo>
                  <a:pt x="35" y="69"/>
                </a:moveTo>
                <a:cubicBezTo>
                  <a:pt x="35" y="59"/>
                  <a:pt x="38" y="49"/>
                  <a:pt x="43" y="39"/>
                </a:cubicBezTo>
                <a:cubicBezTo>
                  <a:pt x="47" y="30"/>
                  <a:pt x="56" y="20"/>
                  <a:pt x="68" y="12"/>
                </a:cubicBezTo>
                <a:cubicBezTo>
                  <a:pt x="80" y="3"/>
                  <a:pt x="95" y="-1"/>
                  <a:pt x="112" y="0"/>
                </a:cubicBezTo>
                <a:cubicBezTo>
                  <a:pt x="131" y="0"/>
                  <a:pt x="144" y="4"/>
                  <a:pt x="153" y="12"/>
                </a:cubicBezTo>
                <a:cubicBezTo>
                  <a:pt x="161" y="20"/>
                  <a:pt x="167" y="29"/>
                  <a:pt x="167" y="39"/>
                </a:cubicBezTo>
                <a:cubicBezTo>
                  <a:pt x="167" y="49"/>
                  <a:pt x="163" y="56"/>
                  <a:pt x="158" y="60"/>
                </a:cubicBezTo>
                <a:cubicBezTo>
                  <a:pt x="153" y="65"/>
                  <a:pt x="147" y="67"/>
                  <a:pt x="141" y="68"/>
                </a:cubicBezTo>
                <a:cubicBezTo>
                  <a:pt x="137" y="68"/>
                  <a:pt x="133" y="66"/>
                  <a:pt x="130" y="64"/>
                </a:cubicBezTo>
                <a:cubicBezTo>
                  <a:pt x="127" y="62"/>
                  <a:pt x="125" y="58"/>
                  <a:pt x="125" y="52"/>
                </a:cubicBezTo>
                <a:cubicBezTo>
                  <a:pt x="125" y="47"/>
                  <a:pt x="126" y="43"/>
                  <a:pt x="129" y="39"/>
                </a:cubicBezTo>
                <a:cubicBezTo>
                  <a:pt x="131" y="36"/>
                  <a:pt x="134" y="33"/>
                  <a:pt x="136" y="31"/>
                </a:cubicBezTo>
                <a:cubicBezTo>
                  <a:pt x="139" y="30"/>
                  <a:pt x="141" y="29"/>
                  <a:pt x="142" y="29"/>
                </a:cubicBezTo>
                <a:cubicBezTo>
                  <a:pt x="143" y="29"/>
                  <a:pt x="143" y="28"/>
                  <a:pt x="143" y="28"/>
                </a:cubicBezTo>
                <a:cubicBezTo>
                  <a:pt x="143" y="27"/>
                  <a:pt x="142" y="26"/>
                  <a:pt x="140" y="24"/>
                </a:cubicBezTo>
                <a:cubicBezTo>
                  <a:pt x="137" y="22"/>
                  <a:pt x="134" y="21"/>
                  <a:pt x="128" y="19"/>
                </a:cubicBezTo>
                <a:cubicBezTo>
                  <a:pt x="123" y="18"/>
                  <a:pt x="117" y="17"/>
                  <a:pt x="111" y="16"/>
                </a:cubicBezTo>
                <a:cubicBezTo>
                  <a:pt x="96" y="16"/>
                  <a:pt x="85" y="20"/>
                  <a:pt x="79" y="28"/>
                </a:cubicBezTo>
                <a:cubicBezTo>
                  <a:pt x="72" y="36"/>
                  <a:pt x="69" y="44"/>
                  <a:pt x="68" y="52"/>
                </a:cubicBezTo>
                <a:cubicBezTo>
                  <a:pt x="68" y="60"/>
                  <a:pt x="71" y="65"/>
                  <a:pt x="77" y="68"/>
                </a:cubicBezTo>
                <a:cubicBezTo>
                  <a:pt x="83" y="71"/>
                  <a:pt x="91" y="74"/>
                  <a:pt x="102" y="76"/>
                </a:cubicBezTo>
                <a:cubicBezTo>
                  <a:pt x="113" y="78"/>
                  <a:pt x="121" y="80"/>
                  <a:pt x="126" y="83"/>
                </a:cubicBezTo>
                <a:cubicBezTo>
                  <a:pt x="146" y="91"/>
                  <a:pt x="155" y="106"/>
                  <a:pt x="155" y="127"/>
                </a:cubicBezTo>
                <a:cubicBezTo>
                  <a:pt x="155" y="136"/>
                  <a:pt x="154" y="144"/>
                  <a:pt x="150" y="153"/>
                </a:cubicBezTo>
                <a:cubicBezTo>
                  <a:pt x="147" y="161"/>
                  <a:pt x="142" y="169"/>
                  <a:pt x="136" y="178"/>
                </a:cubicBezTo>
                <a:cubicBezTo>
                  <a:pt x="129" y="186"/>
                  <a:pt x="119" y="193"/>
                  <a:pt x="107" y="198"/>
                </a:cubicBezTo>
                <a:cubicBezTo>
                  <a:pt x="95" y="203"/>
                  <a:pt x="80" y="205"/>
                  <a:pt x="64" y="206"/>
                </a:cubicBezTo>
                <a:cubicBezTo>
                  <a:pt x="41" y="206"/>
                  <a:pt x="25" y="201"/>
                  <a:pt x="15" y="192"/>
                </a:cubicBezTo>
                <a:cubicBezTo>
                  <a:pt x="5" y="184"/>
                  <a:pt x="0" y="173"/>
                  <a:pt x="0" y="162"/>
                </a:cubicBezTo>
                <a:cubicBezTo>
                  <a:pt x="0" y="150"/>
                  <a:pt x="3" y="141"/>
                  <a:pt x="9" y="136"/>
                </a:cubicBezTo>
                <a:cubicBezTo>
                  <a:pt x="16" y="131"/>
                  <a:pt x="22" y="128"/>
                  <a:pt x="29" y="128"/>
                </a:cubicBezTo>
                <a:cubicBezTo>
                  <a:pt x="34" y="128"/>
                  <a:pt x="38" y="130"/>
                  <a:pt x="42" y="133"/>
                </a:cubicBezTo>
                <a:cubicBezTo>
                  <a:pt x="46" y="135"/>
                  <a:pt x="48" y="140"/>
                  <a:pt x="48" y="147"/>
                </a:cubicBezTo>
                <a:cubicBezTo>
                  <a:pt x="48" y="154"/>
                  <a:pt x="46" y="161"/>
                  <a:pt x="40" y="167"/>
                </a:cubicBezTo>
                <a:cubicBezTo>
                  <a:pt x="35" y="172"/>
                  <a:pt x="30" y="175"/>
                  <a:pt x="26" y="175"/>
                </a:cubicBezTo>
                <a:lnTo>
                  <a:pt x="25" y="175"/>
                </a:lnTo>
                <a:cubicBezTo>
                  <a:pt x="25" y="175"/>
                  <a:pt x="24" y="175"/>
                  <a:pt x="24" y="176"/>
                </a:cubicBezTo>
                <a:cubicBezTo>
                  <a:pt x="25" y="177"/>
                  <a:pt x="26" y="178"/>
                  <a:pt x="28" y="180"/>
                </a:cubicBezTo>
                <a:cubicBezTo>
                  <a:pt x="30" y="181"/>
                  <a:pt x="35" y="183"/>
                  <a:pt x="42" y="186"/>
                </a:cubicBezTo>
                <a:cubicBezTo>
                  <a:pt x="49" y="188"/>
                  <a:pt x="58" y="189"/>
                  <a:pt x="67" y="189"/>
                </a:cubicBezTo>
                <a:cubicBezTo>
                  <a:pt x="78" y="189"/>
                  <a:pt x="87" y="187"/>
                  <a:pt x="95" y="184"/>
                </a:cubicBezTo>
                <a:cubicBezTo>
                  <a:pt x="103" y="180"/>
                  <a:pt x="109" y="176"/>
                  <a:pt x="112" y="171"/>
                </a:cubicBezTo>
                <a:cubicBezTo>
                  <a:pt x="116" y="166"/>
                  <a:pt x="119" y="161"/>
                  <a:pt x="120" y="157"/>
                </a:cubicBezTo>
                <a:cubicBezTo>
                  <a:pt x="122" y="153"/>
                  <a:pt x="122" y="149"/>
                  <a:pt x="122" y="146"/>
                </a:cubicBezTo>
                <a:cubicBezTo>
                  <a:pt x="122" y="137"/>
                  <a:pt x="119" y="131"/>
                  <a:pt x="113" y="127"/>
                </a:cubicBezTo>
                <a:cubicBezTo>
                  <a:pt x="107" y="121"/>
                  <a:pt x="99" y="119"/>
                  <a:pt x="91" y="118"/>
                </a:cubicBezTo>
                <a:cubicBezTo>
                  <a:pt x="83" y="117"/>
                  <a:pt x="74" y="115"/>
                  <a:pt x="64" y="111"/>
                </a:cubicBezTo>
                <a:cubicBezTo>
                  <a:pt x="55" y="108"/>
                  <a:pt x="48" y="102"/>
                  <a:pt x="43" y="95"/>
                </a:cubicBezTo>
                <a:cubicBezTo>
                  <a:pt x="38" y="88"/>
                  <a:pt x="35" y="79"/>
                  <a:pt x="35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5" name=""/>
          <p:cNvSpPr/>
          <p:nvPr/>
        </p:nvSpPr>
        <p:spPr>
          <a:xfrm>
            <a:off x="3214440" y="2945160"/>
            <a:ext cx="60120" cy="74160"/>
          </a:xfrm>
          <a:custGeom>
            <a:avLst/>
            <a:gdLst/>
            <a:ahLst/>
            <a:rect l="0" t="0" r="r" b="b"/>
            <a:pathLst>
              <a:path w="167" h="206">
                <a:moveTo>
                  <a:pt x="35" y="69"/>
                </a:moveTo>
                <a:cubicBezTo>
                  <a:pt x="35" y="59"/>
                  <a:pt x="37" y="49"/>
                  <a:pt x="42" y="39"/>
                </a:cubicBezTo>
                <a:cubicBezTo>
                  <a:pt x="47" y="30"/>
                  <a:pt x="56" y="20"/>
                  <a:pt x="68" y="12"/>
                </a:cubicBezTo>
                <a:cubicBezTo>
                  <a:pt x="80" y="3"/>
                  <a:pt x="94" y="-1"/>
                  <a:pt x="112" y="0"/>
                </a:cubicBezTo>
                <a:cubicBezTo>
                  <a:pt x="131" y="0"/>
                  <a:pt x="145" y="4"/>
                  <a:pt x="153" y="12"/>
                </a:cubicBezTo>
                <a:cubicBezTo>
                  <a:pt x="162" y="20"/>
                  <a:pt x="166" y="29"/>
                  <a:pt x="167" y="39"/>
                </a:cubicBezTo>
                <a:cubicBezTo>
                  <a:pt x="167" y="49"/>
                  <a:pt x="164" y="56"/>
                  <a:pt x="159" y="60"/>
                </a:cubicBezTo>
                <a:cubicBezTo>
                  <a:pt x="154" y="65"/>
                  <a:pt x="148" y="67"/>
                  <a:pt x="142" y="68"/>
                </a:cubicBezTo>
                <a:cubicBezTo>
                  <a:pt x="138" y="68"/>
                  <a:pt x="134" y="66"/>
                  <a:pt x="131" y="64"/>
                </a:cubicBezTo>
                <a:cubicBezTo>
                  <a:pt x="127" y="62"/>
                  <a:pt x="126" y="58"/>
                  <a:pt x="125" y="52"/>
                </a:cubicBezTo>
                <a:cubicBezTo>
                  <a:pt x="125" y="47"/>
                  <a:pt x="127" y="43"/>
                  <a:pt x="129" y="39"/>
                </a:cubicBezTo>
                <a:cubicBezTo>
                  <a:pt x="132" y="36"/>
                  <a:pt x="135" y="33"/>
                  <a:pt x="137" y="31"/>
                </a:cubicBezTo>
                <a:cubicBezTo>
                  <a:pt x="140" y="30"/>
                  <a:pt x="142" y="29"/>
                  <a:pt x="143" y="29"/>
                </a:cubicBezTo>
                <a:lnTo>
                  <a:pt x="144" y="28"/>
                </a:lnTo>
                <a:cubicBezTo>
                  <a:pt x="144" y="27"/>
                  <a:pt x="142" y="26"/>
                  <a:pt x="140" y="24"/>
                </a:cubicBezTo>
                <a:cubicBezTo>
                  <a:pt x="138" y="22"/>
                  <a:pt x="134" y="21"/>
                  <a:pt x="129" y="19"/>
                </a:cubicBezTo>
                <a:cubicBezTo>
                  <a:pt x="124" y="18"/>
                  <a:pt x="117" y="17"/>
                  <a:pt x="110" y="16"/>
                </a:cubicBezTo>
                <a:cubicBezTo>
                  <a:pt x="96" y="16"/>
                  <a:pt x="85" y="20"/>
                  <a:pt x="79" y="28"/>
                </a:cubicBezTo>
                <a:cubicBezTo>
                  <a:pt x="72" y="36"/>
                  <a:pt x="68" y="44"/>
                  <a:pt x="68" y="52"/>
                </a:cubicBezTo>
                <a:cubicBezTo>
                  <a:pt x="68" y="60"/>
                  <a:pt x="71" y="65"/>
                  <a:pt x="77" y="68"/>
                </a:cubicBezTo>
                <a:cubicBezTo>
                  <a:pt x="82" y="71"/>
                  <a:pt x="91" y="74"/>
                  <a:pt x="102" y="76"/>
                </a:cubicBezTo>
                <a:cubicBezTo>
                  <a:pt x="113" y="78"/>
                  <a:pt x="121" y="80"/>
                  <a:pt x="126" y="83"/>
                </a:cubicBezTo>
                <a:cubicBezTo>
                  <a:pt x="146" y="91"/>
                  <a:pt x="156" y="106"/>
                  <a:pt x="156" y="127"/>
                </a:cubicBezTo>
                <a:cubicBezTo>
                  <a:pt x="156" y="136"/>
                  <a:pt x="155" y="144"/>
                  <a:pt x="151" y="153"/>
                </a:cubicBezTo>
                <a:cubicBezTo>
                  <a:pt x="148" y="161"/>
                  <a:pt x="143" y="169"/>
                  <a:pt x="136" y="178"/>
                </a:cubicBezTo>
                <a:cubicBezTo>
                  <a:pt x="130" y="186"/>
                  <a:pt x="120" y="193"/>
                  <a:pt x="107" y="198"/>
                </a:cubicBezTo>
                <a:cubicBezTo>
                  <a:pt x="94" y="203"/>
                  <a:pt x="80" y="205"/>
                  <a:pt x="64" y="206"/>
                </a:cubicBezTo>
                <a:cubicBezTo>
                  <a:pt x="41" y="206"/>
                  <a:pt x="24" y="201"/>
                  <a:pt x="15" y="192"/>
                </a:cubicBezTo>
                <a:cubicBezTo>
                  <a:pt x="5" y="184"/>
                  <a:pt x="0" y="173"/>
                  <a:pt x="0" y="162"/>
                </a:cubicBezTo>
                <a:cubicBezTo>
                  <a:pt x="0" y="150"/>
                  <a:pt x="3" y="141"/>
                  <a:pt x="9" y="136"/>
                </a:cubicBezTo>
                <a:cubicBezTo>
                  <a:pt x="16" y="131"/>
                  <a:pt x="22" y="128"/>
                  <a:pt x="29" y="128"/>
                </a:cubicBezTo>
                <a:cubicBezTo>
                  <a:pt x="34" y="128"/>
                  <a:pt x="38" y="130"/>
                  <a:pt x="42" y="133"/>
                </a:cubicBezTo>
                <a:cubicBezTo>
                  <a:pt x="46" y="135"/>
                  <a:pt x="48" y="140"/>
                  <a:pt x="48" y="147"/>
                </a:cubicBezTo>
                <a:cubicBezTo>
                  <a:pt x="48" y="154"/>
                  <a:pt x="45" y="161"/>
                  <a:pt x="40" y="167"/>
                </a:cubicBezTo>
                <a:cubicBezTo>
                  <a:pt x="35" y="172"/>
                  <a:pt x="30" y="175"/>
                  <a:pt x="26" y="175"/>
                </a:cubicBezTo>
                <a:cubicBezTo>
                  <a:pt x="25" y="175"/>
                  <a:pt x="25" y="175"/>
                  <a:pt x="25" y="175"/>
                </a:cubicBezTo>
                <a:cubicBezTo>
                  <a:pt x="24" y="175"/>
                  <a:pt x="24" y="175"/>
                  <a:pt x="24" y="176"/>
                </a:cubicBezTo>
                <a:cubicBezTo>
                  <a:pt x="24" y="177"/>
                  <a:pt x="26" y="178"/>
                  <a:pt x="28" y="180"/>
                </a:cubicBezTo>
                <a:cubicBezTo>
                  <a:pt x="30" y="181"/>
                  <a:pt x="35" y="183"/>
                  <a:pt x="42" y="186"/>
                </a:cubicBezTo>
                <a:cubicBezTo>
                  <a:pt x="49" y="188"/>
                  <a:pt x="57" y="189"/>
                  <a:pt x="67" y="189"/>
                </a:cubicBezTo>
                <a:cubicBezTo>
                  <a:pt x="78" y="189"/>
                  <a:pt x="87" y="187"/>
                  <a:pt x="95" y="184"/>
                </a:cubicBezTo>
                <a:cubicBezTo>
                  <a:pt x="103" y="180"/>
                  <a:pt x="108" y="176"/>
                  <a:pt x="112" y="171"/>
                </a:cubicBezTo>
                <a:cubicBezTo>
                  <a:pt x="116" y="166"/>
                  <a:pt x="119" y="161"/>
                  <a:pt x="121" y="157"/>
                </a:cubicBezTo>
                <a:cubicBezTo>
                  <a:pt x="122" y="153"/>
                  <a:pt x="123" y="149"/>
                  <a:pt x="123" y="146"/>
                </a:cubicBezTo>
                <a:cubicBezTo>
                  <a:pt x="123" y="137"/>
                  <a:pt x="120" y="131"/>
                  <a:pt x="113" y="127"/>
                </a:cubicBezTo>
                <a:cubicBezTo>
                  <a:pt x="106" y="121"/>
                  <a:pt x="99" y="119"/>
                  <a:pt x="91" y="118"/>
                </a:cubicBezTo>
                <a:cubicBezTo>
                  <a:pt x="83" y="117"/>
                  <a:pt x="74" y="115"/>
                  <a:pt x="64" y="111"/>
                </a:cubicBezTo>
                <a:cubicBezTo>
                  <a:pt x="54" y="108"/>
                  <a:pt x="47" y="102"/>
                  <a:pt x="43" y="95"/>
                </a:cubicBezTo>
                <a:cubicBezTo>
                  <a:pt x="38" y="88"/>
                  <a:pt x="35" y="79"/>
                  <a:pt x="35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6" name=""/>
          <p:cNvSpPr/>
          <p:nvPr/>
        </p:nvSpPr>
        <p:spPr>
          <a:xfrm>
            <a:off x="3287880" y="2945160"/>
            <a:ext cx="72360" cy="74160"/>
          </a:xfrm>
          <a:custGeom>
            <a:avLst/>
            <a:gdLst/>
            <a:ahLst/>
            <a:rect l="0" t="0" r="r" b="b"/>
            <a:pathLst>
              <a:path w="201" h="206">
                <a:moveTo>
                  <a:pt x="75" y="206"/>
                </a:moveTo>
                <a:cubicBezTo>
                  <a:pt x="53" y="206"/>
                  <a:pt x="35" y="199"/>
                  <a:pt x="21" y="184"/>
                </a:cubicBezTo>
                <a:cubicBezTo>
                  <a:pt x="7" y="169"/>
                  <a:pt x="0" y="151"/>
                  <a:pt x="0" y="130"/>
                </a:cubicBezTo>
                <a:cubicBezTo>
                  <a:pt x="0" y="110"/>
                  <a:pt x="4" y="91"/>
                  <a:pt x="13" y="73"/>
                </a:cubicBezTo>
                <a:cubicBezTo>
                  <a:pt x="22" y="56"/>
                  <a:pt x="35" y="41"/>
                  <a:pt x="51" y="28"/>
                </a:cubicBezTo>
                <a:cubicBezTo>
                  <a:pt x="74" y="9"/>
                  <a:pt x="97" y="0"/>
                  <a:pt x="121" y="0"/>
                </a:cubicBezTo>
                <a:cubicBezTo>
                  <a:pt x="131" y="0"/>
                  <a:pt x="137" y="0"/>
                  <a:pt x="139" y="0"/>
                </a:cubicBezTo>
                <a:cubicBezTo>
                  <a:pt x="143" y="1"/>
                  <a:pt x="147" y="2"/>
                  <a:pt x="151" y="4"/>
                </a:cubicBezTo>
                <a:cubicBezTo>
                  <a:pt x="155" y="5"/>
                  <a:pt x="160" y="7"/>
                  <a:pt x="167" y="11"/>
                </a:cubicBezTo>
                <a:cubicBezTo>
                  <a:pt x="174" y="15"/>
                  <a:pt x="180" y="19"/>
                  <a:pt x="184" y="25"/>
                </a:cubicBezTo>
                <a:cubicBezTo>
                  <a:pt x="188" y="30"/>
                  <a:pt x="192" y="37"/>
                  <a:pt x="196" y="47"/>
                </a:cubicBezTo>
                <a:cubicBezTo>
                  <a:pt x="199" y="56"/>
                  <a:pt x="201" y="67"/>
                  <a:pt x="201" y="78"/>
                </a:cubicBezTo>
                <a:cubicBezTo>
                  <a:pt x="201" y="111"/>
                  <a:pt x="188" y="141"/>
                  <a:pt x="161" y="167"/>
                </a:cubicBezTo>
                <a:cubicBezTo>
                  <a:pt x="135" y="193"/>
                  <a:pt x="107" y="206"/>
                  <a:pt x="75" y="206"/>
                </a:cubicBezTo>
                <a:moveTo>
                  <a:pt x="39" y="147"/>
                </a:moveTo>
                <a:cubicBezTo>
                  <a:pt x="39" y="162"/>
                  <a:pt x="43" y="173"/>
                  <a:pt x="51" y="179"/>
                </a:cubicBezTo>
                <a:cubicBezTo>
                  <a:pt x="59" y="186"/>
                  <a:pt x="68" y="189"/>
                  <a:pt x="78" y="189"/>
                </a:cubicBezTo>
                <a:cubicBezTo>
                  <a:pt x="91" y="189"/>
                  <a:pt x="104" y="184"/>
                  <a:pt x="115" y="175"/>
                </a:cubicBezTo>
                <a:cubicBezTo>
                  <a:pt x="127" y="165"/>
                  <a:pt x="137" y="152"/>
                  <a:pt x="144" y="137"/>
                </a:cubicBezTo>
                <a:cubicBezTo>
                  <a:pt x="146" y="130"/>
                  <a:pt x="150" y="118"/>
                  <a:pt x="154" y="102"/>
                </a:cubicBezTo>
                <a:cubicBezTo>
                  <a:pt x="158" y="86"/>
                  <a:pt x="160" y="72"/>
                  <a:pt x="160" y="60"/>
                </a:cubicBezTo>
                <a:cubicBezTo>
                  <a:pt x="160" y="47"/>
                  <a:pt x="158" y="37"/>
                  <a:pt x="152" y="30"/>
                </a:cubicBezTo>
                <a:cubicBezTo>
                  <a:pt x="145" y="21"/>
                  <a:pt x="135" y="16"/>
                  <a:pt x="123" y="16"/>
                </a:cubicBezTo>
                <a:cubicBezTo>
                  <a:pt x="104" y="16"/>
                  <a:pt x="87" y="25"/>
                  <a:pt x="73" y="43"/>
                </a:cubicBezTo>
                <a:cubicBezTo>
                  <a:pt x="62" y="56"/>
                  <a:pt x="53" y="74"/>
                  <a:pt x="48" y="96"/>
                </a:cubicBezTo>
                <a:cubicBezTo>
                  <a:pt x="42" y="118"/>
                  <a:pt x="40" y="135"/>
                  <a:pt x="39" y="1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7" name=""/>
          <p:cNvSpPr/>
          <p:nvPr/>
        </p:nvSpPr>
        <p:spPr>
          <a:xfrm>
            <a:off x="3394800" y="280944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1"/>
                </a:moveTo>
                <a:cubicBezTo>
                  <a:pt x="0" y="292"/>
                  <a:pt x="2" y="264"/>
                  <a:pt x="6" y="237"/>
                </a:cubicBezTo>
                <a:cubicBezTo>
                  <a:pt x="11" y="211"/>
                  <a:pt x="15" y="187"/>
                  <a:pt x="21" y="168"/>
                </a:cubicBezTo>
                <a:cubicBezTo>
                  <a:pt x="27" y="148"/>
                  <a:pt x="34" y="130"/>
                  <a:pt x="45" y="111"/>
                </a:cubicBezTo>
                <a:cubicBezTo>
                  <a:pt x="55" y="93"/>
                  <a:pt x="63" y="79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5" y="6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5"/>
                </a:cubicBezTo>
                <a:cubicBezTo>
                  <a:pt x="154" y="7"/>
                  <a:pt x="151" y="11"/>
                  <a:pt x="143" y="19"/>
                </a:cubicBezTo>
                <a:cubicBezTo>
                  <a:pt x="136" y="27"/>
                  <a:pt x="126" y="38"/>
                  <a:pt x="116" y="53"/>
                </a:cubicBezTo>
                <a:cubicBezTo>
                  <a:pt x="106" y="68"/>
                  <a:pt x="95" y="86"/>
                  <a:pt x="85" y="108"/>
                </a:cubicBezTo>
                <a:cubicBezTo>
                  <a:pt x="74" y="130"/>
                  <a:pt x="65" y="159"/>
                  <a:pt x="58" y="197"/>
                </a:cubicBezTo>
                <a:cubicBezTo>
                  <a:pt x="50" y="235"/>
                  <a:pt x="47" y="276"/>
                  <a:pt x="47" y="321"/>
                </a:cubicBezTo>
                <a:cubicBezTo>
                  <a:pt x="47" y="367"/>
                  <a:pt x="50" y="408"/>
                  <a:pt x="58" y="445"/>
                </a:cubicBezTo>
                <a:cubicBezTo>
                  <a:pt x="65" y="481"/>
                  <a:pt x="74" y="511"/>
                  <a:pt x="84" y="534"/>
                </a:cubicBezTo>
                <a:cubicBezTo>
                  <a:pt x="94" y="556"/>
                  <a:pt x="105" y="575"/>
                  <a:pt x="115" y="589"/>
                </a:cubicBezTo>
                <a:cubicBezTo>
                  <a:pt x="126" y="603"/>
                  <a:pt x="136" y="614"/>
                  <a:pt x="143" y="623"/>
                </a:cubicBezTo>
                <a:cubicBezTo>
                  <a:pt x="151" y="632"/>
                  <a:pt x="154" y="636"/>
                  <a:pt x="154" y="636"/>
                </a:cubicBezTo>
                <a:cubicBezTo>
                  <a:pt x="154" y="640"/>
                  <a:pt x="151" y="642"/>
                  <a:pt x="145" y="642"/>
                </a:cubicBezTo>
                <a:lnTo>
                  <a:pt x="143" y="642"/>
                </a:lnTo>
                <a:lnTo>
                  <a:pt x="134" y="642"/>
                </a:lnTo>
                <a:lnTo>
                  <a:pt x="115" y="627"/>
                </a:lnTo>
                <a:cubicBezTo>
                  <a:pt x="75" y="590"/>
                  <a:pt x="46" y="545"/>
                  <a:pt x="27" y="491"/>
                </a:cubicBezTo>
                <a:cubicBezTo>
                  <a:pt x="9" y="436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8" name=""/>
          <p:cNvSpPr/>
          <p:nvPr/>
        </p:nvSpPr>
        <p:spPr>
          <a:xfrm>
            <a:off x="3474720" y="282492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7" y="0"/>
                </a:moveTo>
                <a:cubicBezTo>
                  <a:pt x="254" y="0"/>
                  <a:pt x="265" y="0"/>
                  <a:pt x="280" y="0"/>
                </a:cubicBezTo>
                <a:cubicBezTo>
                  <a:pt x="295" y="1"/>
                  <a:pt x="310" y="1"/>
                  <a:pt x="323" y="2"/>
                </a:cubicBezTo>
                <a:cubicBezTo>
                  <a:pt x="345" y="2"/>
                  <a:pt x="363" y="1"/>
                  <a:pt x="377" y="1"/>
                </a:cubicBezTo>
                <a:cubicBezTo>
                  <a:pt x="392" y="0"/>
                  <a:pt x="400" y="0"/>
                  <a:pt x="402" y="0"/>
                </a:cubicBezTo>
                <a:cubicBezTo>
                  <a:pt x="410" y="0"/>
                  <a:pt x="414" y="2"/>
                  <a:pt x="414" y="5"/>
                </a:cubicBezTo>
                <a:cubicBezTo>
                  <a:pt x="414" y="7"/>
                  <a:pt x="413" y="10"/>
                  <a:pt x="412" y="15"/>
                </a:cubicBezTo>
                <a:cubicBezTo>
                  <a:pt x="410" y="23"/>
                  <a:pt x="408" y="27"/>
                  <a:pt x="406" y="28"/>
                </a:cubicBezTo>
                <a:cubicBezTo>
                  <a:pt x="405" y="29"/>
                  <a:pt x="400" y="29"/>
                  <a:pt x="392" y="29"/>
                </a:cubicBezTo>
                <a:cubicBezTo>
                  <a:pt x="381" y="30"/>
                  <a:pt x="373" y="31"/>
                  <a:pt x="367" y="32"/>
                </a:cubicBezTo>
                <a:cubicBezTo>
                  <a:pt x="360" y="34"/>
                  <a:pt x="356" y="36"/>
                  <a:pt x="353" y="37"/>
                </a:cubicBezTo>
                <a:cubicBezTo>
                  <a:pt x="350" y="39"/>
                  <a:pt x="350" y="41"/>
                  <a:pt x="351" y="43"/>
                </a:cubicBezTo>
                <a:cubicBezTo>
                  <a:pt x="351" y="48"/>
                  <a:pt x="355" y="100"/>
                  <a:pt x="361" y="197"/>
                </a:cubicBezTo>
                <a:cubicBezTo>
                  <a:pt x="368" y="294"/>
                  <a:pt x="372" y="345"/>
                  <a:pt x="372" y="350"/>
                </a:cubicBezTo>
                <a:lnTo>
                  <a:pt x="373" y="348"/>
                </a:lnTo>
                <a:cubicBezTo>
                  <a:pt x="374" y="347"/>
                  <a:pt x="375" y="345"/>
                  <a:pt x="377" y="342"/>
                </a:cubicBezTo>
                <a:cubicBezTo>
                  <a:pt x="378" y="339"/>
                  <a:pt x="381" y="335"/>
                  <a:pt x="384" y="330"/>
                </a:cubicBezTo>
                <a:cubicBezTo>
                  <a:pt x="388" y="325"/>
                  <a:pt x="392" y="318"/>
                  <a:pt x="395" y="311"/>
                </a:cubicBezTo>
                <a:cubicBezTo>
                  <a:pt x="399" y="303"/>
                  <a:pt x="404" y="294"/>
                  <a:pt x="411" y="284"/>
                </a:cubicBezTo>
                <a:cubicBezTo>
                  <a:pt x="417" y="274"/>
                  <a:pt x="424" y="263"/>
                  <a:pt x="430" y="250"/>
                </a:cubicBezTo>
                <a:cubicBezTo>
                  <a:pt x="436" y="236"/>
                  <a:pt x="445" y="222"/>
                  <a:pt x="455" y="207"/>
                </a:cubicBezTo>
                <a:cubicBezTo>
                  <a:pt x="500" y="128"/>
                  <a:pt x="525" y="83"/>
                  <a:pt x="531" y="72"/>
                </a:cubicBezTo>
                <a:cubicBezTo>
                  <a:pt x="537" y="60"/>
                  <a:pt x="540" y="53"/>
                  <a:pt x="540" y="50"/>
                </a:cubicBezTo>
                <a:cubicBezTo>
                  <a:pt x="540" y="44"/>
                  <a:pt x="536" y="39"/>
                  <a:pt x="528" y="35"/>
                </a:cubicBezTo>
                <a:cubicBezTo>
                  <a:pt x="520" y="31"/>
                  <a:pt x="511" y="29"/>
                  <a:pt x="501" y="29"/>
                </a:cubicBezTo>
                <a:cubicBezTo>
                  <a:pt x="495" y="29"/>
                  <a:pt x="492" y="27"/>
                  <a:pt x="492" y="23"/>
                </a:cubicBezTo>
                <a:cubicBezTo>
                  <a:pt x="492" y="21"/>
                  <a:pt x="493" y="19"/>
                  <a:pt x="494" y="14"/>
                </a:cubicBezTo>
                <a:cubicBezTo>
                  <a:pt x="495" y="8"/>
                  <a:pt x="497" y="3"/>
                  <a:pt x="497" y="2"/>
                </a:cubicBezTo>
                <a:cubicBezTo>
                  <a:pt x="498" y="1"/>
                  <a:pt x="501" y="0"/>
                  <a:pt x="506" y="0"/>
                </a:cubicBezTo>
                <a:cubicBezTo>
                  <a:pt x="508" y="0"/>
                  <a:pt x="511" y="0"/>
                  <a:pt x="517" y="0"/>
                </a:cubicBezTo>
                <a:cubicBezTo>
                  <a:pt x="523" y="0"/>
                  <a:pt x="532" y="0"/>
                  <a:pt x="542" y="0"/>
                </a:cubicBezTo>
                <a:cubicBezTo>
                  <a:pt x="553" y="0"/>
                  <a:pt x="565" y="0"/>
                  <a:pt x="577" y="1"/>
                </a:cubicBezTo>
                <a:cubicBezTo>
                  <a:pt x="605" y="1"/>
                  <a:pt x="623" y="0"/>
                  <a:pt x="631" y="0"/>
                </a:cubicBezTo>
                <a:cubicBezTo>
                  <a:pt x="637" y="0"/>
                  <a:pt x="640" y="2"/>
                  <a:pt x="640" y="7"/>
                </a:cubicBezTo>
                <a:cubicBezTo>
                  <a:pt x="640" y="9"/>
                  <a:pt x="640" y="13"/>
                  <a:pt x="639" y="18"/>
                </a:cubicBezTo>
                <a:cubicBezTo>
                  <a:pt x="637" y="22"/>
                  <a:pt x="636" y="26"/>
                  <a:pt x="634" y="27"/>
                </a:cubicBezTo>
                <a:cubicBezTo>
                  <a:pt x="632" y="29"/>
                  <a:pt x="630" y="30"/>
                  <a:pt x="628" y="29"/>
                </a:cubicBezTo>
                <a:cubicBezTo>
                  <a:pt x="618" y="29"/>
                  <a:pt x="610" y="30"/>
                  <a:pt x="602" y="33"/>
                </a:cubicBezTo>
                <a:cubicBezTo>
                  <a:pt x="594" y="36"/>
                  <a:pt x="588" y="39"/>
                  <a:pt x="583" y="42"/>
                </a:cubicBezTo>
                <a:cubicBezTo>
                  <a:pt x="578" y="45"/>
                  <a:pt x="574" y="49"/>
                  <a:pt x="571" y="53"/>
                </a:cubicBezTo>
                <a:cubicBezTo>
                  <a:pt x="568" y="57"/>
                  <a:pt x="565" y="60"/>
                  <a:pt x="563" y="64"/>
                </a:cubicBezTo>
                <a:lnTo>
                  <a:pt x="560" y="68"/>
                </a:lnTo>
                <a:lnTo>
                  <a:pt x="452" y="258"/>
                </a:lnTo>
                <a:cubicBezTo>
                  <a:pt x="380" y="384"/>
                  <a:pt x="344" y="448"/>
                  <a:pt x="343" y="448"/>
                </a:cubicBezTo>
                <a:cubicBezTo>
                  <a:pt x="341" y="451"/>
                  <a:pt x="336" y="453"/>
                  <a:pt x="328" y="453"/>
                </a:cubicBezTo>
                <a:cubicBezTo>
                  <a:pt x="322" y="453"/>
                  <a:pt x="318" y="452"/>
                  <a:pt x="316" y="450"/>
                </a:cubicBezTo>
                <a:cubicBezTo>
                  <a:pt x="315" y="448"/>
                  <a:pt x="310" y="396"/>
                  <a:pt x="304" y="292"/>
                </a:cubicBezTo>
                <a:cubicBezTo>
                  <a:pt x="297" y="188"/>
                  <a:pt x="293" y="134"/>
                  <a:pt x="293" y="131"/>
                </a:cubicBezTo>
                <a:lnTo>
                  <a:pt x="285" y="142"/>
                </a:lnTo>
                <a:cubicBezTo>
                  <a:pt x="276" y="158"/>
                  <a:pt x="247" y="206"/>
                  <a:pt x="202" y="285"/>
                </a:cubicBezTo>
                <a:cubicBezTo>
                  <a:pt x="140" y="393"/>
                  <a:pt x="109" y="448"/>
                  <a:pt x="108" y="448"/>
                </a:cubicBezTo>
                <a:cubicBezTo>
                  <a:pt x="107" y="449"/>
                  <a:pt x="106" y="450"/>
                  <a:pt x="105" y="451"/>
                </a:cubicBezTo>
                <a:cubicBezTo>
                  <a:pt x="103" y="452"/>
                  <a:pt x="99" y="453"/>
                  <a:pt x="93" y="453"/>
                </a:cubicBezTo>
                <a:cubicBezTo>
                  <a:pt x="85" y="453"/>
                  <a:pt x="81" y="451"/>
                  <a:pt x="80" y="448"/>
                </a:cubicBezTo>
                <a:cubicBezTo>
                  <a:pt x="80" y="447"/>
                  <a:pt x="75" y="379"/>
                  <a:pt x="66" y="244"/>
                </a:cubicBezTo>
                <a:cubicBezTo>
                  <a:pt x="56" y="109"/>
                  <a:pt x="52" y="40"/>
                  <a:pt x="51" y="39"/>
                </a:cubicBezTo>
                <a:cubicBezTo>
                  <a:pt x="50" y="35"/>
                  <a:pt x="48" y="33"/>
                  <a:pt x="45" y="32"/>
                </a:cubicBezTo>
                <a:cubicBezTo>
                  <a:pt x="41" y="31"/>
                  <a:pt x="33" y="30"/>
                  <a:pt x="20" y="29"/>
                </a:cubicBezTo>
                <a:lnTo>
                  <a:pt x="4" y="29"/>
                </a:lnTo>
                <a:cubicBezTo>
                  <a:pt x="1" y="26"/>
                  <a:pt x="0" y="24"/>
                  <a:pt x="0" y="22"/>
                </a:cubicBezTo>
                <a:cubicBezTo>
                  <a:pt x="0" y="12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5" y="2"/>
                  <a:pt x="80" y="2"/>
                </a:cubicBezTo>
                <a:cubicBezTo>
                  <a:pt x="133" y="2"/>
                  <a:pt x="163" y="1"/>
                  <a:pt x="168" y="0"/>
                </a:cubicBezTo>
                <a:lnTo>
                  <a:pt x="174" y="0"/>
                </a:lnTo>
                <a:cubicBezTo>
                  <a:pt x="177" y="2"/>
                  <a:pt x="178" y="4"/>
                  <a:pt x="178" y="5"/>
                </a:cubicBezTo>
                <a:cubicBezTo>
                  <a:pt x="178" y="7"/>
                  <a:pt x="178" y="11"/>
                  <a:pt x="177" y="17"/>
                </a:cubicBezTo>
                <a:cubicBezTo>
                  <a:pt x="175" y="23"/>
                  <a:pt x="173" y="27"/>
                  <a:pt x="171" y="29"/>
                </a:cubicBezTo>
                <a:lnTo>
                  <a:pt x="158" y="29"/>
                </a:lnTo>
                <a:cubicBezTo>
                  <a:pt x="132" y="30"/>
                  <a:pt x="118" y="34"/>
                  <a:pt x="116" y="40"/>
                </a:cubicBezTo>
                <a:cubicBezTo>
                  <a:pt x="129" y="238"/>
                  <a:pt x="136" y="341"/>
                  <a:pt x="138" y="352"/>
                </a:cubicBezTo>
                <a:lnTo>
                  <a:pt x="290" y="86"/>
                </a:lnTo>
                <a:lnTo>
                  <a:pt x="288" y="61"/>
                </a:lnTo>
                <a:cubicBezTo>
                  <a:pt x="287" y="43"/>
                  <a:pt x="285" y="34"/>
                  <a:pt x="282" y="32"/>
                </a:cubicBezTo>
                <a:cubicBezTo>
                  <a:pt x="279" y="31"/>
                  <a:pt x="270" y="30"/>
                  <a:pt x="255" y="29"/>
                </a:cubicBezTo>
                <a:cubicBezTo>
                  <a:pt x="246" y="29"/>
                  <a:pt x="240" y="29"/>
                  <a:pt x="238" y="28"/>
                </a:cubicBezTo>
                <a:cubicBezTo>
                  <a:pt x="235" y="27"/>
                  <a:pt x="234" y="25"/>
                  <a:pt x="234" y="22"/>
                </a:cubicBezTo>
                <a:cubicBezTo>
                  <a:pt x="234" y="21"/>
                  <a:pt x="234" y="19"/>
                  <a:pt x="235" y="14"/>
                </a:cubicBezTo>
                <a:cubicBezTo>
                  <a:pt x="236" y="13"/>
                  <a:pt x="236" y="11"/>
                  <a:pt x="237" y="9"/>
                </a:cubicBezTo>
                <a:cubicBezTo>
                  <a:pt x="237" y="6"/>
                  <a:pt x="237" y="5"/>
                  <a:pt x="237" y="4"/>
                </a:cubicBezTo>
                <a:cubicBezTo>
                  <a:pt x="237" y="3"/>
                  <a:pt x="238" y="2"/>
                  <a:pt x="239" y="2"/>
                </a:cubicBezTo>
                <a:cubicBezTo>
                  <a:pt x="240" y="1"/>
                  <a:pt x="241" y="0"/>
                  <a:pt x="242" y="0"/>
                </a:cubicBezTo>
                <a:cubicBezTo>
                  <a:pt x="242" y="0"/>
                  <a:pt x="244" y="0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9" name=""/>
          <p:cNvSpPr/>
          <p:nvPr/>
        </p:nvSpPr>
        <p:spPr>
          <a:xfrm>
            <a:off x="3717720" y="280944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4" y="0"/>
                </a:moveTo>
                <a:lnTo>
                  <a:pt x="7" y="0"/>
                </a:lnTo>
                <a:cubicBezTo>
                  <a:pt x="9" y="0"/>
                  <a:pt x="11" y="0"/>
                  <a:pt x="13" y="0"/>
                </a:cubicBezTo>
                <a:lnTo>
                  <a:pt x="21" y="0"/>
                </a:lnTo>
                <a:lnTo>
                  <a:pt x="39" y="15"/>
                </a:lnTo>
                <a:cubicBezTo>
                  <a:pt x="79" y="51"/>
                  <a:pt x="108" y="97"/>
                  <a:pt x="126" y="151"/>
                </a:cubicBezTo>
                <a:cubicBezTo>
                  <a:pt x="145" y="205"/>
                  <a:pt x="154" y="263"/>
                  <a:pt x="154" y="321"/>
                </a:cubicBezTo>
                <a:cubicBezTo>
                  <a:pt x="154" y="351"/>
                  <a:pt x="152" y="379"/>
                  <a:pt x="148" y="405"/>
                </a:cubicBezTo>
                <a:cubicBezTo>
                  <a:pt x="143" y="432"/>
                  <a:pt x="138" y="455"/>
                  <a:pt x="133" y="474"/>
                </a:cubicBezTo>
                <a:cubicBezTo>
                  <a:pt x="127" y="493"/>
                  <a:pt x="119" y="512"/>
                  <a:pt x="109" y="531"/>
                </a:cubicBezTo>
                <a:cubicBezTo>
                  <a:pt x="99" y="549"/>
                  <a:pt x="91" y="564"/>
                  <a:pt x="85" y="574"/>
                </a:cubicBezTo>
                <a:cubicBezTo>
                  <a:pt x="79" y="583"/>
                  <a:pt x="70" y="594"/>
                  <a:pt x="58" y="606"/>
                </a:cubicBezTo>
                <a:cubicBezTo>
                  <a:pt x="47" y="618"/>
                  <a:pt x="40" y="625"/>
                  <a:pt x="38" y="627"/>
                </a:cubicBezTo>
                <a:cubicBezTo>
                  <a:pt x="36" y="630"/>
                  <a:pt x="31" y="634"/>
                  <a:pt x="23" y="640"/>
                </a:cubicBezTo>
                <a:cubicBezTo>
                  <a:pt x="22" y="641"/>
                  <a:pt x="21" y="642"/>
                  <a:pt x="21" y="642"/>
                </a:cubicBezTo>
                <a:lnTo>
                  <a:pt x="13" y="642"/>
                </a:lnTo>
                <a:cubicBezTo>
                  <a:pt x="10" y="642"/>
                  <a:pt x="7" y="642"/>
                  <a:pt x="6" y="642"/>
                </a:cubicBezTo>
                <a:cubicBezTo>
                  <a:pt x="5" y="642"/>
                  <a:pt x="4" y="642"/>
                  <a:pt x="3" y="640"/>
                </a:cubicBezTo>
                <a:cubicBezTo>
                  <a:pt x="2" y="639"/>
                  <a:pt x="0" y="637"/>
                  <a:pt x="0" y="635"/>
                </a:cubicBezTo>
                <a:cubicBezTo>
                  <a:pt x="0" y="634"/>
                  <a:pt x="4" y="631"/>
                  <a:pt x="8" y="626"/>
                </a:cubicBezTo>
                <a:cubicBezTo>
                  <a:pt x="74" y="557"/>
                  <a:pt x="107" y="456"/>
                  <a:pt x="107" y="321"/>
                </a:cubicBezTo>
                <a:cubicBezTo>
                  <a:pt x="107" y="186"/>
                  <a:pt x="74" y="85"/>
                  <a:pt x="8" y="16"/>
                </a:cubicBezTo>
                <a:cubicBezTo>
                  <a:pt x="4" y="11"/>
                  <a:pt x="0" y="8"/>
                  <a:pt x="0" y="7"/>
                </a:cubicBezTo>
                <a:cubicBezTo>
                  <a:pt x="0" y="4"/>
                  <a:pt x="2" y="2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0" name=""/>
          <p:cNvSpPr/>
          <p:nvPr/>
        </p:nvSpPr>
        <p:spPr>
          <a:xfrm>
            <a:off x="3871800" y="289764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9" y="0"/>
                </a:lnTo>
                <a:cubicBezTo>
                  <a:pt x="425" y="4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5" y="26"/>
                </a:lnTo>
                <a:lnTo>
                  <a:pt x="10" y="26"/>
                </a:lnTo>
                <a:cubicBezTo>
                  <a:pt x="4" y="24"/>
                  <a:pt x="0" y="20"/>
                  <a:pt x="0" y="13"/>
                </a:cubicBezTo>
                <a:moveTo>
                  <a:pt x="0" y="139"/>
                </a:moveTo>
                <a:cubicBezTo>
                  <a:pt x="0" y="132"/>
                  <a:pt x="4" y="128"/>
                  <a:pt x="10" y="125"/>
                </a:cubicBezTo>
                <a:lnTo>
                  <a:pt x="419" y="125"/>
                </a:lnTo>
                <a:cubicBezTo>
                  <a:pt x="425" y="130"/>
                  <a:pt x="428" y="134"/>
                  <a:pt x="428" y="139"/>
                </a:cubicBezTo>
                <a:cubicBezTo>
                  <a:pt x="428" y="144"/>
                  <a:pt x="425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1" name=""/>
          <p:cNvSpPr/>
          <p:nvPr/>
        </p:nvSpPr>
        <p:spPr>
          <a:xfrm>
            <a:off x="4110840" y="2824560"/>
            <a:ext cx="235080" cy="158400"/>
          </a:xfrm>
          <a:custGeom>
            <a:avLst/>
            <a:gdLst/>
            <a:ahLst/>
            <a:rect l="0" t="0" r="r" b="b"/>
            <a:pathLst>
              <a:path w="653" h="440">
                <a:moveTo>
                  <a:pt x="163" y="35"/>
                </a:moveTo>
                <a:cubicBezTo>
                  <a:pt x="163" y="33"/>
                  <a:pt x="151" y="31"/>
                  <a:pt x="126" y="30"/>
                </a:cubicBezTo>
                <a:cubicBezTo>
                  <a:pt x="116" y="30"/>
                  <a:pt x="109" y="30"/>
                  <a:pt x="106" y="30"/>
                </a:cubicBezTo>
                <a:cubicBezTo>
                  <a:pt x="103" y="29"/>
                  <a:pt x="102" y="27"/>
                  <a:pt x="102" y="23"/>
                </a:cubicBezTo>
                <a:cubicBezTo>
                  <a:pt x="102" y="23"/>
                  <a:pt x="102" y="20"/>
                  <a:pt x="103" y="16"/>
                </a:cubicBezTo>
                <a:cubicBezTo>
                  <a:pt x="104" y="15"/>
                  <a:pt x="104" y="13"/>
                  <a:pt x="105" y="12"/>
                </a:cubicBezTo>
                <a:cubicBezTo>
                  <a:pt x="105" y="10"/>
                  <a:pt x="105" y="9"/>
                  <a:pt x="105" y="8"/>
                </a:cubicBezTo>
                <a:cubicBezTo>
                  <a:pt x="105" y="8"/>
                  <a:pt x="106" y="7"/>
                  <a:pt x="106" y="5"/>
                </a:cubicBezTo>
                <a:cubicBezTo>
                  <a:pt x="107" y="3"/>
                  <a:pt x="108" y="3"/>
                  <a:pt x="108" y="3"/>
                </a:cubicBezTo>
                <a:cubicBezTo>
                  <a:pt x="108" y="4"/>
                  <a:pt x="109" y="3"/>
                  <a:pt x="110" y="2"/>
                </a:cubicBezTo>
                <a:cubicBezTo>
                  <a:pt x="112" y="1"/>
                  <a:pt x="113" y="0"/>
                  <a:pt x="114" y="1"/>
                </a:cubicBezTo>
                <a:cubicBezTo>
                  <a:pt x="114" y="1"/>
                  <a:pt x="116" y="1"/>
                  <a:pt x="119" y="1"/>
                </a:cubicBezTo>
                <a:cubicBezTo>
                  <a:pt x="122" y="0"/>
                  <a:pt x="124" y="0"/>
                  <a:pt x="126" y="0"/>
                </a:cubicBezTo>
                <a:cubicBezTo>
                  <a:pt x="129" y="0"/>
                  <a:pt x="135" y="0"/>
                  <a:pt x="146" y="0"/>
                </a:cubicBezTo>
                <a:cubicBezTo>
                  <a:pt x="156" y="0"/>
                  <a:pt x="165" y="0"/>
                  <a:pt x="174" y="1"/>
                </a:cubicBezTo>
                <a:cubicBezTo>
                  <a:pt x="208" y="1"/>
                  <a:pt x="228" y="1"/>
                  <a:pt x="233" y="1"/>
                </a:cubicBezTo>
                <a:cubicBezTo>
                  <a:pt x="238" y="1"/>
                  <a:pt x="241" y="2"/>
                  <a:pt x="243" y="4"/>
                </a:cubicBezTo>
                <a:cubicBezTo>
                  <a:pt x="244" y="6"/>
                  <a:pt x="251" y="66"/>
                  <a:pt x="267" y="185"/>
                </a:cubicBezTo>
                <a:lnTo>
                  <a:pt x="290" y="365"/>
                </a:lnTo>
                <a:lnTo>
                  <a:pt x="305" y="341"/>
                </a:lnTo>
                <a:cubicBezTo>
                  <a:pt x="315" y="326"/>
                  <a:pt x="329" y="304"/>
                  <a:pt x="346" y="277"/>
                </a:cubicBezTo>
                <a:cubicBezTo>
                  <a:pt x="363" y="248"/>
                  <a:pt x="382" y="219"/>
                  <a:pt x="402" y="186"/>
                </a:cubicBezTo>
                <a:cubicBezTo>
                  <a:pt x="477" y="67"/>
                  <a:pt x="515" y="7"/>
                  <a:pt x="516" y="6"/>
                </a:cubicBezTo>
                <a:cubicBezTo>
                  <a:pt x="516" y="5"/>
                  <a:pt x="517" y="5"/>
                  <a:pt x="518" y="4"/>
                </a:cubicBezTo>
                <a:cubicBezTo>
                  <a:pt x="519" y="3"/>
                  <a:pt x="519" y="2"/>
                  <a:pt x="520" y="2"/>
                </a:cubicBezTo>
                <a:lnTo>
                  <a:pt x="524" y="1"/>
                </a:lnTo>
                <a:lnTo>
                  <a:pt x="586" y="1"/>
                </a:lnTo>
                <a:cubicBezTo>
                  <a:pt x="593" y="1"/>
                  <a:pt x="602" y="1"/>
                  <a:pt x="611" y="1"/>
                </a:cubicBezTo>
                <a:cubicBezTo>
                  <a:pt x="621" y="1"/>
                  <a:pt x="628" y="0"/>
                  <a:pt x="631" y="0"/>
                </a:cubicBezTo>
                <a:cubicBezTo>
                  <a:pt x="646" y="0"/>
                  <a:pt x="653" y="2"/>
                  <a:pt x="653" y="7"/>
                </a:cubicBezTo>
                <a:cubicBezTo>
                  <a:pt x="653" y="9"/>
                  <a:pt x="652" y="13"/>
                  <a:pt x="651" y="18"/>
                </a:cubicBezTo>
                <a:cubicBezTo>
                  <a:pt x="650" y="23"/>
                  <a:pt x="649" y="26"/>
                  <a:pt x="649" y="26"/>
                </a:cubicBezTo>
                <a:cubicBezTo>
                  <a:pt x="647" y="29"/>
                  <a:pt x="639" y="30"/>
                  <a:pt x="624" y="30"/>
                </a:cubicBezTo>
                <a:cubicBezTo>
                  <a:pt x="607" y="31"/>
                  <a:pt x="596" y="31"/>
                  <a:pt x="591" y="32"/>
                </a:cubicBezTo>
                <a:cubicBezTo>
                  <a:pt x="587" y="33"/>
                  <a:pt x="583" y="35"/>
                  <a:pt x="580" y="39"/>
                </a:cubicBezTo>
                <a:cubicBezTo>
                  <a:pt x="579" y="41"/>
                  <a:pt x="563" y="102"/>
                  <a:pt x="534" y="221"/>
                </a:cubicBezTo>
                <a:cubicBezTo>
                  <a:pt x="504" y="341"/>
                  <a:pt x="489" y="401"/>
                  <a:pt x="489" y="402"/>
                </a:cubicBezTo>
                <a:cubicBezTo>
                  <a:pt x="489" y="404"/>
                  <a:pt x="489" y="405"/>
                  <a:pt x="489" y="405"/>
                </a:cubicBezTo>
                <a:cubicBezTo>
                  <a:pt x="490" y="406"/>
                  <a:pt x="491" y="406"/>
                  <a:pt x="494" y="408"/>
                </a:cubicBezTo>
                <a:cubicBezTo>
                  <a:pt x="497" y="409"/>
                  <a:pt x="500" y="409"/>
                  <a:pt x="505" y="409"/>
                </a:cubicBezTo>
                <a:cubicBezTo>
                  <a:pt x="510" y="409"/>
                  <a:pt x="517" y="409"/>
                  <a:pt x="526" y="410"/>
                </a:cubicBezTo>
                <a:lnTo>
                  <a:pt x="546" y="410"/>
                </a:lnTo>
                <a:cubicBezTo>
                  <a:pt x="548" y="414"/>
                  <a:pt x="550" y="417"/>
                  <a:pt x="550" y="417"/>
                </a:cubicBezTo>
                <a:cubicBezTo>
                  <a:pt x="550" y="424"/>
                  <a:pt x="548" y="431"/>
                  <a:pt x="545" y="437"/>
                </a:cubicBezTo>
                <a:cubicBezTo>
                  <a:pt x="543" y="439"/>
                  <a:pt x="540" y="440"/>
                  <a:pt x="535" y="440"/>
                </a:cubicBezTo>
                <a:cubicBezTo>
                  <a:pt x="533" y="440"/>
                  <a:pt x="524" y="440"/>
                  <a:pt x="509" y="439"/>
                </a:cubicBezTo>
                <a:cubicBezTo>
                  <a:pt x="493" y="439"/>
                  <a:pt x="474" y="439"/>
                  <a:pt x="450" y="439"/>
                </a:cubicBezTo>
                <a:cubicBezTo>
                  <a:pt x="424" y="439"/>
                  <a:pt x="404" y="439"/>
                  <a:pt x="391" y="439"/>
                </a:cubicBezTo>
                <a:cubicBezTo>
                  <a:pt x="377" y="439"/>
                  <a:pt x="370" y="439"/>
                  <a:pt x="368" y="439"/>
                </a:cubicBezTo>
                <a:cubicBezTo>
                  <a:pt x="361" y="439"/>
                  <a:pt x="357" y="437"/>
                  <a:pt x="357" y="433"/>
                </a:cubicBezTo>
                <a:cubicBezTo>
                  <a:pt x="357" y="432"/>
                  <a:pt x="358" y="429"/>
                  <a:pt x="359" y="424"/>
                </a:cubicBezTo>
                <a:cubicBezTo>
                  <a:pt x="360" y="417"/>
                  <a:pt x="362" y="413"/>
                  <a:pt x="364" y="412"/>
                </a:cubicBezTo>
                <a:cubicBezTo>
                  <a:pt x="365" y="411"/>
                  <a:pt x="370" y="411"/>
                  <a:pt x="378" y="410"/>
                </a:cubicBezTo>
                <a:cubicBezTo>
                  <a:pt x="390" y="410"/>
                  <a:pt x="403" y="410"/>
                  <a:pt x="417" y="408"/>
                </a:cubicBezTo>
                <a:cubicBezTo>
                  <a:pt x="423" y="407"/>
                  <a:pt x="427" y="405"/>
                  <a:pt x="429" y="401"/>
                </a:cubicBezTo>
                <a:cubicBezTo>
                  <a:pt x="430" y="399"/>
                  <a:pt x="438" y="368"/>
                  <a:pt x="454" y="307"/>
                </a:cubicBezTo>
                <a:cubicBezTo>
                  <a:pt x="469" y="245"/>
                  <a:pt x="484" y="185"/>
                  <a:pt x="499" y="124"/>
                </a:cubicBezTo>
                <a:cubicBezTo>
                  <a:pt x="514" y="64"/>
                  <a:pt x="522" y="34"/>
                  <a:pt x="522" y="34"/>
                </a:cubicBezTo>
                <a:lnTo>
                  <a:pt x="397" y="232"/>
                </a:lnTo>
                <a:cubicBezTo>
                  <a:pt x="313" y="367"/>
                  <a:pt x="270" y="434"/>
                  <a:pt x="268" y="437"/>
                </a:cubicBezTo>
                <a:cubicBezTo>
                  <a:pt x="267" y="437"/>
                  <a:pt x="266" y="437"/>
                  <a:pt x="266" y="438"/>
                </a:cubicBezTo>
                <a:cubicBezTo>
                  <a:pt x="263" y="439"/>
                  <a:pt x="260" y="440"/>
                  <a:pt x="255" y="440"/>
                </a:cubicBezTo>
                <a:cubicBezTo>
                  <a:pt x="249" y="440"/>
                  <a:pt x="245" y="438"/>
                  <a:pt x="244" y="435"/>
                </a:cubicBezTo>
                <a:cubicBezTo>
                  <a:pt x="243" y="434"/>
                  <a:pt x="234" y="367"/>
                  <a:pt x="217" y="235"/>
                </a:cubicBezTo>
                <a:lnTo>
                  <a:pt x="192" y="38"/>
                </a:lnTo>
                <a:lnTo>
                  <a:pt x="149" y="212"/>
                </a:lnTo>
                <a:cubicBezTo>
                  <a:pt x="120" y="326"/>
                  <a:pt x="106" y="385"/>
                  <a:pt x="106" y="389"/>
                </a:cubicBezTo>
                <a:cubicBezTo>
                  <a:pt x="108" y="403"/>
                  <a:pt x="124" y="410"/>
                  <a:pt x="152" y="410"/>
                </a:cubicBezTo>
                <a:lnTo>
                  <a:pt x="158" y="410"/>
                </a:lnTo>
                <a:cubicBezTo>
                  <a:pt x="161" y="412"/>
                  <a:pt x="162" y="414"/>
                  <a:pt x="163" y="416"/>
                </a:cubicBezTo>
                <a:cubicBezTo>
                  <a:pt x="163" y="418"/>
                  <a:pt x="163" y="422"/>
                  <a:pt x="161" y="428"/>
                </a:cubicBezTo>
                <a:cubicBezTo>
                  <a:pt x="159" y="434"/>
                  <a:pt x="158" y="438"/>
                  <a:pt x="156" y="439"/>
                </a:cubicBezTo>
                <a:cubicBezTo>
                  <a:pt x="154" y="440"/>
                  <a:pt x="152" y="440"/>
                  <a:pt x="149" y="440"/>
                </a:cubicBezTo>
                <a:cubicBezTo>
                  <a:pt x="148" y="440"/>
                  <a:pt x="145" y="440"/>
                  <a:pt x="141" y="440"/>
                </a:cubicBezTo>
                <a:cubicBezTo>
                  <a:pt x="137" y="440"/>
                  <a:pt x="130" y="440"/>
                  <a:pt x="119" y="439"/>
                </a:cubicBezTo>
                <a:cubicBezTo>
                  <a:pt x="109" y="439"/>
                  <a:pt x="95" y="439"/>
                  <a:pt x="78" y="439"/>
                </a:cubicBezTo>
                <a:cubicBezTo>
                  <a:pt x="65" y="439"/>
                  <a:pt x="52" y="439"/>
                  <a:pt x="38" y="439"/>
                </a:cubicBezTo>
                <a:cubicBezTo>
                  <a:pt x="25" y="440"/>
                  <a:pt x="17" y="440"/>
                  <a:pt x="15" y="440"/>
                </a:cubicBezTo>
                <a:cubicBezTo>
                  <a:pt x="8" y="440"/>
                  <a:pt x="4" y="439"/>
                  <a:pt x="3" y="439"/>
                </a:cubicBezTo>
                <a:cubicBezTo>
                  <a:pt x="1" y="438"/>
                  <a:pt x="0" y="436"/>
                  <a:pt x="0" y="433"/>
                </a:cubicBezTo>
                <a:cubicBezTo>
                  <a:pt x="0" y="432"/>
                  <a:pt x="1" y="429"/>
                  <a:pt x="2" y="424"/>
                </a:cubicBezTo>
                <a:cubicBezTo>
                  <a:pt x="3" y="419"/>
                  <a:pt x="4" y="415"/>
                  <a:pt x="5" y="414"/>
                </a:cubicBezTo>
                <a:cubicBezTo>
                  <a:pt x="6" y="412"/>
                  <a:pt x="11" y="410"/>
                  <a:pt x="19" y="410"/>
                </a:cubicBezTo>
                <a:cubicBezTo>
                  <a:pt x="49" y="410"/>
                  <a:pt x="68" y="402"/>
                  <a:pt x="76" y="385"/>
                </a:cubicBezTo>
                <a:cubicBezTo>
                  <a:pt x="78" y="382"/>
                  <a:pt x="93" y="325"/>
                  <a:pt x="121" y="212"/>
                </a:cubicBezTo>
                <a:cubicBezTo>
                  <a:pt x="148" y="100"/>
                  <a:pt x="162" y="41"/>
                  <a:pt x="163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2" name=""/>
          <p:cNvSpPr/>
          <p:nvPr/>
        </p:nvSpPr>
        <p:spPr>
          <a:xfrm>
            <a:off x="4357440" y="2819880"/>
            <a:ext cx="137520" cy="168120"/>
          </a:xfrm>
          <a:custGeom>
            <a:avLst/>
            <a:gdLst/>
            <a:ahLst/>
            <a:rect l="0" t="0" r="r" b="b"/>
            <a:pathLst>
              <a:path w="382" h="467">
                <a:moveTo>
                  <a:pt x="164" y="437"/>
                </a:moveTo>
                <a:cubicBezTo>
                  <a:pt x="190" y="437"/>
                  <a:pt x="213" y="426"/>
                  <a:pt x="234" y="404"/>
                </a:cubicBezTo>
                <a:cubicBezTo>
                  <a:pt x="256" y="382"/>
                  <a:pt x="266" y="356"/>
                  <a:pt x="267" y="326"/>
                </a:cubicBezTo>
                <a:cubicBezTo>
                  <a:pt x="267" y="298"/>
                  <a:pt x="256" y="280"/>
                  <a:pt x="232" y="270"/>
                </a:cubicBezTo>
                <a:cubicBezTo>
                  <a:pt x="187" y="258"/>
                  <a:pt x="158" y="250"/>
                  <a:pt x="145" y="246"/>
                </a:cubicBezTo>
                <a:cubicBezTo>
                  <a:pt x="132" y="242"/>
                  <a:pt x="123" y="237"/>
                  <a:pt x="118" y="233"/>
                </a:cubicBezTo>
                <a:cubicBezTo>
                  <a:pt x="93" y="215"/>
                  <a:pt x="80" y="189"/>
                  <a:pt x="80" y="155"/>
                </a:cubicBezTo>
                <a:cubicBezTo>
                  <a:pt x="80" y="129"/>
                  <a:pt x="87" y="106"/>
                  <a:pt x="100" y="84"/>
                </a:cubicBezTo>
                <a:cubicBezTo>
                  <a:pt x="114" y="63"/>
                  <a:pt x="128" y="47"/>
                  <a:pt x="142" y="36"/>
                </a:cubicBezTo>
                <a:cubicBezTo>
                  <a:pt x="154" y="25"/>
                  <a:pt x="169" y="17"/>
                  <a:pt x="187" y="10"/>
                </a:cubicBezTo>
                <a:cubicBezTo>
                  <a:pt x="204" y="4"/>
                  <a:pt x="218" y="1"/>
                  <a:pt x="228" y="0"/>
                </a:cubicBezTo>
                <a:lnTo>
                  <a:pt x="235" y="0"/>
                </a:lnTo>
                <a:lnTo>
                  <a:pt x="239" y="0"/>
                </a:lnTo>
                <a:cubicBezTo>
                  <a:pt x="281" y="0"/>
                  <a:pt x="311" y="14"/>
                  <a:pt x="330" y="41"/>
                </a:cubicBezTo>
                <a:cubicBezTo>
                  <a:pt x="330" y="41"/>
                  <a:pt x="333" y="38"/>
                  <a:pt x="338" y="33"/>
                </a:cubicBezTo>
                <a:cubicBezTo>
                  <a:pt x="343" y="27"/>
                  <a:pt x="349" y="21"/>
                  <a:pt x="355" y="14"/>
                </a:cubicBezTo>
                <a:cubicBezTo>
                  <a:pt x="361" y="7"/>
                  <a:pt x="365" y="3"/>
                  <a:pt x="367" y="0"/>
                </a:cubicBezTo>
                <a:cubicBezTo>
                  <a:pt x="368" y="0"/>
                  <a:pt x="369" y="0"/>
                  <a:pt x="370" y="0"/>
                </a:cubicBezTo>
                <a:cubicBezTo>
                  <a:pt x="371" y="0"/>
                  <a:pt x="372" y="0"/>
                  <a:pt x="373" y="0"/>
                </a:cubicBezTo>
                <a:cubicBezTo>
                  <a:pt x="379" y="0"/>
                  <a:pt x="382" y="1"/>
                  <a:pt x="382" y="4"/>
                </a:cubicBezTo>
                <a:cubicBezTo>
                  <a:pt x="382" y="7"/>
                  <a:pt x="376" y="33"/>
                  <a:pt x="364" y="82"/>
                </a:cubicBezTo>
                <a:cubicBezTo>
                  <a:pt x="352" y="130"/>
                  <a:pt x="345" y="156"/>
                  <a:pt x="343" y="157"/>
                </a:cubicBezTo>
                <a:cubicBezTo>
                  <a:pt x="341" y="159"/>
                  <a:pt x="338" y="160"/>
                  <a:pt x="333" y="159"/>
                </a:cubicBezTo>
                <a:cubicBezTo>
                  <a:pt x="324" y="159"/>
                  <a:pt x="320" y="157"/>
                  <a:pt x="320" y="153"/>
                </a:cubicBezTo>
                <a:cubicBezTo>
                  <a:pt x="320" y="151"/>
                  <a:pt x="320" y="149"/>
                  <a:pt x="321" y="147"/>
                </a:cubicBezTo>
                <a:cubicBezTo>
                  <a:pt x="321" y="146"/>
                  <a:pt x="321" y="142"/>
                  <a:pt x="321" y="135"/>
                </a:cubicBezTo>
                <a:cubicBezTo>
                  <a:pt x="322" y="128"/>
                  <a:pt x="322" y="122"/>
                  <a:pt x="323" y="118"/>
                </a:cubicBezTo>
                <a:cubicBezTo>
                  <a:pt x="323" y="104"/>
                  <a:pt x="321" y="91"/>
                  <a:pt x="317" y="80"/>
                </a:cubicBezTo>
                <a:cubicBezTo>
                  <a:pt x="313" y="70"/>
                  <a:pt x="309" y="62"/>
                  <a:pt x="305" y="57"/>
                </a:cubicBezTo>
                <a:cubicBezTo>
                  <a:pt x="301" y="51"/>
                  <a:pt x="296" y="46"/>
                  <a:pt x="289" y="41"/>
                </a:cubicBezTo>
                <a:cubicBezTo>
                  <a:pt x="274" y="32"/>
                  <a:pt x="256" y="27"/>
                  <a:pt x="236" y="27"/>
                </a:cubicBezTo>
                <a:cubicBezTo>
                  <a:pt x="211" y="27"/>
                  <a:pt x="189" y="37"/>
                  <a:pt x="168" y="57"/>
                </a:cubicBezTo>
                <a:cubicBezTo>
                  <a:pt x="147" y="76"/>
                  <a:pt x="136" y="99"/>
                  <a:pt x="136" y="125"/>
                </a:cubicBezTo>
                <a:cubicBezTo>
                  <a:pt x="136" y="137"/>
                  <a:pt x="139" y="149"/>
                  <a:pt x="145" y="158"/>
                </a:cubicBezTo>
                <a:cubicBezTo>
                  <a:pt x="152" y="167"/>
                  <a:pt x="160" y="174"/>
                  <a:pt x="171" y="178"/>
                </a:cubicBezTo>
                <a:cubicBezTo>
                  <a:pt x="173" y="179"/>
                  <a:pt x="188" y="183"/>
                  <a:pt x="216" y="190"/>
                </a:cubicBezTo>
                <a:cubicBezTo>
                  <a:pt x="245" y="197"/>
                  <a:pt x="260" y="201"/>
                  <a:pt x="260" y="202"/>
                </a:cubicBezTo>
                <a:cubicBezTo>
                  <a:pt x="275" y="206"/>
                  <a:pt x="289" y="217"/>
                  <a:pt x="303" y="232"/>
                </a:cubicBezTo>
                <a:cubicBezTo>
                  <a:pt x="316" y="248"/>
                  <a:pt x="323" y="270"/>
                  <a:pt x="323" y="297"/>
                </a:cubicBezTo>
                <a:cubicBezTo>
                  <a:pt x="323" y="308"/>
                  <a:pt x="321" y="320"/>
                  <a:pt x="318" y="333"/>
                </a:cubicBezTo>
                <a:cubicBezTo>
                  <a:pt x="316" y="343"/>
                  <a:pt x="312" y="353"/>
                  <a:pt x="307" y="365"/>
                </a:cubicBezTo>
                <a:cubicBezTo>
                  <a:pt x="301" y="376"/>
                  <a:pt x="293" y="389"/>
                  <a:pt x="283" y="403"/>
                </a:cubicBezTo>
                <a:cubicBezTo>
                  <a:pt x="274" y="416"/>
                  <a:pt x="259" y="429"/>
                  <a:pt x="240" y="441"/>
                </a:cubicBezTo>
                <a:cubicBezTo>
                  <a:pt x="222" y="453"/>
                  <a:pt x="202" y="461"/>
                  <a:pt x="180" y="466"/>
                </a:cubicBezTo>
                <a:cubicBezTo>
                  <a:pt x="175" y="467"/>
                  <a:pt x="167" y="467"/>
                  <a:pt x="158" y="467"/>
                </a:cubicBezTo>
                <a:cubicBezTo>
                  <a:pt x="116" y="467"/>
                  <a:pt x="83" y="455"/>
                  <a:pt x="59" y="432"/>
                </a:cubicBezTo>
                <a:lnTo>
                  <a:pt x="53" y="425"/>
                </a:lnTo>
                <a:lnTo>
                  <a:pt x="35" y="444"/>
                </a:lnTo>
                <a:cubicBezTo>
                  <a:pt x="25" y="456"/>
                  <a:pt x="19" y="463"/>
                  <a:pt x="17" y="464"/>
                </a:cubicBezTo>
                <a:cubicBezTo>
                  <a:pt x="15" y="466"/>
                  <a:pt x="12" y="467"/>
                  <a:pt x="8" y="467"/>
                </a:cubicBezTo>
                <a:cubicBezTo>
                  <a:pt x="3" y="467"/>
                  <a:pt x="0" y="465"/>
                  <a:pt x="0" y="462"/>
                </a:cubicBezTo>
                <a:cubicBezTo>
                  <a:pt x="0" y="461"/>
                  <a:pt x="13" y="410"/>
                  <a:pt x="37" y="310"/>
                </a:cubicBezTo>
                <a:cubicBezTo>
                  <a:pt x="38" y="307"/>
                  <a:pt x="42" y="306"/>
                  <a:pt x="50" y="306"/>
                </a:cubicBezTo>
                <a:lnTo>
                  <a:pt x="59" y="306"/>
                </a:lnTo>
                <a:cubicBezTo>
                  <a:pt x="61" y="309"/>
                  <a:pt x="62" y="311"/>
                  <a:pt x="62" y="313"/>
                </a:cubicBezTo>
                <a:cubicBezTo>
                  <a:pt x="62" y="314"/>
                  <a:pt x="62" y="316"/>
                  <a:pt x="62" y="319"/>
                </a:cubicBezTo>
                <a:cubicBezTo>
                  <a:pt x="61" y="322"/>
                  <a:pt x="60" y="327"/>
                  <a:pt x="59" y="333"/>
                </a:cubicBezTo>
                <a:cubicBezTo>
                  <a:pt x="58" y="339"/>
                  <a:pt x="57" y="347"/>
                  <a:pt x="58" y="355"/>
                </a:cubicBezTo>
                <a:cubicBezTo>
                  <a:pt x="59" y="371"/>
                  <a:pt x="63" y="385"/>
                  <a:pt x="69" y="397"/>
                </a:cubicBezTo>
                <a:cubicBezTo>
                  <a:pt x="76" y="409"/>
                  <a:pt x="85" y="417"/>
                  <a:pt x="97" y="423"/>
                </a:cubicBezTo>
                <a:cubicBezTo>
                  <a:pt x="109" y="428"/>
                  <a:pt x="120" y="432"/>
                  <a:pt x="130" y="434"/>
                </a:cubicBezTo>
                <a:cubicBezTo>
                  <a:pt x="141" y="436"/>
                  <a:pt x="152" y="437"/>
                  <a:pt x="164" y="4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3" name=""/>
          <p:cNvSpPr/>
          <p:nvPr/>
        </p:nvSpPr>
        <p:spPr>
          <a:xfrm>
            <a:off x="4501440" y="2825640"/>
            <a:ext cx="169920" cy="157320"/>
          </a:xfrm>
          <a:custGeom>
            <a:avLst/>
            <a:gdLst/>
            <a:ahLst/>
            <a:rect l="0" t="0" r="r" b="b"/>
            <a:pathLst>
              <a:path w="472" h="437">
                <a:moveTo>
                  <a:pt x="296" y="300"/>
                </a:moveTo>
                <a:cubicBezTo>
                  <a:pt x="288" y="300"/>
                  <a:pt x="283" y="297"/>
                  <a:pt x="283" y="292"/>
                </a:cubicBezTo>
                <a:cubicBezTo>
                  <a:pt x="283" y="290"/>
                  <a:pt x="284" y="285"/>
                  <a:pt x="287" y="276"/>
                </a:cubicBezTo>
                <a:cubicBezTo>
                  <a:pt x="289" y="268"/>
                  <a:pt x="290" y="260"/>
                  <a:pt x="290" y="254"/>
                </a:cubicBezTo>
                <a:cubicBezTo>
                  <a:pt x="290" y="241"/>
                  <a:pt x="285" y="233"/>
                  <a:pt x="276" y="230"/>
                </a:cubicBezTo>
                <a:cubicBezTo>
                  <a:pt x="267" y="227"/>
                  <a:pt x="247" y="225"/>
                  <a:pt x="214" y="225"/>
                </a:cubicBezTo>
                <a:lnTo>
                  <a:pt x="181" y="225"/>
                </a:lnTo>
                <a:cubicBezTo>
                  <a:pt x="180" y="226"/>
                  <a:pt x="173" y="255"/>
                  <a:pt x="158" y="314"/>
                </a:cubicBezTo>
                <a:cubicBezTo>
                  <a:pt x="144" y="372"/>
                  <a:pt x="136" y="402"/>
                  <a:pt x="136" y="403"/>
                </a:cubicBezTo>
                <a:cubicBezTo>
                  <a:pt x="136" y="405"/>
                  <a:pt x="139" y="406"/>
                  <a:pt x="144" y="406"/>
                </a:cubicBezTo>
                <a:cubicBezTo>
                  <a:pt x="148" y="406"/>
                  <a:pt x="165" y="406"/>
                  <a:pt x="195" y="407"/>
                </a:cubicBezTo>
                <a:cubicBezTo>
                  <a:pt x="235" y="407"/>
                  <a:pt x="262" y="407"/>
                  <a:pt x="274" y="406"/>
                </a:cubicBezTo>
                <a:cubicBezTo>
                  <a:pt x="287" y="405"/>
                  <a:pt x="300" y="402"/>
                  <a:pt x="313" y="398"/>
                </a:cubicBezTo>
                <a:cubicBezTo>
                  <a:pt x="334" y="391"/>
                  <a:pt x="351" y="379"/>
                  <a:pt x="365" y="362"/>
                </a:cubicBezTo>
                <a:cubicBezTo>
                  <a:pt x="379" y="345"/>
                  <a:pt x="394" y="317"/>
                  <a:pt x="410" y="278"/>
                </a:cubicBezTo>
                <a:cubicBezTo>
                  <a:pt x="415" y="268"/>
                  <a:pt x="417" y="263"/>
                  <a:pt x="419" y="262"/>
                </a:cubicBezTo>
                <a:cubicBezTo>
                  <a:pt x="423" y="261"/>
                  <a:pt x="426" y="261"/>
                  <a:pt x="429" y="261"/>
                </a:cubicBezTo>
                <a:cubicBezTo>
                  <a:pt x="438" y="261"/>
                  <a:pt x="442" y="264"/>
                  <a:pt x="442" y="269"/>
                </a:cubicBezTo>
                <a:cubicBezTo>
                  <a:pt x="396" y="378"/>
                  <a:pt x="373" y="433"/>
                  <a:pt x="371" y="436"/>
                </a:cubicBezTo>
                <a:cubicBezTo>
                  <a:pt x="369" y="436"/>
                  <a:pt x="308" y="437"/>
                  <a:pt x="187" y="437"/>
                </a:cubicBezTo>
                <a:lnTo>
                  <a:pt x="66" y="437"/>
                </a:lnTo>
                <a:cubicBezTo>
                  <a:pt x="22" y="437"/>
                  <a:pt x="0" y="434"/>
                  <a:pt x="0" y="430"/>
                </a:cubicBezTo>
                <a:cubicBezTo>
                  <a:pt x="0" y="429"/>
                  <a:pt x="1" y="426"/>
                  <a:pt x="2" y="421"/>
                </a:cubicBezTo>
                <a:cubicBezTo>
                  <a:pt x="4" y="414"/>
                  <a:pt x="6" y="410"/>
                  <a:pt x="8" y="409"/>
                </a:cubicBezTo>
                <a:cubicBezTo>
                  <a:pt x="9" y="408"/>
                  <a:pt x="14" y="408"/>
                  <a:pt x="22" y="407"/>
                </a:cubicBezTo>
                <a:cubicBezTo>
                  <a:pt x="34" y="407"/>
                  <a:pt x="47" y="407"/>
                  <a:pt x="61" y="405"/>
                </a:cubicBezTo>
                <a:cubicBezTo>
                  <a:pt x="67" y="404"/>
                  <a:pt x="71" y="402"/>
                  <a:pt x="73" y="398"/>
                </a:cubicBezTo>
                <a:cubicBezTo>
                  <a:pt x="74" y="396"/>
                  <a:pt x="89" y="335"/>
                  <a:pt x="119" y="216"/>
                </a:cubicBezTo>
                <a:cubicBezTo>
                  <a:pt x="148" y="98"/>
                  <a:pt x="163" y="38"/>
                  <a:pt x="163" y="37"/>
                </a:cubicBezTo>
                <a:cubicBezTo>
                  <a:pt x="163" y="34"/>
                  <a:pt x="163" y="32"/>
                  <a:pt x="161" y="32"/>
                </a:cubicBezTo>
                <a:cubicBezTo>
                  <a:pt x="157" y="31"/>
                  <a:pt x="146" y="30"/>
                  <a:pt x="127" y="29"/>
                </a:cubicBezTo>
                <a:lnTo>
                  <a:pt x="107" y="29"/>
                </a:lnTo>
                <a:cubicBezTo>
                  <a:pt x="104" y="27"/>
                  <a:pt x="103" y="25"/>
                  <a:pt x="103" y="24"/>
                </a:cubicBezTo>
                <a:cubicBezTo>
                  <a:pt x="103" y="23"/>
                  <a:pt x="104" y="19"/>
                  <a:pt x="104" y="13"/>
                </a:cubicBezTo>
                <a:cubicBezTo>
                  <a:pt x="106" y="6"/>
                  <a:pt x="108" y="1"/>
                  <a:pt x="111" y="0"/>
                </a:cubicBezTo>
                <a:lnTo>
                  <a:pt x="467" y="0"/>
                </a:lnTo>
                <a:cubicBezTo>
                  <a:pt x="470" y="1"/>
                  <a:pt x="472" y="4"/>
                  <a:pt x="472" y="7"/>
                </a:cubicBezTo>
                <a:cubicBezTo>
                  <a:pt x="472" y="9"/>
                  <a:pt x="469" y="33"/>
                  <a:pt x="463" y="78"/>
                </a:cubicBezTo>
                <a:cubicBezTo>
                  <a:pt x="458" y="124"/>
                  <a:pt x="455" y="148"/>
                  <a:pt x="454" y="149"/>
                </a:cubicBezTo>
                <a:cubicBezTo>
                  <a:pt x="454" y="152"/>
                  <a:pt x="449" y="154"/>
                  <a:pt x="442" y="154"/>
                </a:cubicBezTo>
                <a:lnTo>
                  <a:pt x="434" y="154"/>
                </a:lnTo>
                <a:cubicBezTo>
                  <a:pt x="431" y="151"/>
                  <a:pt x="429" y="149"/>
                  <a:pt x="429" y="145"/>
                </a:cubicBezTo>
                <a:lnTo>
                  <a:pt x="431" y="130"/>
                </a:lnTo>
                <a:cubicBezTo>
                  <a:pt x="433" y="120"/>
                  <a:pt x="433" y="109"/>
                  <a:pt x="433" y="97"/>
                </a:cubicBezTo>
                <a:cubicBezTo>
                  <a:pt x="433" y="84"/>
                  <a:pt x="432" y="74"/>
                  <a:pt x="429" y="65"/>
                </a:cubicBezTo>
                <a:cubicBezTo>
                  <a:pt x="426" y="56"/>
                  <a:pt x="422" y="50"/>
                  <a:pt x="416" y="45"/>
                </a:cubicBezTo>
                <a:cubicBezTo>
                  <a:pt x="410" y="40"/>
                  <a:pt x="403" y="37"/>
                  <a:pt x="393" y="35"/>
                </a:cubicBezTo>
                <a:cubicBezTo>
                  <a:pt x="383" y="33"/>
                  <a:pt x="373" y="31"/>
                  <a:pt x="363" y="30"/>
                </a:cubicBezTo>
                <a:cubicBezTo>
                  <a:pt x="353" y="30"/>
                  <a:pt x="339" y="29"/>
                  <a:pt x="322" y="29"/>
                </a:cubicBezTo>
                <a:lnTo>
                  <a:pt x="292" y="29"/>
                </a:lnTo>
                <a:cubicBezTo>
                  <a:pt x="254" y="30"/>
                  <a:pt x="234" y="30"/>
                  <a:pt x="232" y="31"/>
                </a:cubicBezTo>
                <a:cubicBezTo>
                  <a:pt x="230" y="32"/>
                  <a:pt x="229" y="34"/>
                  <a:pt x="228" y="37"/>
                </a:cubicBezTo>
                <a:cubicBezTo>
                  <a:pt x="228" y="38"/>
                  <a:pt x="221" y="64"/>
                  <a:pt x="208" y="116"/>
                </a:cubicBezTo>
                <a:cubicBezTo>
                  <a:pt x="195" y="167"/>
                  <a:pt x="189" y="193"/>
                  <a:pt x="188" y="194"/>
                </a:cubicBezTo>
                <a:cubicBezTo>
                  <a:pt x="198" y="194"/>
                  <a:pt x="209" y="195"/>
                  <a:pt x="219" y="195"/>
                </a:cubicBezTo>
                <a:lnTo>
                  <a:pt x="236" y="195"/>
                </a:lnTo>
                <a:cubicBezTo>
                  <a:pt x="264" y="195"/>
                  <a:pt x="284" y="191"/>
                  <a:pt x="294" y="185"/>
                </a:cubicBezTo>
                <a:cubicBezTo>
                  <a:pt x="305" y="179"/>
                  <a:pt x="315" y="161"/>
                  <a:pt x="323" y="133"/>
                </a:cubicBezTo>
                <a:cubicBezTo>
                  <a:pt x="325" y="126"/>
                  <a:pt x="326" y="122"/>
                  <a:pt x="327" y="121"/>
                </a:cubicBezTo>
                <a:cubicBezTo>
                  <a:pt x="328" y="121"/>
                  <a:pt x="332" y="120"/>
                  <a:pt x="338" y="120"/>
                </a:cubicBezTo>
                <a:cubicBezTo>
                  <a:pt x="340" y="120"/>
                  <a:pt x="342" y="120"/>
                  <a:pt x="343" y="120"/>
                </a:cubicBezTo>
                <a:cubicBezTo>
                  <a:pt x="344" y="120"/>
                  <a:pt x="345" y="120"/>
                  <a:pt x="346" y="120"/>
                </a:cubicBezTo>
                <a:cubicBezTo>
                  <a:pt x="347" y="121"/>
                  <a:pt x="348" y="121"/>
                  <a:pt x="348" y="121"/>
                </a:cubicBezTo>
                <a:cubicBezTo>
                  <a:pt x="348" y="121"/>
                  <a:pt x="348" y="122"/>
                  <a:pt x="349" y="123"/>
                </a:cubicBezTo>
                <a:cubicBezTo>
                  <a:pt x="350" y="125"/>
                  <a:pt x="350" y="126"/>
                  <a:pt x="351" y="126"/>
                </a:cubicBezTo>
                <a:lnTo>
                  <a:pt x="330" y="211"/>
                </a:lnTo>
                <a:cubicBezTo>
                  <a:pt x="315" y="269"/>
                  <a:pt x="308" y="297"/>
                  <a:pt x="306" y="298"/>
                </a:cubicBezTo>
                <a:cubicBezTo>
                  <a:pt x="305" y="300"/>
                  <a:pt x="302" y="300"/>
                  <a:pt x="296" y="3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4" name=""/>
          <p:cNvSpPr/>
          <p:nvPr/>
        </p:nvSpPr>
        <p:spPr>
          <a:xfrm>
            <a:off x="4692600" y="280944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1"/>
                </a:moveTo>
                <a:cubicBezTo>
                  <a:pt x="0" y="292"/>
                  <a:pt x="2" y="264"/>
                  <a:pt x="6" y="237"/>
                </a:cubicBezTo>
                <a:cubicBezTo>
                  <a:pt x="11" y="211"/>
                  <a:pt x="16" y="187"/>
                  <a:pt x="21" y="168"/>
                </a:cubicBezTo>
                <a:cubicBezTo>
                  <a:pt x="27" y="148"/>
                  <a:pt x="35" y="130"/>
                  <a:pt x="45" y="111"/>
                </a:cubicBezTo>
                <a:cubicBezTo>
                  <a:pt x="56" y="93"/>
                  <a:pt x="64" y="79"/>
                  <a:pt x="70" y="68"/>
                </a:cubicBezTo>
                <a:cubicBezTo>
                  <a:pt x="76" y="58"/>
                  <a:pt x="85" y="47"/>
                  <a:pt x="97" y="35"/>
                </a:cubicBezTo>
                <a:cubicBezTo>
                  <a:pt x="109" y="23"/>
                  <a:pt x="116" y="16"/>
                  <a:pt x="118" y="13"/>
                </a:cubicBezTo>
                <a:cubicBezTo>
                  <a:pt x="121" y="11"/>
                  <a:pt x="126" y="6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5"/>
                </a:cubicBezTo>
                <a:cubicBezTo>
                  <a:pt x="154" y="7"/>
                  <a:pt x="151" y="11"/>
                  <a:pt x="143" y="19"/>
                </a:cubicBezTo>
                <a:cubicBezTo>
                  <a:pt x="136" y="27"/>
                  <a:pt x="127" y="38"/>
                  <a:pt x="117" y="53"/>
                </a:cubicBezTo>
                <a:cubicBezTo>
                  <a:pt x="107" y="68"/>
                  <a:pt x="96" y="86"/>
                  <a:pt x="86" y="108"/>
                </a:cubicBezTo>
                <a:cubicBezTo>
                  <a:pt x="75" y="130"/>
                  <a:pt x="66" y="159"/>
                  <a:pt x="59" y="197"/>
                </a:cubicBezTo>
                <a:cubicBezTo>
                  <a:pt x="51" y="235"/>
                  <a:pt x="48" y="276"/>
                  <a:pt x="48" y="321"/>
                </a:cubicBezTo>
                <a:cubicBezTo>
                  <a:pt x="48" y="367"/>
                  <a:pt x="51" y="408"/>
                  <a:pt x="59" y="445"/>
                </a:cubicBezTo>
                <a:cubicBezTo>
                  <a:pt x="66" y="481"/>
                  <a:pt x="75" y="511"/>
                  <a:pt x="85" y="534"/>
                </a:cubicBezTo>
                <a:cubicBezTo>
                  <a:pt x="95" y="556"/>
                  <a:pt x="106" y="575"/>
                  <a:pt x="117" y="589"/>
                </a:cubicBezTo>
                <a:cubicBezTo>
                  <a:pt x="127" y="603"/>
                  <a:pt x="136" y="614"/>
                  <a:pt x="143" y="623"/>
                </a:cubicBezTo>
                <a:cubicBezTo>
                  <a:pt x="151" y="632"/>
                  <a:pt x="154" y="636"/>
                  <a:pt x="154" y="636"/>
                </a:cubicBezTo>
                <a:cubicBezTo>
                  <a:pt x="154" y="640"/>
                  <a:pt x="151" y="642"/>
                  <a:pt x="145" y="642"/>
                </a:cubicBezTo>
                <a:lnTo>
                  <a:pt x="143" y="642"/>
                </a:lnTo>
                <a:lnTo>
                  <a:pt x="134" y="642"/>
                </a:lnTo>
                <a:lnTo>
                  <a:pt x="117" y="627"/>
                </a:lnTo>
                <a:cubicBezTo>
                  <a:pt x="76" y="590"/>
                  <a:pt x="46" y="545"/>
                  <a:pt x="28" y="491"/>
                </a:cubicBezTo>
                <a:cubicBezTo>
                  <a:pt x="9" y="436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5" name=""/>
          <p:cNvSpPr/>
          <p:nvPr/>
        </p:nvSpPr>
        <p:spPr>
          <a:xfrm>
            <a:off x="4772520" y="282492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7" y="0"/>
                </a:moveTo>
                <a:cubicBezTo>
                  <a:pt x="253" y="0"/>
                  <a:pt x="264" y="0"/>
                  <a:pt x="279" y="0"/>
                </a:cubicBezTo>
                <a:cubicBezTo>
                  <a:pt x="294" y="1"/>
                  <a:pt x="309" y="1"/>
                  <a:pt x="322" y="2"/>
                </a:cubicBezTo>
                <a:cubicBezTo>
                  <a:pt x="344" y="2"/>
                  <a:pt x="362" y="1"/>
                  <a:pt x="377" y="1"/>
                </a:cubicBezTo>
                <a:cubicBezTo>
                  <a:pt x="391" y="0"/>
                  <a:pt x="399" y="0"/>
                  <a:pt x="402" y="0"/>
                </a:cubicBezTo>
                <a:cubicBezTo>
                  <a:pt x="409" y="0"/>
                  <a:pt x="413" y="2"/>
                  <a:pt x="413" y="5"/>
                </a:cubicBezTo>
                <a:cubicBezTo>
                  <a:pt x="413" y="7"/>
                  <a:pt x="413" y="10"/>
                  <a:pt x="411" y="15"/>
                </a:cubicBezTo>
                <a:cubicBezTo>
                  <a:pt x="409" y="23"/>
                  <a:pt x="407" y="27"/>
                  <a:pt x="405" y="28"/>
                </a:cubicBezTo>
                <a:cubicBezTo>
                  <a:pt x="404" y="29"/>
                  <a:pt x="399" y="29"/>
                  <a:pt x="391" y="29"/>
                </a:cubicBezTo>
                <a:cubicBezTo>
                  <a:pt x="381" y="30"/>
                  <a:pt x="372" y="31"/>
                  <a:pt x="366" y="32"/>
                </a:cubicBezTo>
                <a:cubicBezTo>
                  <a:pt x="359" y="34"/>
                  <a:pt x="355" y="36"/>
                  <a:pt x="352" y="37"/>
                </a:cubicBezTo>
                <a:cubicBezTo>
                  <a:pt x="350" y="39"/>
                  <a:pt x="349" y="41"/>
                  <a:pt x="350" y="43"/>
                </a:cubicBezTo>
                <a:cubicBezTo>
                  <a:pt x="350" y="48"/>
                  <a:pt x="354" y="100"/>
                  <a:pt x="361" y="197"/>
                </a:cubicBezTo>
                <a:cubicBezTo>
                  <a:pt x="367" y="294"/>
                  <a:pt x="371" y="345"/>
                  <a:pt x="371" y="350"/>
                </a:cubicBezTo>
                <a:lnTo>
                  <a:pt x="372" y="348"/>
                </a:lnTo>
                <a:cubicBezTo>
                  <a:pt x="373" y="347"/>
                  <a:pt x="374" y="345"/>
                  <a:pt x="376" y="342"/>
                </a:cubicBezTo>
                <a:cubicBezTo>
                  <a:pt x="378" y="339"/>
                  <a:pt x="380" y="335"/>
                  <a:pt x="384" y="330"/>
                </a:cubicBezTo>
                <a:cubicBezTo>
                  <a:pt x="387" y="325"/>
                  <a:pt x="391" y="318"/>
                  <a:pt x="395" y="311"/>
                </a:cubicBezTo>
                <a:cubicBezTo>
                  <a:pt x="398" y="303"/>
                  <a:pt x="404" y="294"/>
                  <a:pt x="410" y="284"/>
                </a:cubicBezTo>
                <a:cubicBezTo>
                  <a:pt x="416" y="274"/>
                  <a:pt x="423" y="263"/>
                  <a:pt x="429" y="250"/>
                </a:cubicBezTo>
                <a:cubicBezTo>
                  <a:pt x="436" y="236"/>
                  <a:pt x="444" y="222"/>
                  <a:pt x="454" y="207"/>
                </a:cubicBezTo>
                <a:cubicBezTo>
                  <a:pt x="500" y="128"/>
                  <a:pt x="525" y="83"/>
                  <a:pt x="531" y="72"/>
                </a:cubicBezTo>
                <a:cubicBezTo>
                  <a:pt x="537" y="60"/>
                  <a:pt x="540" y="53"/>
                  <a:pt x="541" y="50"/>
                </a:cubicBezTo>
                <a:cubicBezTo>
                  <a:pt x="541" y="44"/>
                  <a:pt x="536" y="39"/>
                  <a:pt x="528" y="35"/>
                </a:cubicBezTo>
                <a:cubicBezTo>
                  <a:pt x="520" y="31"/>
                  <a:pt x="511" y="29"/>
                  <a:pt x="501" y="29"/>
                </a:cubicBezTo>
                <a:cubicBezTo>
                  <a:pt x="495" y="29"/>
                  <a:pt x="492" y="27"/>
                  <a:pt x="492" y="23"/>
                </a:cubicBezTo>
                <a:cubicBezTo>
                  <a:pt x="492" y="21"/>
                  <a:pt x="493" y="19"/>
                  <a:pt x="494" y="14"/>
                </a:cubicBezTo>
                <a:cubicBezTo>
                  <a:pt x="495" y="8"/>
                  <a:pt x="497" y="3"/>
                  <a:pt x="498" y="2"/>
                </a:cubicBezTo>
                <a:cubicBezTo>
                  <a:pt x="498" y="1"/>
                  <a:pt x="501" y="0"/>
                  <a:pt x="507" y="0"/>
                </a:cubicBezTo>
                <a:cubicBezTo>
                  <a:pt x="508" y="0"/>
                  <a:pt x="511" y="0"/>
                  <a:pt x="517" y="0"/>
                </a:cubicBezTo>
                <a:cubicBezTo>
                  <a:pt x="523" y="0"/>
                  <a:pt x="532" y="0"/>
                  <a:pt x="542" y="0"/>
                </a:cubicBezTo>
                <a:cubicBezTo>
                  <a:pt x="553" y="0"/>
                  <a:pt x="565" y="0"/>
                  <a:pt x="577" y="1"/>
                </a:cubicBezTo>
                <a:cubicBezTo>
                  <a:pt x="605" y="1"/>
                  <a:pt x="624" y="0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9"/>
                  <a:pt x="640" y="13"/>
                  <a:pt x="639" y="18"/>
                </a:cubicBezTo>
                <a:cubicBezTo>
                  <a:pt x="637" y="22"/>
                  <a:pt x="636" y="26"/>
                  <a:pt x="634" y="27"/>
                </a:cubicBezTo>
                <a:cubicBezTo>
                  <a:pt x="632" y="29"/>
                  <a:pt x="630" y="30"/>
                  <a:pt x="628" y="29"/>
                </a:cubicBezTo>
                <a:cubicBezTo>
                  <a:pt x="618" y="29"/>
                  <a:pt x="610" y="30"/>
                  <a:pt x="602" y="33"/>
                </a:cubicBezTo>
                <a:cubicBezTo>
                  <a:pt x="594" y="36"/>
                  <a:pt x="588" y="39"/>
                  <a:pt x="583" y="42"/>
                </a:cubicBezTo>
                <a:cubicBezTo>
                  <a:pt x="578" y="45"/>
                  <a:pt x="574" y="49"/>
                  <a:pt x="571" y="53"/>
                </a:cubicBezTo>
                <a:cubicBezTo>
                  <a:pt x="568" y="57"/>
                  <a:pt x="565" y="60"/>
                  <a:pt x="563" y="64"/>
                </a:cubicBezTo>
                <a:lnTo>
                  <a:pt x="560" y="68"/>
                </a:lnTo>
                <a:lnTo>
                  <a:pt x="451" y="258"/>
                </a:lnTo>
                <a:cubicBezTo>
                  <a:pt x="379" y="384"/>
                  <a:pt x="343" y="448"/>
                  <a:pt x="343" y="448"/>
                </a:cubicBezTo>
                <a:cubicBezTo>
                  <a:pt x="340" y="451"/>
                  <a:pt x="335" y="453"/>
                  <a:pt x="327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8"/>
                  <a:pt x="310" y="396"/>
                  <a:pt x="303" y="292"/>
                </a:cubicBezTo>
                <a:cubicBezTo>
                  <a:pt x="296" y="188"/>
                  <a:pt x="292" y="134"/>
                  <a:pt x="292" y="131"/>
                </a:cubicBezTo>
                <a:lnTo>
                  <a:pt x="284" y="142"/>
                </a:lnTo>
                <a:cubicBezTo>
                  <a:pt x="275" y="158"/>
                  <a:pt x="247" y="206"/>
                  <a:pt x="202" y="285"/>
                </a:cubicBezTo>
                <a:cubicBezTo>
                  <a:pt x="141" y="393"/>
                  <a:pt x="109" y="448"/>
                  <a:pt x="108" y="448"/>
                </a:cubicBezTo>
                <a:cubicBezTo>
                  <a:pt x="108" y="449"/>
                  <a:pt x="106" y="450"/>
                  <a:pt x="105" y="451"/>
                </a:cubicBezTo>
                <a:cubicBezTo>
                  <a:pt x="103" y="452"/>
                  <a:pt x="99" y="453"/>
                  <a:pt x="94" y="453"/>
                </a:cubicBezTo>
                <a:cubicBezTo>
                  <a:pt x="86" y="453"/>
                  <a:pt x="81" y="451"/>
                  <a:pt x="80" y="448"/>
                </a:cubicBezTo>
                <a:cubicBezTo>
                  <a:pt x="80" y="447"/>
                  <a:pt x="75" y="379"/>
                  <a:pt x="66" y="244"/>
                </a:cubicBezTo>
                <a:cubicBezTo>
                  <a:pt x="57" y="109"/>
                  <a:pt x="52" y="40"/>
                  <a:pt x="51" y="39"/>
                </a:cubicBezTo>
                <a:cubicBezTo>
                  <a:pt x="50" y="35"/>
                  <a:pt x="48" y="33"/>
                  <a:pt x="45" y="32"/>
                </a:cubicBezTo>
                <a:cubicBezTo>
                  <a:pt x="41" y="31"/>
                  <a:pt x="33" y="30"/>
                  <a:pt x="20" y="29"/>
                </a:cubicBezTo>
                <a:lnTo>
                  <a:pt x="4" y="29"/>
                </a:lnTo>
                <a:cubicBezTo>
                  <a:pt x="1" y="26"/>
                  <a:pt x="0" y="24"/>
                  <a:pt x="0" y="22"/>
                </a:cubicBezTo>
                <a:cubicBezTo>
                  <a:pt x="0" y="12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5" y="2"/>
                  <a:pt x="80" y="2"/>
                </a:cubicBezTo>
                <a:cubicBezTo>
                  <a:pt x="134" y="2"/>
                  <a:pt x="163" y="1"/>
                  <a:pt x="168" y="0"/>
                </a:cubicBezTo>
                <a:lnTo>
                  <a:pt x="175" y="0"/>
                </a:lnTo>
                <a:cubicBezTo>
                  <a:pt x="177" y="2"/>
                  <a:pt x="178" y="4"/>
                  <a:pt x="178" y="5"/>
                </a:cubicBezTo>
                <a:cubicBezTo>
                  <a:pt x="178" y="7"/>
                  <a:pt x="178" y="11"/>
                  <a:pt x="177" y="17"/>
                </a:cubicBezTo>
                <a:cubicBezTo>
                  <a:pt x="175" y="23"/>
                  <a:pt x="173" y="27"/>
                  <a:pt x="171" y="29"/>
                </a:cubicBezTo>
                <a:lnTo>
                  <a:pt x="158" y="29"/>
                </a:lnTo>
                <a:cubicBezTo>
                  <a:pt x="132" y="30"/>
                  <a:pt x="118" y="34"/>
                  <a:pt x="116" y="40"/>
                </a:cubicBezTo>
                <a:cubicBezTo>
                  <a:pt x="129" y="238"/>
                  <a:pt x="136" y="341"/>
                  <a:pt x="138" y="352"/>
                </a:cubicBezTo>
                <a:lnTo>
                  <a:pt x="289" y="86"/>
                </a:lnTo>
                <a:lnTo>
                  <a:pt x="287" y="61"/>
                </a:lnTo>
                <a:cubicBezTo>
                  <a:pt x="286" y="43"/>
                  <a:pt x="284" y="34"/>
                  <a:pt x="281" y="32"/>
                </a:cubicBezTo>
                <a:cubicBezTo>
                  <a:pt x="278" y="31"/>
                  <a:pt x="269" y="30"/>
                  <a:pt x="254" y="29"/>
                </a:cubicBezTo>
                <a:cubicBezTo>
                  <a:pt x="246" y="29"/>
                  <a:pt x="241" y="29"/>
                  <a:pt x="238" y="28"/>
                </a:cubicBezTo>
                <a:cubicBezTo>
                  <a:pt x="235" y="27"/>
                  <a:pt x="234" y="25"/>
                  <a:pt x="234" y="22"/>
                </a:cubicBezTo>
                <a:cubicBezTo>
                  <a:pt x="234" y="21"/>
                  <a:pt x="235" y="19"/>
                  <a:pt x="235" y="14"/>
                </a:cubicBezTo>
                <a:cubicBezTo>
                  <a:pt x="236" y="13"/>
                  <a:pt x="236" y="11"/>
                  <a:pt x="237" y="9"/>
                </a:cubicBezTo>
                <a:cubicBezTo>
                  <a:pt x="237" y="6"/>
                  <a:pt x="237" y="5"/>
                  <a:pt x="237" y="4"/>
                </a:cubicBezTo>
                <a:cubicBezTo>
                  <a:pt x="237" y="3"/>
                  <a:pt x="238" y="2"/>
                  <a:pt x="239" y="2"/>
                </a:cubicBezTo>
                <a:cubicBezTo>
                  <a:pt x="241" y="1"/>
                  <a:pt x="241" y="0"/>
                  <a:pt x="242" y="0"/>
                </a:cubicBezTo>
                <a:cubicBezTo>
                  <a:pt x="242" y="0"/>
                  <a:pt x="244" y="0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6" name=""/>
          <p:cNvSpPr/>
          <p:nvPr/>
        </p:nvSpPr>
        <p:spPr>
          <a:xfrm>
            <a:off x="5015520" y="280944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9" y="51"/>
                  <a:pt x="108" y="97"/>
                  <a:pt x="127" y="151"/>
                </a:cubicBezTo>
                <a:cubicBezTo>
                  <a:pt x="145" y="205"/>
                  <a:pt x="154" y="263"/>
                  <a:pt x="154" y="321"/>
                </a:cubicBezTo>
                <a:cubicBezTo>
                  <a:pt x="154" y="351"/>
                  <a:pt x="152" y="379"/>
                  <a:pt x="148" y="405"/>
                </a:cubicBezTo>
                <a:cubicBezTo>
                  <a:pt x="144" y="432"/>
                  <a:pt x="139" y="455"/>
                  <a:pt x="133" y="474"/>
                </a:cubicBezTo>
                <a:cubicBezTo>
                  <a:pt x="128" y="493"/>
                  <a:pt x="120" y="512"/>
                  <a:pt x="109" y="531"/>
                </a:cubicBezTo>
                <a:cubicBezTo>
                  <a:pt x="99" y="549"/>
                  <a:pt x="91" y="564"/>
                  <a:pt x="85" y="574"/>
                </a:cubicBezTo>
                <a:cubicBezTo>
                  <a:pt x="79" y="583"/>
                  <a:pt x="70" y="594"/>
                  <a:pt x="58" y="606"/>
                </a:cubicBezTo>
                <a:cubicBezTo>
                  <a:pt x="46" y="618"/>
                  <a:pt x="39" y="625"/>
                  <a:pt x="37" y="627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6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1"/>
                  <a:pt x="7" y="626"/>
                </a:cubicBezTo>
                <a:cubicBezTo>
                  <a:pt x="74" y="557"/>
                  <a:pt x="107" y="456"/>
                  <a:pt x="107" y="321"/>
                </a:cubicBezTo>
                <a:cubicBezTo>
                  <a:pt x="107" y="186"/>
                  <a:pt x="74" y="85"/>
                  <a:pt x="7" y="16"/>
                </a:cubicBezTo>
                <a:cubicBezTo>
                  <a:pt x="3" y="11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7" name=""/>
          <p:cNvSpPr/>
          <p:nvPr/>
        </p:nvSpPr>
        <p:spPr>
          <a:xfrm>
            <a:off x="5157000" y="284796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0" y="222"/>
                </a:moveTo>
                <a:cubicBezTo>
                  <a:pt x="0" y="222"/>
                  <a:pt x="0" y="219"/>
                  <a:pt x="0" y="213"/>
                </a:cubicBezTo>
                <a:cubicBezTo>
                  <a:pt x="0" y="208"/>
                  <a:pt x="3" y="204"/>
                  <a:pt x="9" y="201"/>
                </a:cubicBezTo>
                <a:lnTo>
                  <a:pt x="201" y="201"/>
                </a:lnTo>
                <a:lnTo>
                  <a:pt x="201" y="104"/>
                </a:lnTo>
                <a:lnTo>
                  <a:pt x="201" y="8"/>
                </a:lnTo>
                <a:cubicBezTo>
                  <a:pt x="205" y="3"/>
                  <a:pt x="210" y="0"/>
                  <a:pt x="213" y="0"/>
                </a:cubicBezTo>
                <a:cubicBezTo>
                  <a:pt x="219" y="0"/>
                  <a:pt x="223" y="3"/>
                  <a:pt x="226" y="9"/>
                </a:cubicBezTo>
                <a:lnTo>
                  <a:pt x="226" y="201"/>
                </a:lnTo>
                <a:lnTo>
                  <a:pt x="418" y="201"/>
                </a:lnTo>
                <a:cubicBezTo>
                  <a:pt x="425" y="204"/>
                  <a:pt x="428" y="208"/>
                  <a:pt x="428" y="213"/>
                </a:cubicBezTo>
                <a:cubicBezTo>
                  <a:pt x="428" y="219"/>
                  <a:pt x="425" y="223"/>
                  <a:pt x="418" y="226"/>
                </a:cubicBezTo>
                <a:lnTo>
                  <a:pt x="226" y="226"/>
                </a:lnTo>
                <a:lnTo>
                  <a:pt x="226" y="418"/>
                </a:lnTo>
                <a:cubicBezTo>
                  <a:pt x="223" y="424"/>
                  <a:pt x="219" y="427"/>
                  <a:pt x="215" y="427"/>
                </a:cubicBezTo>
                <a:lnTo>
                  <a:pt x="213" y="427"/>
                </a:lnTo>
                <a:lnTo>
                  <a:pt x="212" y="427"/>
                </a:lnTo>
                <a:cubicBezTo>
                  <a:pt x="207" y="427"/>
                  <a:pt x="203" y="424"/>
                  <a:pt x="201" y="418"/>
                </a:cubicBezTo>
                <a:lnTo>
                  <a:pt x="201" y="226"/>
                </a:lnTo>
                <a:lnTo>
                  <a:pt x="9" y="226"/>
                </a:lnTo>
                <a:cubicBezTo>
                  <a:pt x="3" y="223"/>
                  <a:pt x="0" y="219"/>
                  <a:pt x="0" y="213"/>
                </a:cubicBezTo>
                <a:lnTo>
                  <a:pt x="0" y="2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8" name=""/>
          <p:cNvSpPr/>
          <p:nvPr/>
        </p:nvSpPr>
        <p:spPr>
          <a:xfrm>
            <a:off x="5385960" y="2822400"/>
            <a:ext cx="117720" cy="163440"/>
          </a:xfrm>
          <a:custGeom>
            <a:avLst/>
            <a:gdLst/>
            <a:ahLst/>
            <a:rect l="0" t="0" r="r" b="b"/>
            <a:pathLst>
              <a:path w="327" h="454">
                <a:moveTo>
                  <a:pt x="76" y="13"/>
                </a:moveTo>
                <a:cubicBezTo>
                  <a:pt x="76" y="8"/>
                  <a:pt x="80" y="3"/>
                  <a:pt x="87" y="0"/>
                </a:cubicBezTo>
                <a:lnTo>
                  <a:pt x="99" y="0"/>
                </a:lnTo>
                <a:cubicBezTo>
                  <a:pt x="138" y="1"/>
                  <a:pt x="162" y="12"/>
                  <a:pt x="172" y="32"/>
                </a:cubicBezTo>
                <a:cubicBezTo>
                  <a:pt x="175" y="38"/>
                  <a:pt x="187" y="73"/>
                  <a:pt x="210" y="134"/>
                </a:cubicBezTo>
                <a:cubicBezTo>
                  <a:pt x="232" y="195"/>
                  <a:pt x="253" y="255"/>
                  <a:pt x="275" y="313"/>
                </a:cubicBezTo>
                <a:cubicBezTo>
                  <a:pt x="296" y="371"/>
                  <a:pt x="307" y="401"/>
                  <a:pt x="307" y="403"/>
                </a:cubicBezTo>
                <a:cubicBezTo>
                  <a:pt x="310" y="411"/>
                  <a:pt x="312" y="418"/>
                  <a:pt x="315" y="424"/>
                </a:cubicBezTo>
                <a:cubicBezTo>
                  <a:pt x="318" y="430"/>
                  <a:pt x="319" y="434"/>
                  <a:pt x="321" y="436"/>
                </a:cubicBezTo>
                <a:cubicBezTo>
                  <a:pt x="322" y="439"/>
                  <a:pt x="323" y="441"/>
                  <a:pt x="324" y="442"/>
                </a:cubicBezTo>
                <a:cubicBezTo>
                  <a:pt x="325" y="443"/>
                  <a:pt x="326" y="444"/>
                  <a:pt x="327" y="445"/>
                </a:cubicBezTo>
                <a:cubicBezTo>
                  <a:pt x="327" y="445"/>
                  <a:pt x="328" y="446"/>
                  <a:pt x="327" y="447"/>
                </a:cubicBezTo>
                <a:cubicBezTo>
                  <a:pt x="327" y="448"/>
                  <a:pt x="325" y="450"/>
                  <a:pt x="323" y="453"/>
                </a:cubicBezTo>
                <a:lnTo>
                  <a:pt x="280" y="453"/>
                </a:lnTo>
                <a:cubicBezTo>
                  <a:pt x="269" y="447"/>
                  <a:pt x="262" y="441"/>
                  <a:pt x="259" y="434"/>
                </a:cubicBezTo>
                <a:cubicBezTo>
                  <a:pt x="256" y="428"/>
                  <a:pt x="245" y="399"/>
                  <a:pt x="226" y="348"/>
                </a:cubicBezTo>
                <a:lnTo>
                  <a:pt x="197" y="268"/>
                </a:lnTo>
                <a:lnTo>
                  <a:pt x="188" y="278"/>
                </a:lnTo>
                <a:cubicBezTo>
                  <a:pt x="182" y="285"/>
                  <a:pt x="172" y="296"/>
                  <a:pt x="157" y="313"/>
                </a:cubicBezTo>
                <a:cubicBezTo>
                  <a:pt x="143" y="330"/>
                  <a:pt x="131" y="344"/>
                  <a:pt x="121" y="355"/>
                </a:cubicBezTo>
                <a:cubicBezTo>
                  <a:pt x="110" y="368"/>
                  <a:pt x="97" y="383"/>
                  <a:pt x="81" y="402"/>
                </a:cubicBezTo>
                <a:cubicBezTo>
                  <a:pt x="59" y="427"/>
                  <a:pt x="46" y="442"/>
                  <a:pt x="41" y="446"/>
                </a:cubicBezTo>
                <a:cubicBezTo>
                  <a:pt x="36" y="451"/>
                  <a:pt x="30" y="453"/>
                  <a:pt x="23" y="454"/>
                </a:cubicBezTo>
                <a:cubicBezTo>
                  <a:pt x="7" y="454"/>
                  <a:pt x="0" y="447"/>
                  <a:pt x="0" y="433"/>
                </a:cubicBezTo>
                <a:cubicBezTo>
                  <a:pt x="0" y="426"/>
                  <a:pt x="3" y="419"/>
                  <a:pt x="9" y="412"/>
                </a:cubicBezTo>
                <a:cubicBezTo>
                  <a:pt x="15" y="406"/>
                  <a:pt x="44" y="377"/>
                  <a:pt x="97" y="326"/>
                </a:cubicBezTo>
                <a:cubicBezTo>
                  <a:pt x="110" y="313"/>
                  <a:pt x="124" y="300"/>
                  <a:pt x="140" y="284"/>
                </a:cubicBezTo>
                <a:cubicBezTo>
                  <a:pt x="156" y="269"/>
                  <a:pt x="168" y="257"/>
                  <a:pt x="175" y="250"/>
                </a:cubicBezTo>
                <a:lnTo>
                  <a:pt x="186" y="239"/>
                </a:lnTo>
                <a:cubicBezTo>
                  <a:pt x="186" y="239"/>
                  <a:pt x="176" y="209"/>
                  <a:pt x="154" y="149"/>
                </a:cubicBezTo>
                <a:cubicBezTo>
                  <a:pt x="133" y="90"/>
                  <a:pt x="121" y="57"/>
                  <a:pt x="120" y="52"/>
                </a:cubicBezTo>
                <a:cubicBezTo>
                  <a:pt x="111" y="33"/>
                  <a:pt x="100" y="23"/>
                  <a:pt x="87" y="23"/>
                </a:cubicBezTo>
                <a:cubicBezTo>
                  <a:pt x="80" y="23"/>
                  <a:pt x="76" y="20"/>
                  <a:pt x="76" y="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9" name=""/>
          <p:cNvSpPr/>
          <p:nvPr/>
        </p:nvSpPr>
        <p:spPr>
          <a:xfrm>
            <a:off x="5560920" y="2809440"/>
            <a:ext cx="218160" cy="231120"/>
          </a:xfrm>
          <a:custGeom>
            <a:avLst/>
            <a:gdLst/>
            <a:ahLst/>
            <a:rect l="0" t="0" r="r" b="b"/>
            <a:pathLst>
              <a:path w="606" h="642">
                <a:moveTo>
                  <a:pt x="4" y="1"/>
                </a:moveTo>
                <a:cubicBezTo>
                  <a:pt x="5" y="0"/>
                  <a:pt x="96" y="0"/>
                  <a:pt x="278" y="0"/>
                </a:cubicBezTo>
                <a:lnTo>
                  <a:pt x="550" y="0"/>
                </a:lnTo>
                <a:lnTo>
                  <a:pt x="577" y="70"/>
                </a:lnTo>
                <a:cubicBezTo>
                  <a:pt x="582" y="83"/>
                  <a:pt x="587" y="97"/>
                  <a:pt x="592" y="109"/>
                </a:cubicBezTo>
                <a:cubicBezTo>
                  <a:pt x="596" y="122"/>
                  <a:pt x="600" y="132"/>
                  <a:pt x="603" y="139"/>
                </a:cubicBezTo>
                <a:cubicBezTo>
                  <a:pt x="605" y="146"/>
                  <a:pt x="606" y="149"/>
                  <a:pt x="606" y="150"/>
                </a:cubicBezTo>
                <a:lnTo>
                  <a:pt x="594" y="150"/>
                </a:lnTo>
                <a:lnTo>
                  <a:pt x="581" y="149"/>
                </a:lnTo>
                <a:cubicBezTo>
                  <a:pt x="571" y="123"/>
                  <a:pt x="554" y="100"/>
                  <a:pt x="533" y="82"/>
                </a:cubicBezTo>
                <a:cubicBezTo>
                  <a:pt x="511" y="64"/>
                  <a:pt x="488" y="51"/>
                  <a:pt x="463" y="43"/>
                </a:cubicBezTo>
                <a:cubicBezTo>
                  <a:pt x="440" y="36"/>
                  <a:pt x="414" y="31"/>
                  <a:pt x="385" y="29"/>
                </a:cubicBezTo>
                <a:cubicBezTo>
                  <a:pt x="355" y="26"/>
                  <a:pt x="308" y="25"/>
                  <a:pt x="244" y="25"/>
                </a:cubicBezTo>
                <a:lnTo>
                  <a:pt x="169" y="25"/>
                </a:lnTo>
                <a:cubicBezTo>
                  <a:pt x="111" y="25"/>
                  <a:pt x="82" y="26"/>
                  <a:pt x="82" y="26"/>
                </a:cubicBezTo>
                <a:cubicBezTo>
                  <a:pt x="83" y="27"/>
                  <a:pt x="118" y="75"/>
                  <a:pt x="188" y="170"/>
                </a:cubicBezTo>
                <a:cubicBezTo>
                  <a:pt x="257" y="266"/>
                  <a:pt x="292" y="314"/>
                  <a:pt x="292" y="316"/>
                </a:cubicBezTo>
                <a:cubicBezTo>
                  <a:pt x="295" y="320"/>
                  <a:pt x="295" y="323"/>
                  <a:pt x="294" y="325"/>
                </a:cubicBezTo>
                <a:lnTo>
                  <a:pt x="279" y="343"/>
                </a:lnTo>
                <a:cubicBezTo>
                  <a:pt x="269" y="355"/>
                  <a:pt x="254" y="373"/>
                  <a:pt x="234" y="396"/>
                </a:cubicBezTo>
                <a:cubicBezTo>
                  <a:pt x="214" y="419"/>
                  <a:pt x="195" y="442"/>
                  <a:pt x="176" y="464"/>
                </a:cubicBezTo>
                <a:lnTo>
                  <a:pt x="60" y="602"/>
                </a:lnTo>
                <a:cubicBezTo>
                  <a:pt x="60" y="602"/>
                  <a:pt x="106" y="602"/>
                  <a:pt x="197" y="602"/>
                </a:cubicBezTo>
                <a:cubicBezTo>
                  <a:pt x="208" y="602"/>
                  <a:pt x="224" y="602"/>
                  <a:pt x="244" y="602"/>
                </a:cubicBezTo>
                <a:cubicBezTo>
                  <a:pt x="265" y="602"/>
                  <a:pt x="280" y="603"/>
                  <a:pt x="289" y="603"/>
                </a:cubicBezTo>
                <a:cubicBezTo>
                  <a:pt x="363" y="603"/>
                  <a:pt x="421" y="597"/>
                  <a:pt x="464" y="586"/>
                </a:cubicBezTo>
                <a:cubicBezTo>
                  <a:pt x="506" y="574"/>
                  <a:pt x="540" y="549"/>
                  <a:pt x="566" y="509"/>
                </a:cubicBezTo>
                <a:cubicBezTo>
                  <a:pt x="570" y="503"/>
                  <a:pt x="575" y="492"/>
                  <a:pt x="581" y="478"/>
                </a:cubicBezTo>
                <a:lnTo>
                  <a:pt x="606" y="478"/>
                </a:lnTo>
                <a:lnTo>
                  <a:pt x="550" y="642"/>
                </a:lnTo>
                <a:lnTo>
                  <a:pt x="278" y="642"/>
                </a:lnTo>
                <a:cubicBezTo>
                  <a:pt x="97" y="642"/>
                  <a:pt x="6" y="642"/>
                  <a:pt x="4" y="641"/>
                </a:cubicBezTo>
                <a:cubicBezTo>
                  <a:pt x="2" y="640"/>
                  <a:pt x="0" y="638"/>
                  <a:pt x="0" y="635"/>
                </a:cubicBezTo>
                <a:cubicBezTo>
                  <a:pt x="0" y="633"/>
                  <a:pt x="14" y="616"/>
                  <a:pt x="40" y="585"/>
                </a:cubicBezTo>
                <a:cubicBezTo>
                  <a:pt x="69" y="551"/>
                  <a:pt x="96" y="519"/>
                  <a:pt x="122" y="489"/>
                </a:cubicBezTo>
                <a:lnTo>
                  <a:pt x="239" y="350"/>
                </a:lnTo>
                <a:cubicBezTo>
                  <a:pt x="239" y="349"/>
                  <a:pt x="199" y="294"/>
                  <a:pt x="120" y="184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0" name=""/>
          <p:cNvSpPr/>
          <p:nvPr/>
        </p:nvSpPr>
        <p:spPr>
          <a:xfrm>
            <a:off x="5803200" y="2800080"/>
            <a:ext cx="136800" cy="74520"/>
          </a:xfrm>
          <a:custGeom>
            <a:avLst/>
            <a:gdLst/>
            <a:ahLst/>
            <a:rect l="0" t="0" r="r" b="b"/>
            <a:pathLst>
              <a:path w="380" h="207">
                <a:moveTo>
                  <a:pt x="0" y="71"/>
                </a:moveTo>
                <a:cubicBezTo>
                  <a:pt x="0" y="69"/>
                  <a:pt x="0" y="66"/>
                  <a:pt x="1" y="63"/>
                </a:cubicBezTo>
                <a:cubicBezTo>
                  <a:pt x="2" y="60"/>
                  <a:pt x="3" y="55"/>
                  <a:pt x="6" y="46"/>
                </a:cubicBezTo>
                <a:cubicBezTo>
                  <a:pt x="9" y="38"/>
                  <a:pt x="12" y="30"/>
                  <a:pt x="15" y="25"/>
                </a:cubicBezTo>
                <a:cubicBezTo>
                  <a:pt x="19" y="19"/>
                  <a:pt x="23" y="13"/>
                  <a:pt x="30" y="8"/>
                </a:cubicBezTo>
                <a:cubicBezTo>
                  <a:pt x="37" y="3"/>
                  <a:pt x="43" y="0"/>
                  <a:pt x="50" y="0"/>
                </a:cubicBezTo>
                <a:cubicBezTo>
                  <a:pt x="57" y="1"/>
                  <a:pt x="63" y="2"/>
                  <a:pt x="69" y="3"/>
                </a:cubicBezTo>
                <a:cubicBezTo>
                  <a:pt x="76" y="5"/>
                  <a:pt x="80" y="8"/>
                  <a:pt x="83" y="12"/>
                </a:cubicBezTo>
                <a:cubicBezTo>
                  <a:pt x="86" y="15"/>
                  <a:pt x="88" y="19"/>
                  <a:pt x="90" y="22"/>
                </a:cubicBezTo>
                <a:cubicBezTo>
                  <a:pt x="92" y="25"/>
                  <a:pt x="94" y="27"/>
                  <a:pt x="94" y="30"/>
                </a:cubicBezTo>
                <a:lnTo>
                  <a:pt x="95" y="33"/>
                </a:lnTo>
                <a:cubicBezTo>
                  <a:pt x="95" y="34"/>
                  <a:pt x="95" y="34"/>
                  <a:pt x="95" y="34"/>
                </a:cubicBezTo>
                <a:lnTo>
                  <a:pt x="100" y="29"/>
                </a:lnTo>
                <a:cubicBezTo>
                  <a:pt x="118" y="10"/>
                  <a:pt x="140" y="0"/>
                  <a:pt x="164" y="0"/>
                </a:cubicBezTo>
                <a:cubicBezTo>
                  <a:pt x="169" y="0"/>
                  <a:pt x="174" y="1"/>
                  <a:pt x="178" y="1"/>
                </a:cubicBezTo>
                <a:cubicBezTo>
                  <a:pt x="183" y="2"/>
                  <a:pt x="186" y="3"/>
                  <a:pt x="190" y="4"/>
                </a:cubicBezTo>
                <a:cubicBezTo>
                  <a:pt x="194" y="6"/>
                  <a:pt x="197" y="7"/>
                  <a:pt x="199" y="9"/>
                </a:cubicBezTo>
                <a:cubicBezTo>
                  <a:pt x="201" y="10"/>
                  <a:pt x="203" y="12"/>
                  <a:pt x="206" y="14"/>
                </a:cubicBezTo>
                <a:cubicBezTo>
                  <a:pt x="208" y="16"/>
                  <a:pt x="209" y="18"/>
                  <a:pt x="210" y="20"/>
                </a:cubicBezTo>
                <a:cubicBezTo>
                  <a:pt x="211" y="22"/>
                  <a:pt x="212" y="24"/>
                  <a:pt x="214" y="26"/>
                </a:cubicBezTo>
                <a:cubicBezTo>
                  <a:pt x="216" y="28"/>
                  <a:pt x="216" y="30"/>
                  <a:pt x="216" y="32"/>
                </a:cubicBezTo>
                <a:cubicBezTo>
                  <a:pt x="215" y="33"/>
                  <a:pt x="215" y="34"/>
                  <a:pt x="217" y="36"/>
                </a:cubicBezTo>
                <a:cubicBezTo>
                  <a:pt x="218" y="37"/>
                  <a:pt x="219" y="38"/>
                  <a:pt x="218" y="39"/>
                </a:cubicBezTo>
                <a:lnTo>
                  <a:pt x="221" y="34"/>
                </a:lnTo>
                <a:cubicBezTo>
                  <a:pt x="240" y="12"/>
                  <a:pt x="263" y="0"/>
                  <a:pt x="289" y="0"/>
                </a:cubicBezTo>
                <a:cubicBezTo>
                  <a:pt x="305" y="0"/>
                  <a:pt x="318" y="4"/>
                  <a:pt x="328" y="12"/>
                </a:cubicBezTo>
                <a:cubicBezTo>
                  <a:pt x="338" y="21"/>
                  <a:pt x="344" y="33"/>
                  <a:pt x="344" y="48"/>
                </a:cubicBezTo>
                <a:cubicBezTo>
                  <a:pt x="344" y="64"/>
                  <a:pt x="338" y="88"/>
                  <a:pt x="327" y="121"/>
                </a:cubicBezTo>
                <a:cubicBezTo>
                  <a:pt x="315" y="153"/>
                  <a:pt x="309" y="173"/>
                  <a:pt x="309" y="179"/>
                </a:cubicBezTo>
                <a:cubicBezTo>
                  <a:pt x="310" y="183"/>
                  <a:pt x="310" y="186"/>
                  <a:pt x="312" y="188"/>
                </a:cubicBezTo>
                <a:cubicBezTo>
                  <a:pt x="313" y="189"/>
                  <a:pt x="315" y="190"/>
                  <a:pt x="318" y="190"/>
                </a:cubicBezTo>
                <a:cubicBezTo>
                  <a:pt x="327" y="190"/>
                  <a:pt x="335" y="185"/>
                  <a:pt x="342" y="176"/>
                </a:cubicBezTo>
                <a:cubicBezTo>
                  <a:pt x="349" y="167"/>
                  <a:pt x="355" y="155"/>
                  <a:pt x="360" y="139"/>
                </a:cubicBezTo>
                <a:cubicBezTo>
                  <a:pt x="361" y="136"/>
                  <a:pt x="362" y="134"/>
                  <a:pt x="362" y="133"/>
                </a:cubicBezTo>
                <a:cubicBezTo>
                  <a:pt x="363" y="133"/>
                  <a:pt x="366" y="132"/>
                  <a:pt x="371" y="132"/>
                </a:cubicBezTo>
                <a:cubicBezTo>
                  <a:pt x="377" y="132"/>
                  <a:pt x="380" y="134"/>
                  <a:pt x="380" y="136"/>
                </a:cubicBezTo>
                <a:cubicBezTo>
                  <a:pt x="380" y="136"/>
                  <a:pt x="379" y="139"/>
                  <a:pt x="378" y="143"/>
                </a:cubicBezTo>
                <a:cubicBezTo>
                  <a:pt x="376" y="152"/>
                  <a:pt x="372" y="160"/>
                  <a:pt x="368" y="169"/>
                </a:cubicBezTo>
                <a:cubicBezTo>
                  <a:pt x="363" y="177"/>
                  <a:pt x="356" y="186"/>
                  <a:pt x="346" y="194"/>
                </a:cubicBezTo>
                <a:cubicBezTo>
                  <a:pt x="336" y="202"/>
                  <a:pt x="326" y="207"/>
                  <a:pt x="315" y="206"/>
                </a:cubicBezTo>
                <a:cubicBezTo>
                  <a:pt x="301" y="206"/>
                  <a:pt x="290" y="202"/>
                  <a:pt x="284" y="194"/>
                </a:cubicBezTo>
                <a:cubicBezTo>
                  <a:pt x="278" y="186"/>
                  <a:pt x="274" y="177"/>
                  <a:pt x="274" y="169"/>
                </a:cubicBezTo>
                <a:cubicBezTo>
                  <a:pt x="274" y="163"/>
                  <a:pt x="280" y="145"/>
                  <a:pt x="291" y="113"/>
                </a:cubicBezTo>
                <a:cubicBezTo>
                  <a:pt x="302" y="83"/>
                  <a:pt x="307" y="60"/>
                  <a:pt x="308" y="44"/>
                </a:cubicBezTo>
                <a:cubicBezTo>
                  <a:pt x="308" y="26"/>
                  <a:pt x="301" y="17"/>
                  <a:pt x="288" y="17"/>
                </a:cubicBezTo>
                <a:lnTo>
                  <a:pt x="285" y="17"/>
                </a:lnTo>
                <a:cubicBezTo>
                  <a:pt x="259" y="17"/>
                  <a:pt x="237" y="33"/>
                  <a:pt x="220" y="63"/>
                </a:cubicBezTo>
                <a:lnTo>
                  <a:pt x="216" y="69"/>
                </a:lnTo>
                <a:lnTo>
                  <a:pt x="201" y="131"/>
                </a:lnTo>
                <a:cubicBezTo>
                  <a:pt x="191" y="170"/>
                  <a:pt x="186" y="191"/>
                  <a:pt x="184" y="194"/>
                </a:cubicBezTo>
                <a:cubicBezTo>
                  <a:pt x="180" y="203"/>
                  <a:pt x="174" y="207"/>
                  <a:pt x="165" y="207"/>
                </a:cubicBezTo>
                <a:cubicBezTo>
                  <a:pt x="161" y="207"/>
                  <a:pt x="158" y="206"/>
                  <a:pt x="155" y="204"/>
                </a:cubicBezTo>
                <a:cubicBezTo>
                  <a:pt x="153" y="201"/>
                  <a:pt x="151" y="200"/>
                  <a:pt x="150" y="198"/>
                </a:cubicBezTo>
                <a:cubicBezTo>
                  <a:pt x="149" y="197"/>
                  <a:pt x="149" y="195"/>
                  <a:pt x="149" y="194"/>
                </a:cubicBezTo>
                <a:cubicBezTo>
                  <a:pt x="149" y="190"/>
                  <a:pt x="154" y="169"/>
                  <a:pt x="164" y="129"/>
                </a:cubicBezTo>
                <a:lnTo>
                  <a:pt x="181" y="61"/>
                </a:lnTo>
                <a:cubicBezTo>
                  <a:pt x="182" y="57"/>
                  <a:pt x="182" y="51"/>
                  <a:pt x="182" y="44"/>
                </a:cubicBezTo>
                <a:cubicBezTo>
                  <a:pt x="182" y="26"/>
                  <a:pt x="175" y="17"/>
                  <a:pt x="162" y="17"/>
                </a:cubicBezTo>
                <a:lnTo>
                  <a:pt x="160" y="17"/>
                </a:lnTo>
                <a:cubicBezTo>
                  <a:pt x="134" y="17"/>
                  <a:pt x="112" y="33"/>
                  <a:pt x="94" y="63"/>
                </a:cubicBezTo>
                <a:lnTo>
                  <a:pt x="91" y="69"/>
                </a:lnTo>
                <a:lnTo>
                  <a:pt x="76" y="131"/>
                </a:lnTo>
                <a:cubicBezTo>
                  <a:pt x="66" y="170"/>
                  <a:pt x="60" y="191"/>
                  <a:pt x="59" y="194"/>
                </a:cubicBezTo>
                <a:cubicBezTo>
                  <a:pt x="55" y="203"/>
                  <a:pt x="48" y="207"/>
                  <a:pt x="39" y="207"/>
                </a:cubicBezTo>
                <a:cubicBezTo>
                  <a:pt x="35" y="207"/>
                  <a:pt x="32" y="206"/>
                  <a:pt x="30" y="204"/>
                </a:cubicBezTo>
                <a:cubicBezTo>
                  <a:pt x="27" y="202"/>
                  <a:pt x="25" y="200"/>
                  <a:pt x="25" y="199"/>
                </a:cubicBezTo>
                <a:cubicBezTo>
                  <a:pt x="24" y="197"/>
                  <a:pt x="23" y="195"/>
                  <a:pt x="24" y="194"/>
                </a:cubicBezTo>
                <a:cubicBezTo>
                  <a:pt x="24" y="190"/>
                  <a:pt x="29" y="165"/>
                  <a:pt x="41" y="120"/>
                </a:cubicBezTo>
                <a:cubicBezTo>
                  <a:pt x="53" y="72"/>
                  <a:pt x="59" y="48"/>
                  <a:pt x="59" y="46"/>
                </a:cubicBezTo>
                <a:cubicBezTo>
                  <a:pt x="59" y="41"/>
                  <a:pt x="60" y="37"/>
                  <a:pt x="60" y="33"/>
                </a:cubicBezTo>
                <a:cubicBezTo>
                  <a:pt x="60" y="22"/>
                  <a:pt x="56" y="17"/>
                  <a:pt x="49" y="17"/>
                </a:cubicBezTo>
                <a:cubicBezTo>
                  <a:pt x="42" y="17"/>
                  <a:pt x="36" y="21"/>
                  <a:pt x="32" y="30"/>
                </a:cubicBezTo>
                <a:cubicBezTo>
                  <a:pt x="27" y="38"/>
                  <a:pt x="24" y="47"/>
                  <a:pt x="21" y="57"/>
                </a:cubicBezTo>
                <a:cubicBezTo>
                  <a:pt x="19" y="67"/>
                  <a:pt x="17" y="73"/>
                  <a:pt x="16" y="74"/>
                </a:cubicBezTo>
                <a:cubicBezTo>
                  <a:pt x="15" y="74"/>
                  <a:pt x="13" y="75"/>
                  <a:pt x="9" y="75"/>
                </a:cubicBezTo>
                <a:lnTo>
                  <a:pt x="2" y="75"/>
                </a:lnTo>
                <a:cubicBezTo>
                  <a:pt x="1" y="73"/>
                  <a:pt x="0" y="71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1" name=""/>
          <p:cNvSpPr/>
          <p:nvPr/>
        </p:nvSpPr>
        <p:spPr>
          <a:xfrm>
            <a:off x="5797800" y="2940480"/>
            <a:ext cx="68040" cy="141480"/>
          </a:xfrm>
          <a:custGeom>
            <a:avLst/>
            <a:gdLst/>
            <a:ahLst/>
            <a:rect l="0" t="0" r="r" b="b"/>
            <a:pathLst>
              <a:path w="189" h="393">
                <a:moveTo>
                  <a:pt x="140" y="30"/>
                </a:moveTo>
                <a:cubicBezTo>
                  <a:pt x="140" y="20"/>
                  <a:pt x="143" y="13"/>
                  <a:pt x="149" y="8"/>
                </a:cubicBezTo>
                <a:cubicBezTo>
                  <a:pt x="156" y="3"/>
                  <a:pt x="163" y="0"/>
                  <a:pt x="170" y="0"/>
                </a:cubicBezTo>
                <a:cubicBezTo>
                  <a:pt x="175" y="0"/>
                  <a:pt x="179" y="2"/>
                  <a:pt x="183" y="5"/>
                </a:cubicBezTo>
                <a:cubicBezTo>
                  <a:pt x="186" y="8"/>
                  <a:pt x="188" y="12"/>
                  <a:pt x="189" y="17"/>
                </a:cubicBezTo>
                <a:cubicBezTo>
                  <a:pt x="189" y="26"/>
                  <a:pt x="186" y="33"/>
                  <a:pt x="180" y="39"/>
                </a:cubicBezTo>
                <a:cubicBezTo>
                  <a:pt x="175" y="44"/>
                  <a:pt x="168" y="47"/>
                  <a:pt x="160" y="47"/>
                </a:cubicBezTo>
                <a:cubicBezTo>
                  <a:pt x="154" y="47"/>
                  <a:pt x="149" y="46"/>
                  <a:pt x="146" y="43"/>
                </a:cubicBezTo>
                <a:cubicBezTo>
                  <a:pt x="142" y="40"/>
                  <a:pt x="140" y="35"/>
                  <a:pt x="140" y="30"/>
                </a:cubicBezTo>
                <a:moveTo>
                  <a:pt x="136" y="129"/>
                </a:moveTo>
                <a:cubicBezTo>
                  <a:pt x="136" y="121"/>
                  <a:pt x="132" y="116"/>
                  <a:pt x="124" y="116"/>
                </a:cubicBezTo>
                <a:cubicBezTo>
                  <a:pt x="117" y="116"/>
                  <a:pt x="111" y="118"/>
                  <a:pt x="105" y="122"/>
                </a:cubicBezTo>
                <a:cubicBezTo>
                  <a:pt x="99" y="125"/>
                  <a:pt x="94" y="130"/>
                  <a:pt x="89" y="136"/>
                </a:cubicBezTo>
                <a:cubicBezTo>
                  <a:pt x="84" y="141"/>
                  <a:pt x="81" y="147"/>
                  <a:pt x="78" y="153"/>
                </a:cubicBezTo>
                <a:cubicBezTo>
                  <a:pt x="75" y="158"/>
                  <a:pt x="73" y="163"/>
                  <a:pt x="70" y="167"/>
                </a:cubicBezTo>
                <a:lnTo>
                  <a:pt x="67" y="173"/>
                </a:lnTo>
                <a:cubicBezTo>
                  <a:pt x="67" y="174"/>
                  <a:pt x="64" y="174"/>
                  <a:pt x="60" y="174"/>
                </a:cubicBezTo>
                <a:lnTo>
                  <a:pt x="54" y="174"/>
                </a:lnTo>
                <a:cubicBezTo>
                  <a:pt x="52" y="172"/>
                  <a:pt x="51" y="171"/>
                  <a:pt x="51" y="170"/>
                </a:cubicBezTo>
                <a:cubicBezTo>
                  <a:pt x="51" y="170"/>
                  <a:pt x="52" y="168"/>
                  <a:pt x="53" y="164"/>
                </a:cubicBezTo>
                <a:cubicBezTo>
                  <a:pt x="59" y="149"/>
                  <a:pt x="68" y="136"/>
                  <a:pt x="79" y="123"/>
                </a:cubicBezTo>
                <a:cubicBezTo>
                  <a:pt x="91" y="110"/>
                  <a:pt x="104" y="102"/>
                  <a:pt x="119" y="100"/>
                </a:cubicBezTo>
                <a:cubicBezTo>
                  <a:pt x="120" y="100"/>
                  <a:pt x="121" y="100"/>
                  <a:pt x="123" y="100"/>
                </a:cubicBezTo>
                <a:cubicBezTo>
                  <a:pt x="125" y="100"/>
                  <a:pt x="127" y="100"/>
                  <a:pt x="128" y="99"/>
                </a:cubicBezTo>
                <a:cubicBezTo>
                  <a:pt x="136" y="100"/>
                  <a:pt x="142" y="101"/>
                  <a:pt x="148" y="104"/>
                </a:cubicBezTo>
                <a:cubicBezTo>
                  <a:pt x="156" y="108"/>
                  <a:pt x="163" y="113"/>
                  <a:pt x="167" y="118"/>
                </a:cubicBezTo>
                <a:cubicBezTo>
                  <a:pt x="171" y="123"/>
                  <a:pt x="173" y="131"/>
                  <a:pt x="173" y="142"/>
                </a:cubicBezTo>
                <a:lnTo>
                  <a:pt x="173" y="149"/>
                </a:lnTo>
                <a:lnTo>
                  <a:pt x="149" y="240"/>
                </a:lnTo>
                <a:cubicBezTo>
                  <a:pt x="134" y="301"/>
                  <a:pt x="126" y="333"/>
                  <a:pt x="125" y="335"/>
                </a:cubicBezTo>
                <a:cubicBezTo>
                  <a:pt x="119" y="350"/>
                  <a:pt x="109" y="364"/>
                  <a:pt x="93" y="375"/>
                </a:cubicBezTo>
                <a:cubicBezTo>
                  <a:pt x="77" y="387"/>
                  <a:pt x="59" y="393"/>
                  <a:pt x="39" y="393"/>
                </a:cubicBezTo>
                <a:cubicBezTo>
                  <a:pt x="24" y="393"/>
                  <a:pt x="14" y="390"/>
                  <a:pt x="8" y="384"/>
                </a:cubicBezTo>
                <a:cubicBezTo>
                  <a:pt x="3" y="378"/>
                  <a:pt x="0" y="371"/>
                  <a:pt x="0" y="363"/>
                </a:cubicBezTo>
                <a:cubicBezTo>
                  <a:pt x="0" y="355"/>
                  <a:pt x="3" y="348"/>
                  <a:pt x="8" y="342"/>
                </a:cubicBezTo>
                <a:cubicBezTo>
                  <a:pt x="14" y="336"/>
                  <a:pt x="21" y="333"/>
                  <a:pt x="29" y="333"/>
                </a:cubicBezTo>
                <a:cubicBezTo>
                  <a:pt x="34" y="333"/>
                  <a:pt x="39" y="335"/>
                  <a:pt x="42" y="338"/>
                </a:cubicBezTo>
                <a:cubicBezTo>
                  <a:pt x="46" y="341"/>
                  <a:pt x="48" y="345"/>
                  <a:pt x="48" y="352"/>
                </a:cubicBezTo>
                <a:cubicBezTo>
                  <a:pt x="48" y="363"/>
                  <a:pt x="43" y="371"/>
                  <a:pt x="34" y="377"/>
                </a:cubicBezTo>
                <a:cubicBezTo>
                  <a:pt x="35" y="377"/>
                  <a:pt x="38" y="377"/>
                  <a:pt x="40" y="377"/>
                </a:cubicBezTo>
                <a:cubicBezTo>
                  <a:pt x="50" y="377"/>
                  <a:pt x="60" y="373"/>
                  <a:pt x="68" y="364"/>
                </a:cubicBezTo>
                <a:cubicBezTo>
                  <a:pt x="77" y="356"/>
                  <a:pt x="83" y="346"/>
                  <a:pt x="88" y="334"/>
                </a:cubicBezTo>
                <a:lnTo>
                  <a:pt x="93" y="315"/>
                </a:lnTo>
                <a:cubicBezTo>
                  <a:pt x="96" y="302"/>
                  <a:pt x="100" y="287"/>
                  <a:pt x="104" y="268"/>
                </a:cubicBezTo>
                <a:cubicBezTo>
                  <a:pt x="109" y="249"/>
                  <a:pt x="114" y="230"/>
                  <a:pt x="119" y="211"/>
                </a:cubicBezTo>
                <a:cubicBezTo>
                  <a:pt x="124" y="191"/>
                  <a:pt x="128" y="174"/>
                  <a:pt x="131" y="160"/>
                </a:cubicBezTo>
                <a:cubicBezTo>
                  <a:pt x="134" y="146"/>
                  <a:pt x="136" y="137"/>
                  <a:pt x="136" y="134"/>
                </a:cubicBezTo>
                <a:cubicBezTo>
                  <a:pt x="136" y="132"/>
                  <a:pt x="136" y="131"/>
                  <a:pt x="136" y="1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2" name=""/>
          <p:cNvSpPr/>
          <p:nvPr/>
        </p:nvSpPr>
        <p:spPr>
          <a:xfrm>
            <a:off x="5875920" y="2988360"/>
            <a:ext cx="109080" cy="38880"/>
          </a:xfrm>
          <a:custGeom>
            <a:avLst/>
            <a:gdLst/>
            <a:ahLst/>
            <a:rect l="0" t="0" r="r" b="b"/>
            <a:pathLst>
              <a:path w="303" h="108">
                <a:moveTo>
                  <a:pt x="0" y="10"/>
                </a:moveTo>
                <a:cubicBezTo>
                  <a:pt x="0" y="6"/>
                  <a:pt x="2" y="3"/>
                  <a:pt x="7" y="0"/>
                </a:cubicBezTo>
                <a:lnTo>
                  <a:pt x="297" y="0"/>
                </a:lnTo>
                <a:cubicBezTo>
                  <a:pt x="301" y="3"/>
                  <a:pt x="303" y="6"/>
                  <a:pt x="303" y="10"/>
                </a:cubicBezTo>
                <a:cubicBezTo>
                  <a:pt x="303" y="13"/>
                  <a:pt x="301" y="16"/>
                  <a:pt x="297" y="18"/>
                </a:cubicBezTo>
                <a:lnTo>
                  <a:pt x="153" y="19"/>
                </a:lnTo>
                <a:lnTo>
                  <a:pt x="8" y="19"/>
                </a:lnTo>
                <a:cubicBezTo>
                  <a:pt x="3" y="17"/>
                  <a:pt x="0" y="14"/>
                  <a:pt x="0" y="10"/>
                </a:cubicBezTo>
                <a:moveTo>
                  <a:pt x="0" y="99"/>
                </a:moveTo>
                <a:cubicBezTo>
                  <a:pt x="0" y="94"/>
                  <a:pt x="3" y="91"/>
                  <a:pt x="8" y="89"/>
                </a:cubicBezTo>
                <a:lnTo>
                  <a:pt x="297" y="89"/>
                </a:lnTo>
                <a:cubicBezTo>
                  <a:pt x="301" y="92"/>
                  <a:pt x="303" y="95"/>
                  <a:pt x="303" y="99"/>
                </a:cubicBezTo>
                <a:cubicBezTo>
                  <a:pt x="303" y="102"/>
                  <a:pt x="301" y="105"/>
                  <a:pt x="297" y="108"/>
                </a:cubicBezTo>
                <a:lnTo>
                  <a:pt x="7" y="108"/>
                </a:lnTo>
                <a:cubicBezTo>
                  <a:pt x="2" y="105"/>
                  <a:pt x="0" y="102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3" name=""/>
          <p:cNvSpPr/>
          <p:nvPr/>
        </p:nvSpPr>
        <p:spPr>
          <a:xfrm>
            <a:off x="6007320" y="2939760"/>
            <a:ext cx="56880" cy="109080"/>
          </a:xfrm>
          <a:custGeom>
            <a:avLst/>
            <a:gdLst/>
            <a:ahLst/>
            <a:rect l="0" t="0" r="r" b="b"/>
            <a:pathLst>
              <a:path w="158" h="303">
                <a:moveTo>
                  <a:pt x="59" y="40"/>
                </a:moveTo>
                <a:lnTo>
                  <a:pt x="54" y="42"/>
                </a:lnTo>
                <a:cubicBezTo>
                  <a:pt x="49" y="44"/>
                  <a:pt x="43" y="45"/>
                  <a:pt x="35" y="47"/>
                </a:cubicBezTo>
                <a:cubicBezTo>
                  <a:pt x="28" y="48"/>
                  <a:pt x="19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9" y="22"/>
                </a:cubicBezTo>
                <a:cubicBezTo>
                  <a:pt x="61" y="18"/>
                  <a:pt x="69" y="14"/>
                  <a:pt x="74" y="11"/>
                </a:cubicBezTo>
                <a:cubicBezTo>
                  <a:pt x="79" y="8"/>
                  <a:pt x="84" y="5"/>
                  <a:pt x="88" y="1"/>
                </a:cubicBezTo>
                <a:cubicBezTo>
                  <a:pt x="88" y="0"/>
                  <a:pt x="90" y="0"/>
                  <a:pt x="93" y="0"/>
                </a:cubicBezTo>
                <a:cubicBezTo>
                  <a:pt x="96" y="0"/>
                  <a:pt x="98" y="1"/>
                  <a:pt x="101" y="3"/>
                </a:cubicBezTo>
                <a:lnTo>
                  <a:pt x="101" y="138"/>
                </a:lnTo>
                <a:lnTo>
                  <a:pt x="101" y="275"/>
                </a:lnTo>
                <a:cubicBezTo>
                  <a:pt x="103" y="277"/>
                  <a:pt x="105" y="279"/>
                  <a:pt x="107" y="279"/>
                </a:cubicBezTo>
                <a:cubicBezTo>
                  <a:pt x="108" y="280"/>
                  <a:pt x="112" y="281"/>
                  <a:pt x="118" y="281"/>
                </a:cubicBezTo>
                <a:cubicBezTo>
                  <a:pt x="123" y="282"/>
                  <a:pt x="133" y="282"/>
                  <a:pt x="146" y="282"/>
                </a:cubicBezTo>
                <a:lnTo>
                  <a:pt x="158" y="282"/>
                </a:lnTo>
                <a:lnTo>
                  <a:pt x="158" y="303"/>
                </a:lnTo>
                <a:lnTo>
                  <a:pt x="153" y="303"/>
                </a:lnTo>
                <a:cubicBezTo>
                  <a:pt x="146" y="302"/>
                  <a:pt x="122" y="302"/>
                  <a:pt x="79" y="302"/>
                </a:cubicBezTo>
                <a:cubicBezTo>
                  <a:pt x="38" y="302"/>
                  <a:pt x="15" y="302"/>
                  <a:pt x="8" y="303"/>
                </a:cubicBezTo>
                <a:lnTo>
                  <a:pt x="3" y="303"/>
                </a:lnTo>
                <a:lnTo>
                  <a:pt x="3" y="282"/>
                </a:lnTo>
                <a:lnTo>
                  <a:pt x="15" y="282"/>
                </a:lnTo>
                <a:cubicBezTo>
                  <a:pt x="21" y="282"/>
                  <a:pt x="27" y="282"/>
                  <a:pt x="32" y="282"/>
                </a:cubicBezTo>
                <a:cubicBezTo>
                  <a:pt x="37" y="282"/>
                  <a:pt x="40" y="282"/>
                  <a:pt x="43" y="282"/>
                </a:cubicBezTo>
                <a:cubicBezTo>
                  <a:pt x="46" y="281"/>
                  <a:pt x="48" y="281"/>
                  <a:pt x="50" y="280"/>
                </a:cubicBezTo>
                <a:cubicBezTo>
                  <a:pt x="53" y="280"/>
                  <a:pt x="54" y="279"/>
                  <a:pt x="54" y="279"/>
                </a:cubicBezTo>
                <a:cubicBezTo>
                  <a:pt x="54" y="279"/>
                  <a:pt x="55" y="279"/>
                  <a:pt x="57" y="277"/>
                </a:cubicBezTo>
                <a:cubicBezTo>
                  <a:pt x="58" y="276"/>
                  <a:pt x="59" y="275"/>
                  <a:pt x="59" y="275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4" name=""/>
          <p:cNvSpPr/>
          <p:nvPr/>
        </p:nvSpPr>
        <p:spPr>
          <a:xfrm>
            <a:off x="6153120" y="280944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3" y="642"/>
                </a:moveTo>
                <a:lnTo>
                  <a:pt x="12" y="642"/>
                </a:lnTo>
                <a:cubicBezTo>
                  <a:pt x="6" y="642"/>
                  <a:pt x="3" y="639"/>
                  <a:pt x="0" y="633"/>
                </a:cubicBezTo>
                <a:lnTo>
                  <a:pt x="0" y="321"/>
                </a:lnTo>
                <a:lnTo>
                  <a:pt x="1" y="8"/>
                </a:lnTo>
                <a:cubicBezTo>
                  <a:pt x="5" y="3"/>
                  <a:pt x="9" y="0"/>
                  <a:pt x="13" y="0"/>
                </a:cubicBezTo>
                <a:cubicBezTo>
                  <a:pt x="18" y="0"/>
                  <a:pt x="24" y="3"/>
                  <a:pt x="27" y="10"/>
                </a:cubicBezTo>
                <a:lnTo>
                  <a:pt x="27" y="633"/>
                </a:lnTo>
                <a:cubicBezTo>
                  <a:pt x="23" y="639"/>
                  <a:pt x="18" y="642"/>
                  <a:pt x="14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5" name=""/>
          <p:cNvSpPr/>
          <p:nvPr/>
        </p:nvSpPr>
        <p:spPr>
          <a:xfrm>
            <a:off x="6194880" y="2880360"/>
            <a:ext cx="154800" cy="105120"/>
          </a:xfrm>
          <a:custGeom>
            <a:avLst/>
            <a:gdLst/>
            <a:ahLst/>
            <a:rect l="0" t="0" r="r" b="b"/>
            <a:pathLst>
              <a:path w="430" h="292">
                <a:moveTo>
                  <a:pt x="359" y="38"/>
                </a:moveTo>
                <a:cubicBezTo>
                  <a:pt x="359" y="29"/>
                  <a:pt x="363" y="20"/>
                  <a:pt x="371" y="13"/>
                </a:cubicBezTo>
                <a:cubicBezTo>
                  <a:pt x="379" y="5"/>
                  <a:pt x="388" y="0"/>
                  <a:pt x="398" y="0"/>
                </a:cubicBezTo>
                <a:cubicBezTo>
                  <a:pt x="406" y="0"/>
                  <a:pt x="413" y="4"/>
                  <a:pt x="419" y="12"/>
                </a:cubicBezTo>
                <a:cubicBezTo>
                  <a:pt x="426" y="20"/>
                  <a:pt x="429" y="32"/>
                  <a:pt x="430" y="49"/>
                </a:cubicBezTo>
                <a:cubicBezTo>
                  <a:pt x="430" y="61"/>
                  <a:pt x="426" y="86"/>
                  <a:pt x="418" y="123"/>
                </a:cubicBezTo>
                <a:cubicBezTo>
                  <a:pt x="411" y="146"/>
                  <a:pt x="405" y="166"/>
                  <a:pt x="400" y="182"/>
                </a:cubicBezTo>
                <a:cubicBezTo>
                  <a:pt x="395" y="197"/>
                  <a:pt x="388" y="214"/>
                  <a:pt x="378" y="233"/>
                </a:cubicBezTo>
                <a:cubicBezTo>
                  <a:pt x="368" y="253"/>
                  <a:pt x="356" y="267"/>
                  <a:pt x="342" y="277"/>
                </a:cubicBezTo>
                <a:cubicBezTo>
                  <a:pt x="329" y="287"/>
                  <a:pt x="313" y="292"/>
                  <a:pt x="296" y="292"/>
                </a:cubicBezTo>
                <a:cubicBezTo>
                  <a:pt x="277" y="292"/>
                  <a:pt x="261" y="288"/>
                  <a:pt x="246" y="282"/>
                </a:cubicBezTo>
                <a:cubicBezTo>
                  <a:pt x="232" y="275"/>
                  <a:pt x="221" y="266"/>
                  <a:pt x="215" y="254"/>
                </a:cubicBezTo>
                <a:cubicBezTo>
                  <a:pt x="214" y="254"/>
                  <a:pt x="214" y="255"/>
                  <a:pt x="213" y="257"/>
                </a:cubicBezTo>
                <a:cubicBezTo>
                  <a:pt x="195" y="280"/>
                  <a:pt x="174" y="292"/>
                  <a:pt x="148" y="292"/>
                </a:cubicBezTo>
                <a:cubicBezTo>
                  <a:pt x="137" y="292"/>
                  <a:pt x="126" y="291"/>
                  <a:pt x="116" y="288"/>
                </a:cubicBezTo>
                <a:cubicBezTo>
                  <a:pt x="105" y="285"/>
                  <a:pt x="95" y="281"/>
                  <a:pt x="85" y="276"/>
                </a:cubicBezTo>
                <a:cubicBezTo>
                  <a:pt x="76" y="270"/>
                  <a:pt x="68" y="262"/>
                  <a:pt x="62" y="251"/>
                </a:cubicBezTo>
                <a:cubicBezTo>
                  <a:pt x="56" y="240"/>
                  <a:pt x="53" y="226"/>
                  <a:pt x="53" y="210"/>
                </a:cubicBezTo>
                <a:cubicBezTo>
                  <a:pt x="53" y="187"/>
                  <a:pt x="60" y="156"/>
                  <a:pt x="75" y="117"/>
                </a:cubicBezTo>
                <a:cubicBezTo>
                  <a:pt x="89" y="77"/>
                  <a:pt x="97" y="52"/>
                  <a:pt x="97" y="42"/>
                </a:cubicBezTo>
                <a:cubicBezTo>
                  <a:pt x="97" y="41"/>
                  <a:pt x="97" y="41"/>
                  <a:pt x="97" y="40"/>
                </a:cubicBezTo>
                <a:cubicBezTo>
                  <a:pt x="97" y="37"/>
                  <a:pt x="97" y="34"/>
                  <a:pt x="97" y="33"/>
                </a:cubicBezTo>
                <a:cubicBezTo>
                  <a:pt x="97" y="31"/>
                  <a:pt x="96" y="30"/>
                  <a:pt x="94" y="28"/>
                </a:cubicBezTo>
                <a:cubicBezTo>
                  <a:pt x="93" y="26"/>
                  <a:pt x="90" y="26"/>
                  <a:pt x="87" y="26"/>
                </a:cubicBezTo>
                <a:lnTo>
                  <a:pt x="85" y="26"/>
                </a:lnTo>
                <a:cubicBezTo>
                  <a:pt x="75" y="26"/>
                  <a:pt x="66" y="30"/>
                  <a:pt x="58" y="38"/>
                </a:cubicBezTo>
                <a:cubicBezTo>
                  <a:pt x="50" y="46"/>
                  <a:pt x="43" y="55"/>
                  <a:pt x="39" y="64"/>
                </a:cubicBezTo>
                <a:cubicBezTo>
                  <a:pt x="34" y="74"/>
                  <a:pt x="30" y="83"/>
                  <a:pt x="28" y="91"/>
                </a:cubicBezTo>
                <a:cubicBezTo>
                  <a:pt x="25" y="100"/>
                  <a:pt x="23" y="104"/>
                  <a:pt x="23" y="105"/>
                </a:cubicBezTo>
                <a:cubicBezTo>
                  <a:pt x="22" y="106"/>
                  <a:pt x="18" y="106"/>
                  <a:pt x="12" y="106"/>
                </a:cubicBezTo>
                <a:lnTo>
                  <a:pt x="3" y="106"/>
                </a:lnTo>
                <a:cubicBezTo>
                  <a:pt x="1" y="104"/>
                  <a:pt x="0" y="102"/>
                  <a:pt x="0" y="101"/>
                </a:cubicBezTo>
                <a:cubicBezTo>
                  <a:pt x="0" y="98"/>
                  <a:pt x="1" y="92"/>
                  <a:pt x="5" y="83"/>
                </a:cubicBezTo>
                <a:cubicBezTo>
                  <a:pt x="8" y="73"/>
                  <a:pt x="13" y="62"/>
                  <a:pt x="19" y="50"/>
                </a:cubicBezTo>
                <a:cubicBezTo>
                  <a:pt x="26" y="38"/>
                  <a:pt x="35" y="26"/>
                  <a:pt x="48" y="17"/>
                </a:cubicBezTo>
                <a:cubicBezTo>
                  <a:pt x="60" y="7"/>
                  <a:pt x="74" y="1"/>
                  <a:pt x="89" y="1"/>
                </a:cubicBezTo>
                <a:cubicBezTo>
                  <a:pt x="108" y="1"/>
                  <a:pt x="122" y="7"/>
                  <a:pt x="132" y="18"/>
                </a:cubicBezTo>
                <a:cubicBezTo>
                  <a:pt x="142" y="29"/>
                  <a:pt x="146" y="41"/>
                  <a:pt x="146" y="55"/>
                </a:cubicBezTo>
                <a:cubicBezTo>
                  <a:pt x="146" y="63"/>
                  <a:pt x="139" y="86"/>
                  <a:pt x="125" y="124"/>
                </a:cubicBezTo>
                <a:cubicBezTo>
                  <a:pt x="111" y="163"/>
                  <a:pt x="104" y="193"/>
                  <a:pt x="104" y="214"/>
                </a:cubicBezTo>
                <a:cubicBezTo>
                  <a:pt x="104" y="233"/>
                  <a:pt x="109" y="247"/>
                  <a:pt x="118" y="255"/>
                </a:cubicBezTo>
                <a:cubicBezTo>
                  <a:pt x="127" y="263"/>
                  <a:pt x="138" y="268"/>
                  <a:pt x="152" y="268"/>
                </a:cubicBezTo>
                <a:cubicBezTo>
                  <a:pt x="171" y="268"/>
                  <a:pt x="187" y="255"/>
                  <a:pt x="201" y="229"/>
                </a:cubicBezTo>
                <a:lnTo>
                  <a:pt x="205" y="223"/>
                </a:lnTo>
                <a:lnTo>
                  <a:pt x="205" y="208"/>
                </a:lnTo>
                <a:cubicBezTo>
                  <a:pt x="205" y="207"/>
                  <a:pt x="205" y="205"/>
                  <a:pt x="205" y="203"/>
                </a:cubicBezTo>
                <a:cubicBezTo>
                  <a:pt x="205" y="200"/>
                  <a:pt x="205" y="198"/>
                  <a:pt x="205" y="198"/>
                </a:cubicBezTo>
                <a:cubicBezTo>
                  <a:pt x="206" y="197"/>
                  <a:pt x="206" y="195"/>
                  <a:pt x="206" y="193"/>
                </a:cubicBezTo>
                <a:cubicBezTo>
                  <a:pt x="206" y="191"/>
                  <a:pt x="206" y="189"/>
                  <a:pt x="206" y="187"/>
                </a:cubicBezTo>
                <a:cubicBezTo>
                  <a:pt x="207" y="186"/>
                  <a:pt x="208" y="183"/>
                  <a:pt x="208" y="179"/>
                </a:cubicBezTo>
                <a:cubicBezTo>
                  <a:pt x="209" y="175"/>
                  <a:pt x="210" y="171"/>
                  <a:pt x="210" y="168"/>
                </a:cubicBezTo>
                <a:cubicBezTo>
                  <a:pt x="211" y="165"/>
                  <a:pt x="212" y="159"/>
                  <a:pt x="214" y="153"/>
                </a:cubicBezTo>
                <a:cubicBezTo>
                  <a:pt x="216" y="146"/>
                  <a:pt x="218" y="139"/>
                  <a:pt x="219" y="132"/>
                </a:cubicBezTo>
                <a:cubicBezTo>
                  <a:pt x="221" y="125"/>
                  <a:pt x="223" y="116"/>
                  <a:pt x="226" y="105"/>
                </a:cubicBezTo>
                <a:cubicBezTo>
                  <a:pt x="239" y="56"/>
                  <a:pt x="246" y="29"/>
                  <a:pt x="248" y="26"/>
                </a:cubicBezTo>
                <a:cubicBezTo>
                  <a:pt x="253" y="14"/>
                  <a:pt x="262" y="8"/>
                  <a:pt x="275" y="8"/>
                </a:cubicBezTo>
                <a:cubicBezTo>
                  <a:pt x="283" y="8"/>
                  <a:pt x="289" y="10"/>
                  <a:pt x="292" y="15"/>
                </a:cubicBezTo>
                <a:cubicBezTo>
                  <a:pt x="295" y="19"/>
                  <a:pt x="296" y="23"/>
                  <a:pt x="297" y="27"/>
                </a:cubicBezTo>
                <a:cubicBezTo>
                  <a:pt x="297" y="32"/>
                  <a:pt x="291" y="60"/>
                  <a:pt x="278" y="109"/>
                </a:cubicBezTo>
                <a:cubicBezTo>
                  <a:pt x="266" y="158"/>
                  <a:pt x="259" y="186"/>
                  <a:pt x="258" y="194"/>
                </a:cubicBezTo>
                <a:cubicBezTo>
                  <a:pt x="257" y="198"/>
                  <a:pt x="257" y="206"/>
                  <a:pt x="257" y="216"/>
                </a:cubicBezTo>
                <a:lnTo>
                  <a:pt x="257" y="221"/>
                </a:lnTo>
                <a:cubicBezTo>
                  <a:pt x="257" y="227"/>
                  <a:pt x="257" y="233"/>
                  <a:pt x="258" y="239"/>
                </a:cubicBezTo>
                <a:cubicBezTo>
                  <a:pt x="260" y="245"/>
                  <a:pt x="264" y="251"/>
                  <a:pt x="271" y="258"/>
                </a:cubicBezTo>
                <a:cubicBezTo>
                  <a:pt x="277" y="264"/>
                  <a:pt x="287" y="268"/>
                  <a:pt x="299" y="268"/>
                </a:cubicBezTo>
                <a:cubicBezTo>
                  <a:pt x="330" y="268"/>
                  <a:pt x="354" y="242"/>
                  <a:pt x="372" y="190"/>
                </a:cubicBezTo>
                <a:cubicBezTo>
                  <a:pt x="376" y="180"/>
                  <a:pt x="380" y="166"/>
                  <a:pt x="385" y="148"/>
                </a:cubicBezTo>
                <a:cubicBezTo>
                  <a:pt x="390" y="130"/>
                  <a:pt x="392" y="117"/>
                  <a:pt x="393" y="110"/>
                </a:cubicBezTo>
                <a:cubicBezTo>
                  <a:pt x="393" y="96"/>
                  <a:pt x="390" y="84"/>
                  <a:pt x="384" y="76"/>
                </a:cubicBezTo>
                <a:cubicBezTo>
                  <a:pt x="379" y="68"/>
                  <a:pt x="373" y="61"/>
                  <a:pt x="367" y="56"/>
                </a:cubicBezTo>
                <a:cubicBezTo>
                  <a:pt x="362" y="50"/>
                  <a:pt x="359" y="44"/>
                  <a:pt x="359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6" name=""/>
          <p:cNvSpPr/>
          <p:nvPr/>
        </p:nvSpPr>
        <p:spPr>
          <a:xfrm>
            <a:off x="6360840" y="2909160"/>
            <a:ext cx="68040" cy="141840"/>
          </a:xfrm>
          <a:custGeom>
            <a:avLst/>
            <a:gdLst/>
            <a:ahLst/>
            <a:rect l="0" t="0" r="r" b="b"/>
            <a:pathLst>
              <a:path w="189" h="394">
                <a:moveTo>
                  <a:pt x="141" y="30"/>
                </a:moveTo>
                <a:cubicBezTo>
                  <a:pt x="141" y="20"/>
                  <a:pt x="144" y="13"/>
                  <a:pt x="151" y="8"/>
                </a:cubicBezTo>
                <a:cubicBezTo>
                  <a:pt x="157" y="3"/>
                  <a:pt x="164" y="0"/>
                  <a:pt x="170" y="0"/>
                </a:cubicBezTo>
                <a:cubicBezTo>
                  <a:pt x="175" y="0"/>
                  <a:pt x="180" y="2"/>
                  <a:pt x="183" y="5"/>
                </a:cubicBezTo>
                <a:cubicBezTo>
                  <a:pt x="186" y="8"/>
                  <a:pt x="188" y="12"/>
                  <a:pt x="189" y="17"/>
                </a:cubicBezTo>
                <a:cubicBezTo>
                  <a:pt x="189" y="26"/>
                  <a:pt x="186" y="33"/>
                  <a:pt x="181" y="39"/>
                </a:cubicBezTo>
                <a:cubicBezTo>
                  <a:pt x="175" y="45"/>
                  <a:pt x="168" y="47"/>
                  <a:pt x="161" y="47"/>
                </a:cubicBezTo>
                <a:cubicBezTo>
                  <a:pt x="155" y="47"/>
                  <a:pt x="151" y="46"/>
                  <a:pt x="147" y="43"/>
                </a:cubicBezTo>
                <a:cubicBezTo>
                  <a:pt x="144" y="40"/>
                  <a:pt x="142" y="35"/>
                  <a:pt x="141" y="30"/>
                </a:cubicBezTo>
                <a:moveTo>
                  <a:pt x="137" y="130"/>
                </a:moveTo>
                <a:cubicBezTo>
                  <a:pt x="137" y="121"/>
                  <a:pt x="133" y="116"/>
                  <a:pt x="125" y="116"/>
                </a:cubicBezTo>
                <a:cubicBezTo>
                  <a:pt x="119" y="116"/>
                  <a:pt x="112" y="118"/>
                  <a:pt x="106" y="122"/>
                </a:cubicBezTo>
                <a:cubicBezTo>
                  <a:pt x="100" y="125"/>
                  <a:pt x="94" y="130"/>
                  <a:pt x="89" y="136"/>
                </a:cubicBezTo>
                <a:cubicBezTo>
                  <a:pt x="85" y="142"/>
                  <a:pt x="81" y="147"/>
                  <a:pt x="79" y="153"/>
                </a:cubicBezTo>
                <a:cubicBezTo>
                  <a:pt x="76" y="158"/>
                  <a:pt x="73" y="163"/>
                  <a:pt x="71" y="167"/>
                </a:cubicBezTo>
                <a:lnTo>
                  <a:pt x="68" y="173"/>
                </a:lnTo>
                <a:cubicBezTo>
                  <a:pt x="67" y="174"/>
                  <a:pt x="65" y="174"/>
                  <a:pt x="60" y="174"/>
                </a:cubicBezTo>
                <a:lnTo>
                  <a:pt x="54" y="174"/>
                </a:lnTo>
                <a:cubicBezTo>
                  <a:pt x="52" y="172"/>
                  <a:pt x="51" y="171"/>
                  <a:pt x="51" y="170"/>
                </a:cubicBezTo>
                <a:cubicBezTo>
                  <a:pt x="51" y="170"/>
                  <a:pt x="52" y="168"/>
                  <a:pt x="53" y="164"/>
                </a:cubicBezTo>
                <a:cubicBezTo>
                  <a:pt x="60" y="150"/>
                  <a:pt x="68" y="136"/>
                  <a:pt x="80" y="123"/>
                </a:cubicBezTo>
                <a:cubicBezTo>
                  <a:pt x="91" y="110"/>
                  <a:pt x="106" y="102"/>
                  <a:pt x="121" y="100"/>
                </a:cubicBezTo>
                <a:cubicBezTo>
                  <a:pt x="121" y="100"/>
                  <a:pt x="122" y="100"/>
                  <a:pt x="124" y="100"/>
                </a:cubicBezTo>
                <a:cubicBezTo>
                  <a:pt x="127" y="100"/>
                  <a:pt x="128" y="100"/>
                  <a:pt x="130" y="100"/>
                </a:cubicBezTo>
                <a:cubicBezTo>
                  <a:pt x="137" y="100"/>
                  <a:pt x="144" y="101"/>
                  <a:pt x="150" y="104"/>
                </a:cubicBezTo>
                <a:cubicBezTo>
                  <a:pt x="157" y="108"/>
                  <a:pt x="163" y="113"/>
                  <a:pt x="167" y="118"/>
                </a:cubicBezTo>
                <a:cubicBezTo>
                  <a:pt x="171" y="123"/>
                  <a:pt x="173" y="131"/>
                  <a:pt x="173" y="142"/>
                </a:cubicBezTo>
                <a:lnTo>
                  <a:pt x="173" y="149"/>
                </a:lnTo>
                <a:lnTo>
                  <a:pt x="151" y="240"/>
                </a:lnTo>
                <a:cubicBezTo>
                  <a:pt x="135" y="300"/>
                  <a:pt x="127" y="332"/>
                  <a:pt x="126" y="334"/>
                </a:cubicBezTo>
                <a:cubicBezTo>
                  <a:pt x="121" y="350"/>
                  <a:pt x="110" y="364"/>
                  <a:pt x="94" y="375"/>
                </a:cubicBezTo>
                <a:cubicBezTo>
                  <a:pt x="78" y="387"/>
                  <a:pt x="60" y="393"/>
                  <a:pt x="40" y="394"/>
                </a:cubicBezTo>
                <a:cubicBezTo>
                  <a:pt x="24" y="394"/>
                  <a:pt x="14" y="390"/>
                  <a:pt x="9" y="384"/>
                </a:cubicBezTo>
                <a:cubicBezTo>
                  <a:pt x="3" y="378"/>
                  <a:pt x="0" y="371"/>
                  <a:pt x="0" y="363"/>
                </a:cubicBezTo>
                <a:cubicBezTo>
                  <a:pt x="0" y="355"/>
                  <a:pt x="3" y="348"/>
                  <a:pt x="9" y="341"/>
                </a:cubicBezTo>
                <a:cubicBezTo>
                  <a:pt x="14" y="336"/>
                  <a:pt x="21" y="333"/>
                  <a:pt x="30" y="332"/>
                </a:cubicBezTo>
                <a:cubicBezTo>
                  <a:pt x="35" y="332"/>
                  <a:pt x="39" y="334"/>
                  <a:pt x="43" y="337"/>
                </a:cubicBezTo>
                <a:cubicBezTo>
                  <a:pt x="46" y="340"/>
                  <a:pt x="48" y="344"/>
                  <a:pt x="49" y="352"/>
                </a:cubicBezTo>
                <a:cubicBezTo>
                  <a:pt x="49" y="363"/>
                  <a:pt x="44" y="371"/>
                  <a:pt x="34" y="377"/>
                </a:cubicBezTo>
                <a:cubicBezTo>
                  <a:pt x="36" y="377"/>
                  <a:pt x="38" y="377"/>
                  <a:pt x="40" y="377"/>
                </a:cubicBezTo>
                <a:cubicBezTo>
                  <a:pt x="51" y="377"/>
                  <a:pt x="60" y="373"/>
                  <a:pt x="69" y="365"/>
                </a:cubicBezTo>
                <a:cubicBezTo>
                  <a:pt x="77" y="356"/>
                  <a:pt x="84" y="345"/>
                  <a:pt x="88" y="334"/>
                </a:cubicBezTo>
                <a:lnTo>
                  <a:pt x="93" y="315"/>
                </a:lnTo>
                <a:cubicBezTo>
                  <a:pt x="96" y="302"/>
                  <a:pt x="101" y="286"/>
                  <a:pt x="106" y="267"/>
                </a:cubicBezTo>
                <a:cubicBezTo>
                  <a:pt x="110" y="249"/>
                  <a:pt x="115" y="230"/>
                  <a:pt x="120" y="211"/>
                </a:cubicBezTo>
                <a:cubicBezTo>
                  <a:pt x="126" y="191"/>
                  <a:pt x="130" y="175"/>
                  <a:pt x="133" y="160"/>
                </a:cubicBezTo>
                <a:cubicBezTo>
                  <a:pt x="136" y="146"/>
                  <a:pt x="137" y="138"/>
                  <a:pt x="138" y="134"/>
                </a:cubicBezTo>
                <a:cubicBezTo>
                  <a:pt x="138" y="132"/>
                  <a:pt x="138" y="131"/>
                  <a:pt x="137" y="1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7" name=""/>
          <p:cNvSpPr/>
          <p:nvPr/>
        </p:nvSpPr>
        <p:spPr>
          <a:xfrm>
            <a:off x="6469200" y="280944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3" y="642"/>
                </a:moveTo>
                <a:lnTo>
                  <a:pt x="11" y="642"/>
                </a:lnTo>
                <a:cubicBezTo>
                  <a:pt x="6" y="642"/>
                  <a:pt x="3" y="639"/>
                  <a:pt x="0" y="633"/>
                </a:cubicBezTo>
                <a:lnTo>
                  <a:pt x="0" y="321"/>
                </a:lnTo>
                <a:lnTo>
                  <a:pt x="1" y="8"/>
                </a:lnTo>
                <a:cubicBezTo>
                  <a:pt x="5" y="3"/>
                  <a:pt x="9" y="0"/>
                  <a:pt x="13" y="0"/>
                </a:cubicBezTo>
                <a:cubicBezTo>
                  <a:pt x="19" y="0"/>
                  <a:pt x="24" y="3"/>
                  <a:pt x="27" y="10"/>
                </a:cubicBezTo>
                <a:lnTo>
                  <a:pt x="27" y="633"/>
                </a:lnTo>
                <a:cubicBezTo>
                  <a:pt x="23" y="639"/>
                  <a:pt x="19" y="642"/>
                  <a:pt x="14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8" name=""/>
          <p:cNvSpPr/>
          <p:nvPr/>
        </p:nvSpPr>
        <p:spPr>
          <a:xfrm>
            <a:off x="933120" y="32288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8"/>
                  <a:pt x="0" y="106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3"/>
                  <a:pt x="58" y="8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8"/>
                </a:cubicBezTo>
                <a:cubicBezTo>
                  <a:pt x="141" y="13"/>
                  <a:pt x="151" y="19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9" name=""/>
          <p:cNvSpPr txBox="1"/>
          <p:nvPr/>
        </p:nvSpPr>
        <p:spPr>
          <a:xfrm>
            <a:off x="1128600" y="2777760"/>
            <a:ext cx="1745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Функция потерь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0" name=""/>
          <p:cNvSpPr/>
          <p:nvPr/>
        </p:nvSpPr>
        <p:spPr>
          <a:xfrm>
            <a:off x="933120" y="356220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3"/>
                  <a:pt x="58" y="8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8"/>
                </a:cubicBezTo>
                <a:cubicBezTo>
                  <a:pt x="141" y="13"/>
                  <a:pt x="151" y="19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69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1" name=""/>
          <p:cNvSpPr txBox="1"/>
          <p:nvPr/>
        </p:nvSpPr>
        <p:spPr>
          <a:xfrm>
            <a:off x="1128600" y="3130200"/>
            <a:ext cx="42969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Эффект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Обнуляет веса неважных 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2" name=""/>
          <p:cNvSpPr txBox="1"/>
          <p:nvPr/>
        </p:nvSpPr>
        <p:spPr>
          <a:xfrm>
            <a:off x="1128600" y="3463560"/>
            <a:ext cx="66621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Плюс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Интерпретируемая модель с малым подмножеством 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3" name=""/>
          <p:cNvSpPr txBox="1"/>
          <p:nvPr/>
        </p:nvSpPr>
        <p:spPr>
          <a:xfrm>
            <a:off x="747720" y="4473000"/>
            <a:ext cx="3420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это спрашивают на собеседованиях!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4" name=""/>
          <p:cNvSpPr txBox="1"/>
          <p:nvPr/>
        </p:nvSpPr>
        <p:spPr>
          <a:xfrm>
            <a:off x="747720" y="4758840"/>
            <a:ext cx="106138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Самостоятельно выяснить (строго математически, линии уровня - не доказательство), почему так происходит, 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5" name=""/>
          <p:cNvSpPr/>
          <p:nvPr/>
        </p:nvSpPr>
        <p:spPr>
          <a:xfrm>
            <a:off x="6392520" y="5086080"/>
            <a:ext cx="117720" cy="163440"/>
          </a:xfrm>
          <a:custGeom>
            <a:avLst/>
            <a:gdLst/>
            <a:ahLst/>
            <a:rect l="0" t="0" r="r" b="b"/>
            <a:pathLst>
              <a:path w="327" h="454">
                <a:moveTo>
                  <a:pt x="77" y="14"/>
                </a:moveTo>
                <a:cubicBezTo>
                  <a:pt x="77" y="9"/>
                  <a:pt x="81" y="4"/>
                  <a:pt x="88" y="0"/>
                </a:cubicBezTo>
                <a:lnTo>
                  <a:pt x="100" y="0"/>
                </a:lnTo>
                <a:cubicBezTo>
                  <a:pt x="139" y="2"/>
                  <a:pt x="163" y="12"/>
                  <a:pt x="173" y="32"/>
                </a:cubicBezTo>
                <a:cubicBezTo>
                  <a:pt x="176" y="39"/>
                  <a:pt x="188" y="73"/>
                  <a:pt x="210" y="135"/>
                </a:cubicBezTo>
                <a:cubicBezTo>
                  <a:pt x="231" y="196"/>
                  <a:pt x="253" y="255"/>
                  <a:pt x="274" y="313"/>
                </a:cubicBezTo>
                <a:cubicBezTo>
                  <a:pt x="296" y="372"/>
                  <a:pt x="306" y="402"/>
                  <a:pt x="306" y="403"/>
                </a:cubicBezTo>
                <a:cubicBezTo>
                  <a:pt x="309" y="412"/>
                  <a:pt x="312" y="419"/>
                  <a:pt x="315" y="424"/>
                </a:cubicBezTo>
                <a:cubicBezTo>
                  <a:pt x="317" y="430"/>
                  <a:pt x="319" y="434"/>
                  <a:pt x="321" y="437"/>
                </a:cubicBezTo>
                <a:cubicBezTo>
                  <a:pt x="322" y="439"/>
                  <a:pt x="323" y="441"/>
                  <a:pt x="324" y="442"/>
                </a:cubicBezTo>
                <a:cubicBezTo>
                  <a:pt x="325" y="444"/>
                  <a:pt x="326" y="444"/>
                  <a:pt x="326" y="445"/>
                </a:cubicBezTo>
                <a:cubicBezTo>
                  <a:pt x="327" y="445"/>
                  <a:pt x="327" y="446"/>
                  <a:pt x="327" y="447"/>
                </a:cubicBezTo>
                <a:cubicBezTo>
                  <a:pt x="327" y="449"/>
                  <a:pt x="325" y="451"/>
                  <a:pt x="323" y="453"/>
                </a:cubicBezTo>
                <a:lnTo>
                  <a:pt x="280" y="453"/>
                </a:lnTo>
                <a:cubicBezTo>
                  <a:pt x="269" y="447"/>
                  <a:pt x="262" y="441"/>
                  <a:pt x="259" y="435"/>
                </a:cubicBezTo>
                <a:cubicBezTo>
                  <a:pt x="256" y="428"/>
                  <a:pt x="245" y="400"/>
                  <a:pt x="226" y="349"/>
                </a:cubicBezTo>
                <a:lnTo>
                  <a:pt x="198" y="269"/>
                </a:lnTo>
                <a:lnTo>
                  <a:pt x="189" y="278"/>
                </a:lnTo>
                <a:cubicBezTo>
                  <a:pt x="183" y="285"/>
                  <a:pt x="173" y="297"/>
                  <a:pt x="158" y="313"/>
                </a:cubicBezTo>
                <a:cubicBezTo>
                  <a:pt x="144" y="330"/>
                  <a:pt x="132" y="344"/>
                  <a:pt x="122" y="356"/>
                </a:cubicBezTo>
                <a:cubicBezTo>
                  <a:pt x="111" y="368"/>
                  <a:pt x="98" y="384"/>
                  <a:pt x="82" y="402"/>
                </a:cubicBezTo>
                <a:cubicBezTo>
                  <a:pt x="60" y="428"/>
                  <a:pt x="47" y="443"/>
                  <a:pt x="42" y="447"/>
                </a:cubicBezTo>
                <a:cubicBezTo>
                  <a:pt x="37" y="451"/>
                  <a:pt x="31" y="453"/>
                  <a:pt x="24" y="454"/>
                </a:cubicBezTo>
                <a:cubicBezTo>
                  <a:pt x="7" y="454"/>
                  <a:pt x="0" y="447"/>
                  <a:pt x="0" y="433"/>
                </a:cubicBezTo>
                <a:cubicBezTo>
                  <a:pt x="0" y="426"/>
                  <a:pt x="3" y="419"/>
                  <a:pt x="9" y="413"/>
                </a:cubicBezTo>
                <a:cubicBezTo>
                  <a:pt x="16" y="406"/>
                  <a:pt x="45" y="378"/>
                  <a:pt x="98" y="326"/>
                </a:cubicBezTo>
                <a:cubicBezTo>
                  <a:pt x="111" y="314"/>
                  <a:pt x="125" y="300"/>
                  <a:pt x="141" y="285"/>
                </a:cubicBezTo>
                <a:cubicBezTo>
                  <a:pt x="157" y="269"/>
                  <a:pt x="169" y="258"/>
                  <a:pt x="176" y="250"/>
                </a:cubicBezTo>
                <a:lnTo>
                  <a:pt x="187" y="240"/>
                </a:lnTo>
                <a:cubicBezTo>
                  <a:pt x="187" y="239"/>
                  <a:pt x="177" y="209"/>
                  <a:pt x="155" y="150"/>
                </a:cubicBezTo>
                <a:cubicBezTo>
                  <a:pt x="134" y="90"/>
                  <a:pt x="122" y="58"/>
                  <a:pt x="121" y="53"/>
                </a:cubicBezTo>
                <a:cubicBezTo>
                  <a:pt x="112" y="34"/>
                  <a:pt x="101" y="24"/>
                  <a:pt x="88" y="24"/>
                </a:cubicBezTo>
                <a:cubicBezTo>
                  <a:pt x="81" y="24"/>
                  <a:pt x="77" y="21"/>
                  <a:pt x="77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6" name=""/>
          <p:cNvSpPr txBox="1"/>
          <p:nvPr/>
        </p:nvSpPr>
        <p:spPr>
          <a:xfrm>
            <a:off x="747720" y="5044680"/>
            <a:ext cx="56412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как обнуление отдельного признака связано с параметром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7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8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9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2426760"/>
            <a:ext cx="3399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Что такое регрессия?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3135600"/>
            <a:ext cx="726876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Задача прогнозирования: Регрессия vs Классификация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3692160"/>
            <a:ext cx="86828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Регрессия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Прогнозирование непрерывной числовой величины (цена, температура, спрос)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47720" y="4130280"/>
            <a:ext cx="90442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Классификация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Прогнозирование дискретной метки/категории (спам/не спам, кошка/собака)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3" name=""/>
          <p:cNvSpPr txBox="1"/>
          <p:nvPr/>
        </p:nvSpPr>
        <p:spPr>
          <a:xfrm>
            <a:off x="747720" y="2464920"/>
            <a:ext cx="15415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ElasticNet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4" name=""/>
          <p:cNvSpPr/>
          <p:nvPr/>
        </p:nvSpPr>
        <p:spPr>
          <a:xfrm>
            <a:off x="933120" y="38289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6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6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5" name=""/>
          <p:cNvSpPr txBox="1"/>
          <p:nvPr/>
        </p:nvSpPr>
        <p:spPr>
          <a:xfrm>
            <a:off x="747720" y="3173760"/>
            <a:ext cx="435636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Компромисс между Ridge и Lasso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6" name=""/>
          <p:cNvSpPr/>
          <p:nvPr/>
        </p:nvSpPr>
        <p:spPr>
          <a:xfrm>
            <a:off x="2836080" y="3777840"/>
            <a:ext cx="142560" cy="158760"/>
          </a:xfrm>
          <a:custGeom>
            <a:avLst/>
            <a:gdLst/>
            <a:ahLst/>
            <a:rect l="0" t="0" r="r" b="b"/>
            <a:pathLst>
              <a:path w="396" h="441">
                <a:moveTo>
                  <a:pt x="126" y="30"/>
                </a:moveTo>
                <a:cubicBezTo>
                  <a:pt x="111" y="30"/>
                  <a:pt x="104" y="29"/>
                  <a:pt x="103" y="27"/>
                </a:cubicBezTo>
                <a:cubicBezTo>
                  <a:pt x="102" y="27"/>
                  <a:pt x="102" y="25"/>
                  <a:pt x="102" y="22"/>
                </a:cubicBezTo>
                <a:cubicBezTo>
                  <a:pt x="102" y="12"/>
                  <a:pt x="105" y="5"/>
                  <a:pt x="109" y="1"/>
                </a:cubicBezTo>
                <a:cubicBezTo>
                  <a:pt x="110" y="1"/>
                  <a:pt x="113" y="0"/>
                  <a:pt x="119" y="0"/>
                </a:cubicBezTo>
                <a:cubicBezTo>
                  <a:pt x="142" y="2"/>
                  <a:pt x="169" y="2"/>
                  <a:pt x="201" y="2"/>
                </a:cubicBezTo>
                <a:cubicBezTo>
                  <a:pt x="262" y="2"/>
                  <a:pt x="296" y="2"/>
                  <a:pt x="305" y="0"/>
                </a:cubicBezTo>
                <a:lnTo>
                  <a:pt x="313" y="0"/>
                </a:lnTo>
                <a:cubicBezTo>
                  <a:pt x="316" y="3"/>
                  <a:pt x="317" y="5"/>
                  <a:pt x="317" y="6"/>
                </a:cubicBezTo>
                <a:cubicBezTo>
                  <a:pt x="317" y="8"/>
                  <a:pt x="316" y="11"/>
                  <a:pt x="316" y="18"/>
                </a:cubicBezTo>
                <a:cubicBezTo>
                  <a:pt x="313" y="24"/>
                  <a:pt x="312" y="28"/>
                  <a:pt x="310" y="30"/>
                </a:cubicBezTo>
                <a:lnTo>
                  <a:pt x="285" y="30"/>
                </a:lnTo>
                <a:cubicBezTo>
                  <a:pt x="256" y="30"/>
                  <a:pt x="239" y="32"/>
                  <a:pt x="233" y="36"/>
                </a:cubicBezTo>
                <a:cubicBezTo>
                  <a:pt x="230" y="38"/>
                  <a:pt x="227" y="43"/>
                  <a:pt x="224" y="54"/>
                </a:cubicBezTo>
                <a:cubicBezTo>
                  <a:pt x="221" y="64"/>
                  <a:pt x="207" y="120"/>
                  <a:pt x="180" y="223"/>
                </a:cubicBezTo>
                <a:cubicBezTo>
                  <a:pt x="174" y="251"/>
                  <a:pt x="166" y="281"/>
                  <a:pt x="159" y="313"/>
                </a:cubicBezTo>
                <a:cubicBezTo>
                  <a:pt x="151" y="344"/>
                  <a:pt x="145" y="367"/>
                  <a:pt x="141" y="383"/>
                </a:cubicBezTo>
                <a:lnTo>
                  <a:pt x="136" y="406"/>
                </a:lnTo>
                <a:cubicBezTo>
                  <a:pt x="136" y="408"/>
                  <a:pt x="137" y="409"/>
                  <a:pt x="141" y="409"/>
                </a:cubicBezTo>
                <a:cubicBezTo>
                  <a:pt x="145" y="409"/>
                  <a:pt x="158" y="409"/>
                  <a:pt x="179" y="410"/>
                </a:cubicBezTo>
                <a:lnTo>
                  <a:pt x="190" y="410"/>
                </a:lnTo>
                <a:cubicBezTo>
                  <a:pt x="205" y="410"/>
                  <a:pt x="216" y="410"/>
                  <a:pt x="224" y="410"/>
                </a:cubicBezTo>
                <a:cubicBezTo>
                  <a:pt x="232" y="409"/>
                  <a:pt x="242" y="408"/>
                  <a:pt x="255" y="405"/>
                </a:cubicBezTo>
                <a:cubicBezTo>
                  <a:pt x="268" y="403"/>
                  <a:pt x="279" y="399"/>
                  <a:pt x="287" y="394"/>
                </a:cubicBezTo>
                <a:cubicBezTo>
                  <a:pt x="296" y="388"/>
                  <a:pt x="305" y="381"/>
                  <a:pt x="316" y="372"/>
                </a:cubicBezTo>
                <a:cubicBezTo>
                  <a:pt x="326" y="362"/>
                  <a:pt x="335" y="351"/>
                  <a:pt x="343" y="336"/>
                </a:cubicBezTo>
                <a:cubicBezTo>
                  <a:pt x="349" y="324"/>
                  <a:pt x="356" y="309"/>
                  <a:pt x="362" y="293"/>
                </a:cubicBezTo>
                <a:cubicBezTo>
                  <a:pt x="368" y="278"/>
                  <a:pt x="371" y="269"/>
                  <a:pt x="373" y="267"/>
                </a:cubicBezTo>
                <a:cubicBezTo>
                  <a:pt x="375" y="265"/>
                  <a:pt x="378" y="265"/>
                  <a:pt x="384" y="265"/>
                </a:cubicBezTo>
                <a:lnTo>
                  <a:pt x="392" y="265"/>
                </a:lnTo>
                <a:cubicBezTo>
                  <a:pt x="395" y="268"/>
                  <a:pt x="396" y="271"/>
                  <a:pt x="396" y="272"/>
                </a:cubicBezTo>
                <a:cubicBezTo>
                  <a:pt x="396" y="273"/>
                  <a:pt x="392" y="285"/>
                  <a:pt x="383" y="310"/>
                </a:cubicBezTo>
                <a:cubicBezTo>
                  <a:pt x="374" y="334"/>
                  <a:pt x="365" y="360"/>
                  <a:pt x="355" y="387"/>
                </a:cubicBezTo>
                <a:cubicBezTo>
                  <a:pt x="344" y="413"/>
                  <a:pt x="339" y="429"/>
                  <a:pt x="338" y="434"/>
                </a:cubicBezTo>
                <a:cubicBezTo>
                  <a:pt x="337" y="436"/>
                  <a:pt x="336" y="437"/>
                  <a:pt x="335" y="438"/>
                </a:cubicBezTo>
                <a:cubicBezTo>
                  <a:pt x="335" y="438"/>
                  <a:pt x="331" y="439"/>
                  <a:pt x="325" y="440"/>
                </a:cubicBezTo>
                <a:cubicBezTo>
                  <a:pt x="319" y="441"/>
                  <a:pt x="310" y="441"/>
                  <a:pt x="298" y="440"/>
                </a:cubicBezTo>
                <a:cubicBezTo>
                  <a:pt x="293" y="440"/>
                  <a:pt x="277" y="440"/>
                  <a:pt x="249" y="440"/>
                </a:cubicBezTo>
                <a:cubicBezTo>
                  <a:pt x="221" y="440"/>
                  <a:pt x="194" y="440"/>
                  <a:pt x="168" y="440"/>
                </a:cubicBezTo>
                <a:lnTo>
                  <a:pt x="54" y="440"/>
                </a:lnTo>
                <a:cubicBezTo>
                  <a:pt x="18" y="440"/>
                  <a:pt x="0" y="438"/>
                  <a:pt x="0" y="433"/>
                </a:cubicBezTo>
                <a:cubicBezTo>
                  <a:pt x="0" y="430"/>
                  <a:pt x="1" y="427"/>
                  <a:pt x="1" y="424"/>
                </a:cubicBezTo>
                <a:cubicBezTo>
                  <a:pt x="4" y="416"/>
                  <a:pt x="6" y="412"/>
                  <a:pt x="8" y="411"/>
                </a:cubicBezTo>
                <a:cubicBezTo>
                  <a:pt x="10" y="410"/>
                  <a:pt x="13" y="410"/>
                  <a:pt x="17" y="410"/>
                </a:cubicBezTo>
                <a:lnTo>
                  <a:pt x="21" y="410"/>
                </a:lnTo>
                <a:cubicBezTo>
                  <a:pt x="33" y="410"/>
                  <a:pt x="46" y="410"/>
                  <a:pt x="60" y="408"/>
                </a:cubicBezTo>
                <a:cubicBezTo>
                  <a:pt x="66" y="407"/>
                  <a:pt x="70" y="404"/>
                  <a:pt x="72" y="401"/>
                </a:cubicBezTo>
                <a:cubicBezTo>
                  <a:pt x="73" y="399"/>
                  <a:pt x="89" y="339"/>
                  <a:pt x="118" y="221"/>
                </a:cubicBezTo>
                <a:cubicBezTo>
                  <a:pt x="148" y="104"/>
                  <a:pt x="163" y="42"/>
                  <a:pt x="163" y="36"/>
                </a:cubicBezTo>
                <a:cubicBezTo>
                  <a:pt x="163" y="33"/>
                  <a:pt x="150" y="31"/>
                  <a:pt x="12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7" name=""/>
          <p:cNvSpPr/>
          <p:nvPr/>
        </p:nvSpPr>
        <p:spPr>
          <a:xfrm>
            <a:off x="2999880" y="3898080"/>
            <a:ext cx="64080" cy="74160"/>
          </a:xfrm>
          <a:custGeom>
            <a:avLst/>
            <a:gdLst/>
            <a:ahLst/>
            <a:rect l="0" t="0" r="r" b="b"/>
            <a:pathLst>
              <a:path w="178" h="206">
                <a:moveTo>
                  <a:pt x="0" y="124"/>
                </a:moveTo>
                <a:cubicBezTo>
                  <a:pt x="0" y="107"/>
                  <a:pt x="3" y="91"/>
                  <a:pt x="9" y="77"/>
                </a:cubicBezTo>
                <a:cubicBezTo>
                  <a:pt x="15" y="62"/>
                  <a:pt x="22" y="51"/>
                  <a:pt x="32" y="41"/>
                </a:cubicBezTo>
                <a:cubicBezTo>
                  <a:pt x="41" y="32"/>
                  <a:pt x="52" y="24"/>
                  <a:pt x="63" y="18"/>
                </a:cubicBezTo>
                <a:cubicBezTo>
                  <a:pt x="74" y="11"/>
                  <a:pt x="85" y="7"/>
                  <a:pt x="94" y="4"/>
                </a:cubicBezTo>
                <a:cubicBezTo>
                  <a:pt x="104" y="1"/>
                  <a:pt x="114" y="-1"/>
                  <a:pt x="123" y="0"/>
                </a:cubicBezTo>
                <a:lnTo>
                  <a:pt x="124" y="0"/>
                </a:lnTo>
                <a:cubicBezTo>
                  <a:pt x="138" y="0"/>
                  <a:pt x="150" y="3"/>
                  <a:pt x="160" y="9"/>
                </a:cubicBezTo>
                <a:cubicBezTo>
                  <a:pt x="170" y="16"/>
                  <a:pt x="175" y="26"/>
                  <a:pt x="175" y="39"/>
                </a:cubicBezTo>
                <a:cubicBezTo>
                  <a:pt x="175" y="66"/>
                  <a:pt x="158" y="84"/>
                  <a:pt x="124" y="93"/>
                </a:cubicBezTo>
                <a:cubicBezTo>
                  <a:pt x="110" y="96"/>
                  <a:pt x="89" y="99"/>
                  <a:pt x="64" y="99"/>
                </a:cubicBezTo>
                <a:cubicBezTo>
                  <a:pt x="52" y="99"/>
                  <a:pt x="47" y="99"/>
                  <a:pt x="46" y="100"/>
                </a:cubicBezTo>
                <a:cubicBezTo>
                  <a:pt x="46" y="100"/>
                  <a:pt x="45" y="106"/>
                  <a:pt x="44" y="116"/>
                </a:cubicBezTo>
                <a:cubicBezTo>
                  <a:pt x="42" y="126"/>
                  <a:pt x="41" y="134"/>
                  <a:pt x="41" y="143"/>
                </a:cubicBezTo>
                <a:cubicBezTo>
                  <a:pt x="41" y="157"/>
                  <a:pt x="44" y="168"/>
                  <a:pt x="50" y="177"/>
                </a:cubicBezTo>
                <a:cubicBezTo>
                  <a:pt x="56" y="185"/>
                  <a:pt x="66" y="189"/>
                  <a:pt x="79" y="189"/>
                </a:cubicBezTo>
                <a:cubicBezTo>
                  <a:pt x="91" y="190"/>
                  <a:pt x="105" y="187"/>
                  <a:pt x="121" y="181"/>
                </a:cubicBezTo>
                <a:cubicBezTo>
                  <a:pt x="136" y="175"/>
                  <a:pt x="150" y="165"/>
                  <a:pt x="163" y="151"/>
                </a:cubicBezTo>
                <a:cubicBezTo>
                  <a:pt x="165" y="148"/>
                  <a:pt x="167" y="146"/>
                  <a:pt x="168" y="146"/>
                </a:cubicBezTo>
                <a:cubicBezTo>
                  <a:pt x="169" y="146"/>
                  <a:pt x="171" y="147"/>
                  <a:pt x="174" y="150"/>
                </a:cubicBezTo>
                <a:cubicBezTo>
                  <a:pt x="177" y="153"/>
                  <a:pt x="178" y="155"/>
                  <a:pt x="178" y="157"/>
                </a:cubicBezTo>
                <a:cubicBezTo>
                  <a:pt x="179" y="158"/>
                  <a:pt x="177" y="161"/>
                  <a:pt x="174" y="164"/>
                </a:cubicBezTo>
                <a:cubicBezTo>
                  <a:pt x="171" y="167"/>
                  <a:pt x="167" y="171"/>
                  <a:pt x="161" y="176"/>
                </a:cubicBezTo>
                <a:cubicBezTo>
                  <a:pt x="155" y="181"/>
                  <a:pt x="148" y="186"/>
                  <a:pt x="140" y="190"/>
                </a:cubicBezTo>
                <a:cubicBezTo>
                  <a:pt x="132" y="195"/>
                  <a:pt x="122" y="198"/>
                  <a:pt x="111" y="201"/>
                </a:cubicBezTo>
                <a:cubicBezTo>
                  <a:pt x="100" y="205"/>
                  <a:pt x="89" y="206"/>
                  <a:pt x="77" y="206"/>
                </a:cubicBezTo>
                <a:cubicBezTo>
                  <a:pt x="53" y="206"/>
                  <a:pt x="34" y="198"/>
                  <a:pt x="20" y="182"/>
                </a:cubicBezTo>
                <a:cubicBezTo>
                  <a:pt x="7" y="166"/>
                  <a:pt x="1" y="147"/>
                  <a:pt x="0" y="124"/>
                </a:cubicBezTo>
                <a:moveTo>
                  <a:pt x="153" y="40"/>
                </a:moveTo>
                <a:cubicBezTo>
                  <a:pt x="151" y="24"/>
                  <a:pt x="141" y="16"/>
                  <a:pt x="122" y="16"/>
                </a:cubicBezTo>
                <a:cubicBezTo>
                  <a:pt x="112" y="16"/>
                  <a:pt x="103" y="18"/>
                  <a:pt x="94" y="23"/>
                </a:cubicBezTo>
                <a:cubicBezTo>
                  <a:pt x="86" y="27"/>
                  <a:pt x="79" y="32"/>
                  <a:pt x="74" y="38"/>
                </a:cubicBezTo>
                <a:cubicBezTo>
                  <a:pt x="69" y="44"/>
                  <a:pt x="65" y="50"/>
                  <a:pt x="61" y="57"/>
                </a:cubicBezTo>
                <a:cubicBezTo>
                  <a:pt x="57" y="63"/>
                  <a:pt x="55" y="68"/>
                  <a:pt x="54" y="73"/>
                </a:cubicBezTo>
                <a:cubicBezTo>
                  <a:pt x="52" y="78"/>
                  <a:pt x="52" y="80"/>
                  <a:pt x="51" y="82"/>
                </a:cubicBezTo>
                <a:cubicBezTo>
                  <a:pt x="51" y="82"/>
                  <a:pt x="54" y="82"/>
                  <a:pt x="60" y="82"/>
                </a:cubicBezTo>
                <a:cubicBezTo>
                  <a:pt x="95" y="82"/>
                  <a:pt x="119" y="78"/>
                  <a:pt x="132" y="71"/>
                </a:cubicBezTo>
                <a:cubicBezTo>
                  <a:pt x="146" y="64"/>
                  <a:pt x="153" y="53"/>
                  <a:pt x="153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8" name=""/>
          <p:cNvSpPr/>
          <p:nvPr/>
        </p:nvSpPr>
        <p:spPr>
          <a:xfrm>
            <a:off x="3073320" y="3898080"/>
            <a:ext cx="91440" cy="74160"/>
          </a:xfrm>
          <a:custGeom>
            <a:avLst/>
            <a:gdLst/>
            <a:ahLst/>
            <a:rect l="0" t="0" r="r" b="b"/>
            <a:pathLst>
              <a:path w="254" h="206">
                <a:moveTo>
                  <a:pt x="0" y="70"/>
                </a:moveTo>
                <a:cubicBezTo>
                  <a:pt x="0" y="68"/>
                  <a:pt x="0" y="66"/>
                  <a:pt x="1" y="63"/>
                </a:cubicBezTo>
                <a:cubicBezTo>
                  <a:pt x="2" y="60"/>
                  <a:pt x="4" y="54"/>
                  <a:pt x="7" y="45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8"/>
                  <a:pt x="24" y="13"/>
                  <a:pt x="31" y="7"/>
                </a:cubicBezTo>
                <a:cubicBezTo>
                  <a:pt x="38" y="2"/>
                  <a:pt x="44" y="-1"/>
                  <a:pt x="51" y="0"/>
                </a:cubicBezTo>
                <a:cubicBezTo>
                  <a:pt x="62" y="0"/>
                  <a:pt x="71" y="2"/>
                  <a:pt x="79" y="8"/>
                </a:cubicBezTo>
                <a:cubicBezTo>
                  <a:pt x="86" y="13"/>
                  <a:pt x="90" y="18"/>
                  <a:pt x="92" y="23"/>
                </a:cubicBezTo>
                <a:cubicBezTo>
                  <a:pt x="94" y="28"/>
                  <a:pt x="95" y="31"/>
                  <a:pt x="95" y="33"/>
                </a:cubicBezTo>
                <a:lnTo>
                  <a:pt x="95" y="34"/>
                </a:lnTo>
                <a:lnTo>
                  <a:pt x="100" y="29"/>
                </a:lnTo>
                <a:cubicBezTo>
                  <a:pt x="119" y="9"/>
                  <a:pt x="140" y="0"/>
                  <a:pt x="164" y="0"/>
                </a:cubicBezTo>
                <a:cubicBezTo>
                  <a:pt x="180" y="0"/>
                  <a:pt x="194" y="4"/>
                  <a:pt x="204" y="12"/>
                </a:cubicBezTo>
                <a:cubicBezTo>
                  <a:pt x="214" y="20"/>
                  <a:pt x="219" y="32"/>
                  <a:pt x="219" y="48"/>
                </a:cubicBezTo>
                <a:cubicBezTo>
                  <a:pt x="220" y="63"/>
                  <a:pt x="214" y="87"/>
                  <a:pt x="202" y="119"/>
                </a:cubicBezTo>
                <a:cubicBezTo>
                  <a:pt x="189" y="152"/>
                  <a:pt x="184" y="171"/>
                  <a:pt x="184" y="177"/>
                </a:cubicBezTo>
                <a:cubicBezTo>
                  <a:pt x="184" y="185"/>
                  <a:pt x="186" y="189"/>
                  <a:pt x="193" y="189"/>
                </a:cubicBezTo>
                <a:cubicBezTo>
                  <a:pt x="194" y="189"/>
                  <a:pt x="196" y="189"/>
                  <a:pt x="197" y="189"/>
                </a:cubicBezTo>
                <a:cubicBezTo>
                  <a:pt x="205" y="187"/>
                  <a:pt x="213" y="182"/>
                  <a:pt x="220" y="172"/>
                </a:cubicBezTo>
                <a:cubicBezTo>
                  <a:pt x="227" y="162"/>
                  <a:pt x="233" y="149"/>
                  <a:pt x="236" y="134"/>
                </a:cubicBezTo>
                <a:cubicBezTo>
                  <a:pt x="237" y="132"/>
                  <a:pt x="240" y="131"/>
                  <a:pt x="245" y="131"/>
                </a:cubicBezTo>
                <a:cubicBezTo>
                  <a:pt x="251" y="131"/>
                  <a:pt x="254" y="132"/>
                  <a:pt x="254" y="134"/>
                </a:cubicBezTo>
                <a:cubicBezTo>
                  <a:pt x="254" y="135"/>
                  <a:pt x="254" y="137"/>
                  <a:pt x="253" y="142"/>
                </a:cubicBezTo>
                <a:cubicBezTo>
                  <a:pt x="250" y="151"/>
                  <a:pt x="247" y="159"/>
                  <a:pt x="243" y="168"/>
                </a:cubicBezTo>
                <a:cubicBezTo>
                  <a:pt x="238" y="176"/>
                  <a:pt x="231" y="185"/>
                  <a:pt x="222" y="193"/>
                </a:cubicBezTo>
                <a:cubicBezTo>
                  <a:pt x="212" y="202"/>
                  <a:pt x="202" y="206"/>
                  <a:pt x="189" y="206"/>
                </a:cubicBezTo>
                <a:cubicBezTo>
                  <a:pt x="175" y="206"/>
                  <a:pt x="165" y="201"/>
                  <a:pt x="159" y="193"/>
                </a:cubicBezTo>
                <a:cubicBezTo>
                  <a:pt x="152" y="185"/>
                  <a:pt x="149" y="177"/>
                  <a:pt x="149" y="168"/>
                </a:cubicBezTo>
                <a:cubicBezTo>
                  <a:pt x="149" y="162"/>
                  <a:pt x="154" y="144"/>
                  <a:pt x="165" y="112"/>
                </a:cubicBezTo>
                <a:cubicBezTo>
                  <a:pt x="176" y="82"/>
                  <a:pt x="182" y="59"/>
                  <a:pt x="182" y="44"/>
                </a:cubicBezTo>
                <a:cubicBezTo>
                  <a:pt x="182" y="26"/>
                  <a:pt x="175" y="17"/>
                  <a:pt x="162" y="17"/>
                </a:cubicBezTo>
                <a:lnTo>
                  <a:pt x="160" y="17"/>
                </a:lnTo>
                <a:cubicBezTo>
                  <a:pt x="134" y="17"/>
                  <a:pt x="112" y="32"/>
                  <a:pt x="94" y="63"/>
                </a:cubicBezTo>
                <a:lnTo>
                  <a:pt x="91" y="68"/>
                </a:lnTo>
                <a:lnTo>
                  <a:pt x="76" y="129"/>
                </a:lnTo>
                <a:cubicBezTo>
                  <a:pt x="66" y="169"/>
                  <a:pt x="60" y="191"/>
                  <a:pt x="59" y="194"/>
                </a:cubicBezTo>
                <a:cubicBezTo>
                  <a:pt x="55" y="202"/>
                  <a:pt x="48" y="206"/>
                  <a:pt x="39" y="206"/>
                </a:cubicBezTo>
                <a:cubicBezTo>
                  <a:pt x="35" y="206"/>
                  <a:pt x="32" y="205"/>
                  <a:pt x="30" y="203"/>
                </a:cubicBezTo>
                <a:cubicBezTo>
                  <a:pt x="27" y="201"/>
                  <a:pt x="26" y="200"/>
                  <a:pt x="25" y="198"/>
                </a:cubicBezTo>
                <a:cubicBezTo>
                  <a:pt x="24" y="196"/>
                  <a:pt x="23" y="195"/>
                  <a:pt x="24" y="193"/>
                </a:cubicBezTo>
                <a:cubicBezTo>
                  <a:pt x="24" y="189"/>
                  <a:pt x="30" y="165"/>
                  <a:pt x="41" y="118"/>
                </a:cubicBezTo>
                <a:cubicBezTo>
                  <a:pt x="53" y="73"/>
                  <a:pt x="59" y="48"/>
                  <a:pt x="59" y="44"/>
                </a:cubicBezTo>
                <a:cubicBezTo>
                  <a:pt x="59" y="43"/>
                  <a:pt x="60" y="39"/>
                  <a:pt x="60" y="34"/>
                </a:cubicBezTo>
                <a:cubicBezTo>
                  <a:pt x="60" y="22"/>
                  <a:pt x="56" y="16"/>
                  <a:pt x="49" y="16"/>
                </a:cubicBezTo>
                <a:cubicBezTo>
                  <a:pt x="37" y="16"/>
                  <a:pt x="28" y="31"/>
                  <a:pt x="20" y="62"/>
                </a:cubicBezTo>
                <a:cubicBezTo>
                  <a:pt x="18" y="68"/>
                  <a:pt x="17" y="71"/>
                  <a:pt x="17" y="71"/>
                </a:cubicBezTo>
                <a:cubicBezTo>
                  <a:pt x="17" y="73"/>
                  <a:pt x="14" y="74"/>
                  <a:pt x="9" y="74"/>
                </a:cubicBezTo>
                <a:lnTo>
                  <a:pt x="2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9" name=""/>
          <p:cNvSpPr/>
          <p:nvPr/>
        </p:nvSpPr>
        <p:spPr>
          <a:xfrm>
            <a:off x="3174120" y="3898080"/>
            <a:ext cx="64080" cy="74160"/>
          </a:xfrm>
          <a:custGeom>
            <a:avLst/>
            <a:gdLst/>
            <a:ahLst/>
            <a:rect l="0" t="0" r="r" b="b"/>
            <a:pathLst>
              <a:path w="178" h="206">
                <a:moveTo>
                  <a:pt x="0" y="124"/>
                </a:moveTo>
                <a:cubicBezTo>
                  <a:pt x="0" y="107"/>
                  <a:pt x="3" y="91"/>
                  <a:pt x="9" y="77"/>
                </a:cubicBezTo>
                <a:cubicBezTo>
                  <a:pt x="14" y="62"/>
                  <a:pt x="22" y="51"/>
                  <a:pt x="31" y="41"/>
                </a:cubicBezTo>
                <a:cubicBezTo>
                  <a:pt x="40" y="32"/>
                  <a:pt x="50" y="24"/>
                  <a:pt x="61" y="18"/>
                </a:cubicBezTo>
                <a:cubicBezTo>
                  <a:pt x="74" y="11"/>
                  <a:pt x="84" y="7"/>
                  <a:pt x="94" y="4"/>
                </a:cubicBezTo>
                <a:cubicBezTo>
                  <a:pt x="104" y="1"/>
                  <a:pt x="114" y="-1"/>
                  <a:pt x="123" y="0"/>
                </a:cubicBezTo>
                <a:lnTo>
                  <a:pt x="124" y="0"/>
                </a:lnTo>
                <a:cubicBezTo>
                  <a:pt x="138" y="0"/>
                  <a:pt x="149" y="3"/>
                  <a:pt x="159" y="9"/>
                </a:cubicBezTo>
                <a:cubicBezTo>
                  <a:pt x="169" y="16"/>
                  <a:pt x="174" y="26"/>
                  <a:pt x="174" y="39"/>
                </a:cubicBezTo>
                <a:cubicBezTo>
                  <a:pt x="174" y="66"/>
                  <a:pt x="158" y="84"/>
                  <a:pt x="124" y="93"/>
                </a:cubicBezTo>
                <a:cubicBezTo>
                  <a:pt x="109" y="96"/>
                  <a:pt x="89" y="99"/>
                  <a:pt x="62" y="99"/>
                </a:cubicBezTo>
                <a:cubicBezTo>
                  <a:pt x="51" y="99"/>
                  <a:pt x="45" y="99"/>
                  <a:pt x="45" y="100"/>
                </a:cubicBezTo>
                <a:cubicBezTo>
                  <a:pt x="45" y="100"/>
                  <a:pt x="44" y="106"/>
                  <a:pt x="42" y="116"/>
                </a:cubicBezTo>
                <a:cubicBezTo>
                  <a:pt x="40" y="126"/>
                  <a:pt x="39" y="134"/>
                  <a:pt x="39" y="143"/>
                </a:cubicBezTo>
                <a:cubicBezTo>
                  <a:pt x="39" y="157"/>
                  <a:pt x="42" y="168"/>
                  <a:pt x="49" y="177"/>
                </a:cubicBezTo>
                <a:cubicBezTo>
                  <a:pt x="55" y="185"/>
                  <a:pt x="65" y="189"/>
                  <a:pt x="78" y="189"/>
                </a:cubicBezTo>
                <a:cubicBezTo>
                  <a:pt x="91" y="190"/>
                  <a:pt x="105" y="187"/>
                  <a:pt x="120" y="181"/>
                </a:cubicBezTo>
                <a:cubicBezTo>
                  <a:pt x="136" y="175"/>
                  <a:pt x="150" y="165"/>
                  <a:pt x="162" y="151"/>
                </a:cubicBezTo>
                <a:cubicBezTo>
                  <a:pt x="165" y="148"/>
                  <a:pt x="167" y="146"/>
                  <a:pt x="168" y="146"/>
                </a:cubicBezTo>
                <a:cubicBezTo>
                  <a:pt x="169" y="146"/>
                  <a:pt x="171" y="147"/>
                  <a:pt x="174" y="150"/>
                </a:cubicBezTo>
                <a:cubicBezTo>
                  <a:pt x="176" y="153"/>
                  <a:pt x="178" y="155"/>
                  <a:pt x="178" y="157"/>
                </a:cubicBezTo>
                <a:cubicBezTo>
                  <a:pt x="178" y="158"/>
                  <a:pt x="177" y="161"/>
                  <a:pt x="174" y="164"/>
                </a:cubicBezTo>
                <a:cubicBezTo>
                  <a:pt x="171" y="167"/>
                  <a:pt x="166" y="171"/>
                  <a:pt x="160" y="176"/>
                </a:cubicBezTo>
                <a:cubicBezTo>
                  <a:pt x="154" y="181"/>
                  <a:pt x="147" y="186"/>
                  <a:pt x="139" y="190"/>
                </a:cubicBezTo>
                <a:cubicBezTo>
                  <a:pt x="132" y="195"/>
                  <a:pt x="122" y="198"/>
                  <a:pt x="111" y="201"/>
                </a:cubicBezTo>
                <a:cubicBezTo>
                  <a:pt x="100" y="205"/>
                  <a:pt x="88" y="206"/>
                  <a:pt x="76" y="206"/>
                </a:cubicBezTo>
                <a:cubicBezTo>
                  <a:pt x="52" y="206"/>
                  <a:pt x="33" y="198"/>
                  <a:pt x="20" y="182"/>
                </a:cubicBezTo>
                <a:cubicBezTo>
                  <a:pt x="7" y="166"/>
                  <a:pt x="0" y="147"/>
                  <a:pt x="0" y="124"/>
                </a:cubicBezTo>
                <a:moveTo>
                  <a:pt x="153" y="40"/>
                </a:moveTo>
                <a:cubicBezTo>
                  <a:pt x="151" y="24"/>
                  <a:pt x="141" y="16"/>
                  <a:pt x="122" y="16"/>
                </a:cubicBezTo>
                <a:cubicBezTo>
                  <a:pt x="112" y="16"/>
                  <a:pt x="103" y="18"/>
                  <a:pt x="94" y="23"/>
                </a:cubicBezTo>
                <a:cubicBezTo>
                  <a:pt x="86" y="27"/>
                  <a:pt x="79" y="32"/>
                  <a:pt x="74" y="38"/>
                </a:cubicBezTo>
                <a:cubicBezTo>
                  <a:pt x="68" y="44"/>
                  <a:pt x="63" y="50"/>
                  <a:pt x="60" y="57"/>
                </a:cubicBezTo>
                <a:cubicBezTo>
                  <a:pt x="56" y="63"/>
                  <a:pt x="53" y="68"/>
                  <a:pt x="52" y="73"/>
                </a:cubicBezTo>
                <a:cubicBezTo>
                  <a:pt x="51" y="78"/>
                  <a:pt x="50" y="80"/>
                  <a:pt x="50" y="82"/>
                </a:cubicBezTo>
                <a:cubicBezTo>
                  <a:pt x="50" y="82"/>
                  <a:pt x="53" y="82"/>
                  <a:pt x="59" y="82"/>
                </a:cubicBezTo>
                <a:cubicBezTo>
                  <a:pt x="94" y="82"/>
                  <a:pt x="118" y="78"/>
                  <a:pt x="132" y="71"/>
                </a:cubicBezTo>
                <a:cubicBezTo>
                  <a:pt x="145" y="64"/>
                  <a:pt x="152" y="53"/>
                  <a:pt x="153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0" name=""/>
          <p:cNvSpPr/>
          <p:nvPr/>
        </p:nvSpPr>
        <p:spPr>
          <a:xfrm>
            <a:off x="3246840" y="3868200"/>
            <a:ext cx="51480" cy="104400"/>
          </a:xfrm>
          <a:custGeom>
            <a:avLst/>
            <a:gdLst/>
            <a:ahLst/>
            <a:rect l="0" t="0" r="r" b="b"/>
            <a:pathLst>
              <a:path w="143" h="290">
                <a:moveTo>
                  <a:pt x="4" y="110"/>
                </a:moveTo>
                <a:cubicBezTo>
                  <a:pt x="2" y="108"/>
                  <a:pt x="0" y="107"/>
                  <a:pt x="0" y="106"/>
                </a:cubicBezTo>
                <a:cubicBezTo>
                  <a:pt x="0" y="105"/>
                  <a:pt x="1" y="102"/>
                  <a:pt x="2" y="99"/>
                </a:cubicBezTo>
                <a:cubicBezTo>
                  <a:pt x="3" y="95"/>
                  <a:pt x="3" y="93"/>
                  <a:pt x="4" y="92"/>
                </a:cubicBezTo>
                <a:cubicBezTo>
                  <a:pt x="5" y="91"/>
                  <a:pt x="6" y="90"/>
                  <a:pt x="8" y="90"/>
                </a:cubicBezTo>
                <a:cubicBezTo>
                  <a:pt x="10" y="90"/>
                  <a:pt x="18" y="90"/>
                  <a:pt x="31" y="89"/>
                </a:cubicBezTo>
                <a:lnTo>
                  <a:pt x="55" y="89"/>
                </a:lnTo>
                <a:lnTo>
                  <a:pt x="64" y="52"/>
                </a:lnTo>
                <a:cubicBezTo>
                  <a:pt x="65" y="49"/>
                  <a:pt x="66" y="44"/>
                  <a:pt x="67" y="39"/>
                </a:cubicBezTo>
                <a:cubicBezTo>
                  <a:pt x="68" y="34"/>
                  <a:pt x="69" y="30"/>
                  <a:pt x="70" y="27"/>
                </a:cubicBezTo>
                <a:cubicBezTo>
                  <a:pt x="71" y="25"/>
                  <a:pt x="72" y="22"/>
                  <a:pt x="73" y="18"/>
                </a:cubicBezTo>
                <a:cubicBezTo>
                  <a:pt x="74" y="15"/>
                  <a:pt x="75" y="12"/>
                  <a:pt x="78" y="10"/>
                </a:cubicBezTo>
                <a:cubicBezTo>
                  <a:pt x="79" y="9"/>
                  <a:pt x="81" y="7"/>
                  <a:pt x="82" y="5"/>
                </a:cubicBezTo>
                <a:cubicBezTo>
                  <a:pt x="84" y="3"/>
                  <a:pt x="86" y="2"/>
                  <a:pt x="89" y="1"/>
                </a:cubicBezTo>
                <a:cubicBezTo>
                  <a:pt x="91" y="0"/>
                  <a:pt x="94" y="0"/>
                  <a:pt x="97" y="0"/>
                </a:cubicBezTo>
                <a:cubicBezTo>
                  <a:pt x="102" y="0"/>
                  <a:pt x="106" y="2"/>
                  <a:pt x="108" y="5"/>
                </a:cubicBezTo>
                <a:cubicBezTo>
                  <a:pt x="110" y="8"/>
                  <a:pt x="111" y="11"/>
                  <a:pt x="111" y="14"/>
                </a:cubicBezTo>
                <a:cubicBezTo>
                  <a:pt x="111" y="16"/>
                  <a:pt x="110" y="23"/>
                  <a:pt x="107" y="35"/>
                </a:cubicBezTo>
                <a:cubicBezTo>
                  <a:pt x="104" y="47"/>
                  <a:pt x="101" y="60"/>
                  <a:pt x="98" y="72"/>
                </a:cubicBezTo>
                <a:lnTo>
                  <a:pt x="94" y="89"/>
                </a:lnTo>
                <a:cubicBezTo>
                  <a:pt x="94" y="89"/>
                  <a:pt x="101" y="89"/>
                  <a:pt x="116" y="89"/>
                </a:cubicBezTo>
                <a:lnTo>
                  <a:pt x="139" y="89"/>
                </a:lnTo>
                <a:cubicBezTo>
                  <a:pt x="141" y="92"/>
                  <a:pt x="143" y="93"/>
                  <a:pt x="143" y="94"/>
                </a:cubicBezTo>
                <a:cubicBezTo>
                  <a:pt x="143" y="101"/>
                  <a:pt x="141" y="106"/>
                  <a:pt x="137" y="110"/>
                </a:cubicBezTo>
                <a:lnTo>
                  <a:pt x="88" y="110"/>
                </a:lnTo>
                <a:lnTo>
                  <a:pt x="71" y="176"/>
                </a:lnTo>
                <a:cubicBezTo>
                  <a:pt x="59" y="225"/>
                  <a:pt x="53" y="251"/>
                  <a:pt x="53" y="254"/>
                </a:cubicBezTo>
                <a:cubicBezTo>
                  <a:pt x="53" y="267"/>
                  <a:pt x="57" y="273"/>
                  <a:pt x="65" y="273"/>
                </a:cubicBezTo>
                <a:cubicBezTo>
                  <a:pt x="77" y="273"/>
                  <a:pt x="87" y="268"/>
                  <a:pt x="97" y="258"/>
                </a:cubicBezTo>
                <a:cubicBezTo>
                  <a:pt x="107" y="248"/>
                  <a:pt x="115" y="235"/>
                  <a:pt x="121" y="220"/>
                </a:cubicBezTo>
                <a:cubicBezTo>
                  <a:pt x="122" y="218"/>
                  <a:pt x="123" y="217"/>
                  <a:pt x="123" y="217"/>
                </a:cubicBezTo>
                <a:cubicBezTo>
                  <a:pt x="124" y="216"/>
                  <a:pt x="127" y="216"/>
                  <a:pt x="130" y="216"/>
                </a:cubicBezTo>
                <a:lnTo>
                  <a:pt x="132" y="216"/>
                </a:lnTo>
                <a:cubicBezTo>
                  <a:pt x="137" y="216"/>
                  <a:pt x="139" y="217"/>
                  <a:pt x="139" y="219"/>
                </a:cubicBezTo>
                <a:cubicBezTo>
                  <a:pt x="139" y="220"/>
                  <a:pt x="138" y="222"/>
                  <a:pt x="138" y="225"/>
                </a:cubicBezTo>
                <a:cubicBezTo>
                  <a:pt x="136" y="230"/>
                  <a:pt x="133" y="235"/>
                  <a:pt x="129" y="242"/>
                </a:cubicBezTo>
                <a:cubicBezTo>
                  <a:pt x="125" y="249"/>
                  <a:pt x="120" y="256"/>
                  <a:pt x="114" y="263"/>
                </a:cubicBezTo>
                <a:cubicBezTo>
                  <a:pt x="108" y="271"/>
                  <a:pt x="100" y="277"/>
                  <a:pt x="91" y="282"/>
                </a:cubicBezTo>
                <a:cubicBezTo>
                  <a:pt x="82" y="287"/>
                  <a:pt x="72" y="290"/>
                  <a:pt x="62" y="290"/>
                </a:cubicBezTo>
                <a:cubicBezTo>
                  <a:pt x="53" y="290"/>
                  <a:pt x="44" y="288"/>
                  <a:pt x="36" y="283"/>
                </a:cubicBezTo>
                <a:cubicBezTo>
                  <a:pt x="28" y="279"/>
                  <a:pt x="22" y="271"/>
                  <a:pt x="19" y="260"/>
                </a:cubicBezTo>
                <a:cubicBezTo>
                  <a:pt x="18" y="257"/>
                  <a:pt x="18" y="253"/>
                  <a:pt x="18" y="247"/>
                </a:cubicBezTo>
                <a:lnTo>
                  <a:pt x="18" y="239"/>
                </a:lnTo>
                <a:lnTo>
                  <a:pt x="34" y="176"/>
                </a:lnTo>
                <a:cubicBezTo>
                  <a:pt x="44" y="133"/>
                  <a:pt x="50" y="112"/>
                  <a:pt x="50" y="111"/>
                </a:cubicBezTo>
                <a:cubicBezTo>
                  <a:pt x="50" y="111"/>
                  <a:pt x="42" y="110"/>
                  <a:pt x="27" y="110"/>
                </a:cubicBezTo>
                <a:lnTo>
                  <a:pt x="4" y="11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1" name=""/>
          <p:cNvSpPr/>
          <p:nvPr/>
        </p:nvSpPr>
        <p:spPr>
          <a:xfrm>
            <a:off x="3336120" y="376272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0" y="321"/>
                </a:moveTo>
                <a:cubicBezTo>
                  <a:pt x="0" y="292"/>
                  <a:pt x="2" y="264"/>
                  <a:pt x="7" y="237"/>
                </a:cubicBezTo>
                <a:cubicBezTo>
                  <a:pt x="11" y="211"/>
                  <a:pt x="16" y="188"/>
                  <a:pt x="21" y="169"/>
                </a:cubicBezTo>
                <a:cubicBezTo>
                  <a:pt x="27" y="149"/>
                  <a:pt x="35" y="131"/>
                  <a:pt x="45" y="111"/>
                </a:cubicBezTo>
                <a:cubicBezTo>
                  <a:pt x="55" y="93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8" y="13"/>
                </a:cubicBezTo>
                <a:cubicBezTo>
                  <a:pt x="120" y="10"/>
                  <a:pt x="125" y="6"/>
                  <a:pt x="134" y="0"/>
                </a:cubicBezTo>
                <a:lnTo>
                  <a:pt x="142" y="0"/>
                </a:lnTo>
                <a:lnTo>
                  <a:pt x="146" y="0"/>
                </a:lnTo>
                <a:cubicBezTo>
                  <a:pt x="152" y="0"/>
                  <a:pt x="155" y="1"/>
                  <a:pt x="155" y="5"/>
                </a:cubicBezTo>
                <a:cubicBezTo>
                  <a:pt x="155" y="7"/>
                  <a:pt x="151" y="11"/>
                  <a:pt x="144" y="19"/>
                </a:cubicBezTo>
                <a:cubicBezTo>
                  <a:pt x="135" y="26"/>
                  <a:pt x="127" y="38"/>
                  <a:pt x="116" y="53"/>
                </a:cubicBezTo>
                <a:cubicBezTo>
                  <a:pt x="106" y="68"/>
                  <a:pt x="96" y="86"/>
                  <a:pt x="85" y="108"/>
                </a:cubicBezTo>
                <a:cubicBezTo>
                  <a:pt x="74" y="131"/>
                  <a:pt x="65" y="160"/>
                  <a:pt x="58" y="198"/>
                </a:cubicBezTo>
                <a:cubicBezTo>
                  <a:pt x="51" y="235"/>
                  <a:pt x="47" y="276"/>
                  <a:pt x="47" y="321"/>
                </a:cubicBezTo>
                <a:cubicBezTo>
                  <a:pt x="47" y="367"/>
                  <a:pt x="51" y="408"/>
                  <a:pt x="58" y="445"/>
                </a:cubicBezTo>
                <a:cubicBezTo>
                  <a:pt x="65" y="481"/>
                  <a:pt x="74" y="511"/>
                  <a:pt x="84" y="534"/>
                </a:cubicBezTo>
                <a:cubicBezTo>
                  <a:pt x="94" y="556"/>
                  <a:pt x="105" y="575"/>
                  <a:pt x="116" y="589"/>
                </a:cubicBezTo>
                <a:cubicBezTo>
                  <a:pt x="126" y="603"/>
                  <a:pt x="135" y="614"/>
                  <a:pt x="144" y="623"/>
                </a:cubicBezTo>
                <a:cubicBezTo>
                  <a:pt x="151" y="632"/>
                  <a:pt x="155" y="636"/>
                  <a:pt x="155" y="636"/>
                </a:cubicBezTo>
                <a:cubicBezTo>
                  <a:pt x="155" y="640"/>
                  <a:pt x="151" y="642"/>
                  <a:pt x="145" y="642"/>
                </a:cubicBezTo>
                <a:lnTo>
                  <a:pt x="142" y="642"/>
                </a:lnTo>
                <a:lnTo>
                  <a:pt x="134" y="642"/>
                </a:lnTo>
                <a:lnTo>
                  <a:pt x="116" y="627"/>
                </a:lnTo>
                <a:cubicBezTo>
                  <a:pt x="75" y="590"/>
                  <a:pt x="46" y="545"/>
                  <a:pt x="28" y="491"/>
                </a:cubicBezTo>
                <a:cubicBezTo>
                  <a:pt x="9" y="436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2" name=""/>
          <p:cNvSpPr/>
          <p:nvPr/>
        </p:nvSpPr>
        <p:spPr>
          <a:xfrm>
            <a:off x="3416040" y="3777840"/>
            <a:ext cx="230760" cy="163440"/>
          </a:xfrm>
          <a:custGeom>
            <a:avLst/>
            <a:gdLst/>
            <a:ahLst/>
            <a:rect l="0" t="0" r="r" b="b"/>
            <a:pathLst>
              <a:path w="641" h="454">
                <a:moveTo>
                  <a:pt x="247" y="0"/>
                </a:moveTo>
                <a:cubicBezTo>
                  <a:pt x="253" y="0"/>
                  <a:pt x="264" y="1"/>
                  <a:pt x="279" y="1"/>
                </a:cubicBezTo>
                <a:cubicBezTo>
                  <a:pt x="295" y="2"/>
                  <a:pt x="309" y="2"/>
                  <a:pt x="322" y="2"/>
                </a:cubicBezTo>
                <a:cubicBezTo>
                  <a:pt x="344" y="2"/>
                  <a:pt x="362" y="2"/>
                  <a:pt x="377" y="2"/>
                </a:cubicBezTo>
                <a:cubicBezTo>
                  <a:pt x="391" y="1"/>
                  <a:pt x="400" y="1"/>
                  <a:pt x="402" y="1"/>
                </a:cubicBezTo>
                <a:cubicBezTo>
                  <a:pt x="410" y="1"/>
                  <a:pt x="413" y="3"/>
                  <a:pt x="413" y="6"/>
                </a:cubicBezTo>
                <a:cubicBezTo>
                  <a:pt x="413" y="8"/>
                  <a:pt x="413" y="11"/>
                  <a:pt x="412" y="16"/>
                </a:cubicBezTo>
                <a:cubicBezTo>
                  <a:pt x="409" y="24"/>
                  <a:pt x="407" y="28"/>
                  <a:pt x="406" y="29"/>
                </a:cubicBezTo>
                <a:cubicBezTo>
                  <a:pt x="404" y="30"/>
                  <a:pt x="399" y="30"/>
                  <a:pt x="392" y="30"/>
                </a:cubicBezTo>
                <a:cubicBezTo>
                  <a:pt x="381" y="30"/>
                  <a:pt x="372" y="32"/>
                  <a:pt x="366" y="33"/>
                </a:cubicBezTo>
                <a:cubicBezTo>
                  <a:pt x="360" y="35"/>
                  <a:pt x="355" y="37"/>
                  <a:pt x="352" y="38"/>
                </a:cubicBezTo>
                <a:cubicBezTo>
                  <a:pt x="350" y="40"/>
                  <a:pt x="349" y="42"/>
                  <a:pt x="351" y="44"/>
                </a:cubicBezTo>
                <a:cubicBezTo>
                  <a:pt x="351" y="49"/>
                  <a:pt x="354" y="100"/>
                  <a:pt x="361" y="198"/>
                </a:cubicBezTo>
                <a:cubicBezTo>
                  <a:pt x="368" y="295"/>
                  <a:pt x="371" y="346"/>
                  <a:pt x="371" y="351"/>
                </a:cubicBezTo>
                <a:lnTo>
                  <a:pt x="372" y="349"/>
                </a:lnTo>
                <a:cubicBezTo>
                  <a:pt x="373" y="348"/>
                  <a:pt x="375" y="346"/>
                  <a:pt x="376" y="343"/>
                </a:cubicBezTo>
                <a:cubicBezTo>
                  <a:pt x="378" y="340"/>
                  <a:pt x="381" y="336"/>
                  <a:pt x="384" y="331"/>
                </a:cubicBezTo>
                <a:cubicBezTo>
                  <a:pt x="387" y="326"/>
                  <a:pt x="391" y="319"/>
                  <a:pt x="395" y="311"/>
                </a:cubicBezTo>
                <a:cubicBezTo>
                  <a:pt x="399" y="304"/>
                  <a:pt x="404" y="295"/>
                  <a:pt x="410" y="285"/>
                </a:cubicBezTo>
                <a:cubicBezTo>
                  <a:pt x="418" y="275"/>
                  <a:pt x="424" y="264"/>
                  <a:pt x="430" y="250"/>
                </a:cubicBezTo>
                <a:cubicBezTo>
                  <a:pt x="437" y="237"/>
                  <a:pt x="445" y="223"/>
                  <a:pt x="456" y="207"/>
                </a:cubicBezTo>
                <a:cubicBezTo>
                  <a:pt x="500" y="129"/>
                  <a:pt x="525" y="83"/>
                  <a:pt x="531" y="72"/>
                </a:cubicBezTo>
                <a:cubicBezTo>
                  <a:pt x="537" y="61"/>
                  <a:pt x="540" y="54"/>
                  <a:pt x="541" y="51"/>
                </a:cubicBezTo>
                <a:cubicBezTo>
                  <a:pt x="541" y="45"/>
                  <a:pt x="537" y="40"/>
                  <a:pt x="529" y="36"/>
                </a:cubicBezTo>
                <a:cubicBezTo>
                  <a:pt x="521" y="32"/>
                  <a:pt x="512" y="30"/>
                  <a:pt x="502" y="30"/>
                </a:cubicBezTo>
                <a:cubicBezTo>
                  <a:pt x="496" y="30"/>
                  <a:pt x="493" y="28"/>
                  <a:pt x="493" y="24"/>
                </a:cubicBezTo>
                <a:cubicBezTo>
                  <a:pt x="493" y="22"/>
                  <a:pt x="493" y="20"/>
                  <a:pt x="494" y="15"/>
                </a:cubicBezTo>
                <a:cubicBezTo>
                  <a:pt x="496" y="8"/>
                  <a:pt x="497" y="4"/>
                  <a:pt x="498" y="3"/>
                </a:cubicBezTo>
                <a:cubicBezTo>
                  <a:pt x="499" y="2"/>
                  <a:pt x="502" y="1"/>
                  <a:pt x="507" y="1"/>
                </a:cubicBezTo>
                <a:cubicBezTo>
                  <a:pt x="508" y="1"/>
                  <a:pt x="512" y="1"/>
                  <a:pt x="518" y="1"/>
                </a:cubicBezTo>
                <a:cubicBezTo>
                  <a:pt x="524" y="1"/>
                  <a:pt x="532" y="1"/>
                  <a:pt x="543" y="1"/>
                </a:cubicBezTo>
                <a:cubicBezTo>
                  <a:pt x="553" y="1"/>
                  <a:pt x="565" y="1"/>
                  <a:pt x="577" y="2"/>
                </a:cubicBezTo>
                <a:cubicBezTo>
                  <a:pt x="606" y="2"/>
                  <a:pt x="624" y="1"/>
                  <a:pt x="632" y="0"/>
                </a:cubicBezTo>
                <a:cubicBezTo>
                  <a:pt x="638" y="0"/>
                  <a:pt x="641" y="3"/>
                  <a:pt x="641" y="8"/>
                </a:cubicBezTo>
                <a:cubicBezTo>
                  <a:pt x="641" y="10"/>
                  <a:pt x="640" y="14"/>
                  <a:pt x="639" y="18"/>
                </a:cubicBezTo>
                <a:cubicBezTo>
                  <a:pt x="638" y="23"/>
                  <a:pt x="636" y="26"/>
                  <a:pt x="635" y="28"/>
                </a:cubicBezTo>
                <a:cubicBezTo>
                  <a:pt x="633" y="30"/>
                  <a:pt x="631" y="30"/>
                  <a:pt x="628" y="30"/>
                </a:cubicBezTo>
                <a:cubicBezTo>
                  <a:pt x="619" y="30"/>
                  <a:pt x="610" y="31"/>
                  <a:pt x="602" y="34"/>
                </a:cubicBezTo>
                <a:cubicBezTo>
                  <a:pt x="595" y="36"/>
                  <a:pt x="588" y="39"/>
                  <a:pt x="583" y="43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8"/>
                  <a:pt x="565" y="61"/>
                  <a:pt x="563" y="64"/>
                </a:cubicBezTo>
                <a:lnTo>
                  <a:pt x="561" y="68"/>
                </a:lnTo>
                <a:lnTo>
                  <a:pt x="452" y="259"/>
                </a:lnTo>
                <a:cubicBezTo>
                  <a:pt x="379" y="385"/>
                  <a:pt x="343" y="449"/>
                  <a:pt x="343" y="449"/>
                </a:cubicBezTo>
                <a:cubicBezTo>
                  <a:pt x="340" y="452"/>
                  <a:pt x="335" y="454"/>
                  <a:pt x="327" y="454"/>
                </a:cubicBezTo>
                <a:cubicBezTo>
                  <a:pt x="321" y="454"/>
                  <a:pt x="317" y="453"/>
                  <a:pt x="315" y="451"/>
                </a:cubicBezTo>
                <a:cubicBezTo>
                  <a:pt x="314" y="449"/>
                  <a:pt x="310" y="397"/>
                  <a:pt x="303" y="293"/>
                </a:cubicBezTo>
                <a:cubicBezTo>
                  <a:pt x="296" y="189"/>
                  <a:pt x="293" y="135"/>
                  <a:pt x="292" y="132"/>
                </a:cubicBezTo>
                <a:lnTo>
                  <a:pt x="284" y="143"/>
                </a:lnTo>
                <a:cubicBezTo>
                  <a:pt x="275" y="159"/>
                  <a:pt x="248" y="207"/>
                  <a:pt x="202" y="286"/>
                </a:cubicBezTo>
                <a:cubicBezTo>
                  <a:pt x="141" y="394"/>
                  <a:pt x="109" y="449"/>
                  <a:pt x="109" y="449"/>
                </a:cubicBezTo>
                <a:cubicBezTo>
                  <a:pt x="108" y="450"/>
                  <a:pt x="107" y="451"/>
                  <a:pt x="105" y="452"/>
                </a:cubicBezTo>
                <a:cubicBezTo>
                  <a:pt x="103" y="453"/>
                  <a:pt x="99" y="454"/>
                  <a:pt x="94" y="454"/>
                </a:cubicBezTo>
                <a:cubicBezTo>
                  <a:pt x="86" y="454"/>
                  <a:pt x="81" y="452"/>
                  <a:pt x="80" y="449"/>
                </a:cubicBezTo>
                <a:cubicBezTo>
                  <a:pt x="80" y="448"/>
                  <a:pt x="76" y="380"/>
                  <a:pt x="66" y="245"/>
                </a:cubicBezTo>
                <a:cubicBezTo>
                  <a:pt x="57" y="109"/>
                  <a:pt x="52" y="40"/>
                  <a:pt x="52" y="40"/>
                </a:cubicBezTo>
                <a:cubicBezTo>
                  <a:pt x="51" y="36"/>
                  <a:pt x="49" y="33"/>
                  <a:pt x="45" y="33"/>
                </a:cubicBezTo>
                <a:cubicBezTo>
                  <a:pt x="42" y="32"/>
                  <a:pt x="33" y="31"/>
                  <a:pt x="20" y="30"/>
                </a:cubicBezTo>
                <a:lnTo>
                  <a:pt x="5" y="30"/>
                </a:lnTo>
                <a:cubicBezTo>
                  <a:pt x="2" y="27"/>
                  <a:pt x="0" y="25"/>
                  <a:pt x="0" y="23"/>
                </a:cubicBezTo>
                <a:cubicBezTo>
                  <a:pt x="1" y="13"/>
                  <a:pt x="3" y="6"/>
                  <a:pt x="9" y="0"/>
                </a:cubicBezTo>
                <a:lnTo>
                  <a:pt x="16" y="0"/>
                </a:lnTo>
                <a:cubicBezTo>
                  <a:pt x="34" y="2"/>
                  <a:pt x="56" y="2"/>
                  <a:pt x="80" y="2"/>
                </a:cubicBezTo>
                <a:cubicBezTo>
                  <a:pt x="134" y="2"/>
                  <a:pt x="163" y="2"/>
                  <a:pt x="168" y="0"/>
                </a:cubicBezTo>
                <a:lnTo>
                  <a:pt x="175" y="0"/>
                </a:lnTo>
                <a:cubicBezTo>
                  <a:pt x="177" y="3"/>
                  <a:pt x="179" y="5"/>
                  <a:pt x="179" y="6"/>
                </a:cubicBezTo>
                <a:cubicBezTo>
                  <a:pt x="179" y="8"/>
                  <a:pt x="178" y="11"/>
                  <a:pt x="177" y="18"/>
                </a:cubicBezTo>
                <a:cubicBezTo>
                  <a:pt x="175" y="24"/>
                  <a:pt x="173" y="28"/>
                  <a:pt x="172" y="30"/>
                </a:cubicBezTo>
                <a:lnTo>
                  <a:pt x="158" y="30"/>
                </a:lnTo>
                <a:cubicBezTo>
                  <a:pt x="132" y="31"/>
                  <a:pt x="118" y="35"/>
                  <a:pt x="116" y="41"/>
                </a:cubicBezTo>
                <a:cubicBezTo>
                  <a:pt x="129" y="239"/>
                  <a:pt x="136" y="342"/>
                  <a:pt x="138" y="353"/>
                </a:cubicBezTo>
                <a:lnTo>
                  <a:pt x="289" y="86"/>
                </a:lnTo>
                <a:lnTo>
                  <a:pt x="288" y="62"/>
                </a:lnTo>
                <a:cubicBezTo>
                  <a:pt x="286" y="44"/>
                  <a:pt x="284" y="35"/>
                  <a:pt x="281" y="33"/>
                </a:cubicBezTo>
                <a:cubicBezTo>
                  <a:pt x="279" y="32"/>
                  <a:pt x="270" y="30"/>
                  <a:pt x="254" y="30"/>
                </a:cubicBezTo>
                <a:cubicBezTo>
                  <a:pt x="246" y="30"/>
                  <a:pt x="241" y="30"/>
                  <a:pt x="238" y="29"/>
                </a:cubicBezTo>
                <a:cubicBezTo>
                  <a:pt x="236" y="28"/>
                  <a:pt x="234" y="26"/>
                  <a:pt x="234" y="23"/>
                </a:cubicBezTo>
                <a:cubicBezTo>
                  <a:pt x="234" y="22"/>
                  <a:pt x="235" y="20"/>
                  <a:pt x="236" y="15"/>
                </a:cubicBezTo>
                <a:cubicBezTo>
                  <a:pt x="236" y="14"/>
                  <a:pt x="237" y="12"/>
                  <a:pt x="237" y="9"/>
                </a:cubicBezTo>
                <a:cubicBezTo>
                  <a:pt x="237" y="7"/>
                  <a:pt x="238" y="6"/>
                  <a:pt x="238" y="5"/>
                </a:cubicBezTo>
                <a:cubicBezTo>
                  <a:pt x="238" y="4"/>
                  <a:pt x="238" y="3"/>
                  <a:pt x="240" y="2"/>
                </a:cubicBezTo>
                <a:cubicBezTo>
                  <a:pt x="241" y="2"/>
                  <a:pt x="242" y="1"/>
                  <a:pt x="242" y="1"/>
                </a:cubicBezTo>
                <a:cubicBezTo>
                  <a:pt x="243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3" name=""/>
          <p:cNvSpPr/>
          <p:nvPr/>
        </p:nvSpPr>
        <p:spPr>
          <a:xfrm>
            <a:off x="3659040" y="376272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1" y="0"/>
                </a:lnTo>
                <a:lnTo>
                  <a:pt x="39" y="15"/>
                </a:lnTo>
                <a:cubicBezTo>
                  <a:pt x="79" y="51"/>
                  <a:pt x="109" y="97"/>
                  <a:pt x="127" y="152"/>
                </a:cubicBezTo>
                <a:cubicBezTo>
                  <a:pt x="145" y="206"/>
                  <a:pt x="155" y="263"/>
                  <a:pt x="155" y="321"/>
                </a:cubicBezTo>
                <a:cubicBezTo>
                  <a:pt x="155" y="350"/>
                  <a:pt x="152" y="378"/>
                  <a:pt x="148" y="405"/>
                </a:cubicBezTo>
                <a:cubicBezTo>
                  <a:pt x="144" y="432"/>
                  <a:pt x="139" y="455"/>
                  <a:pt x="133" y="474"/>
                </a:cubicBezTo>
                <a:cubicBezTo>
                  <a:pt x="128" y="493"/>
                  <a:pt x="120" y="512"/>
                  <a:pt x="110" y="531"/>
                </a:cubicBezTo>
                <a:cubicBezTo>
                  <a:pt x="99" y="549"/>
                  <a:pt x="91" y="564"/>
                  <a:pt x="85" y="574"/>
                </a:cubicBezTo>
                <a:cubicBezTo>
                  <a:pt x="79" y="583"/>
                  <a:pt x="71" y="594"/>
                  <a:pt x="59" y="606"/>
                </a:cubicBezTo>
                <a:cubicBezTo>
                  <a:pt x="47" y="618"/>
                  <a:pt x="41" y="625"/>
                  <a:pt x="38" y="627"/>
                </a:cubicBezTo>
                <a:cubicBezTo>
                  <a:pt x="36" y="630"/>
                  <a:pt x="31" y="634"/>
                  <a:pt x="24" y="640"/>
                </a:cubicBezTo>
                <a:cubicBezTo>
                  <a:pt x="22" y="641"/>
                  <a:pt x="22" y="642"/>
                  <a:pt x="21" y="642"/>
                </a:cubicBezTo>
                <a:lnTo>
                  <a:pt x="13" y="642"/>
                </a:lnTo>
                <a:cubicBezTo>
                  <a:pt x="9" y="642"/>
                  <a:pt x="7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1" y="637"/>
                  <a:pt x="0" y="634"/>
                </a:cubicBezTo>
                <a:cubicBezTo>
                  <a:pt x="1" y="634"/>
                  <a:pt x="3" y="631"/>
                  <a:pt x="7" y="626"/>
                </a:cubicBezTo>
                <a:cubicBezTo>
                  <a:pt x="75" y="557"/>
                  <a:pt x="108" y="456"/>
                  <a:pt x="108" y="321"/>
                </a:cubicBezTo>
                <a:cubicBezTo>
                  <a:pt x="108" y="187"/>
                  <a:pt x="75" y="84"/>
                  <a:pt x="7" y="16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1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4" name=""/>
          <p:cNvSpPr/>
          <p:nvPr/>
        </p:nvSpPr>
        <p:spPr>
          <a:xfrm>
            <a:off x="3813480" y="385092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8" y="0"/>
                </a:lnTo>
                <a:cubicBezTo>
                  <a:pt x="425" y="4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4" y="26"/>
                </a:lnTo>
                <a:lnTo>
                  <a:pt x="10" y="26"/>
                </a:lnTo>
                <a:cubicBezTo>
                  <a:pt x="3" y="24"/>
                  <a:pt x="0" y="20"/>
                  <a:pt x="0" y="13"/>
                </a:cubicBezTo>
                <a:moveTo>
                  <a:pt x="0" y="139"/>
                </a:moveTo>
                <a:cubicBezTo>
                  <a:pt x="0" y="132"/>
                  <a:pt x="3" y="128"/>
                  <a:pt x="10" y="126"/>
                </a:cubicBezTo>
                <a:lnTo>
                  <a:pt x="419" y="126"/>
                </a:lnTo>
                <a:cubicBezTo>
                  <a:pt x="425" y="130"/>
                  <a:pt x="428" y="134"/>
                  <a:pt x="428" y="139"/>
                </a:cubicBezTo>
                <a:cubicBezTo>
                  <a:pt x="428" y="144"/>
                  <a:pt x="425" y="148"/>
                  <a:pt x="418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5" name=""/>
          <p:cNvSpPr/>
          <p:nvPr/>
        </p:nvSpPr>
        <p:spPr>
          <a:xfrm>
            <a:off x="4052520" y="3777840"/>
            <a:ext cx="235080" cy="158400"/>
          </a:xfrm>
          <a:custGeom>
            <a:avLst/>
            <a:gdLst/>
            <a:ahLst/>
            <a:rect l="0" t="0" r="r" b="b"/>
            <a:pathLst>
              <a:path w="653" h="440">
                <a:moveTo>
                  <a:pt x="164" y="35"/>
                </a:moveTo>
                <a:cubicBezTo>
                  <a:pt x="164" y="33"/>
                  <a:pt x="152" y="31"/>
                  <a:pt x="126" y="30"/>
                </a:cubicBezTo>
                <a:cubicBezTo>
                  <a:pt x="116" y="30"/>
                  <a:pt x="109" y="30"/>
                  <a:pt x="106" y="29"/>
                </a:cubicBezTo>
                <a:cubicBezTo>
                  <a:pt x="103" y="29"/>
                  <a:pt x="102" y="27"/>
                  <a:pt x="102" y="23"/>
                </a:cubicBezTo>
                <a:cubicBezTo>
                  <a:pt x="102" y="23"/>
                  <a:pt x="102" y="20"/>
                  <a:pt x="103" y="16"/>
                </a:cubicBezTo>
                <a:cubicBezTo>
                  <a:pt x="103" y="15"/>
                  <a:pt x="104" y="13"/>
                  <a:pt x="104" y="11"/>
                </a:cubicBezTo>
                <a:cubicBezTo>
                  <a:pt x="105" y="10"/>
                  <a:pt x="105" y="9"/>
                  <a:pt x="105" y="8"/>
                </a:cubicBezTo>
                <a:cubicBezTo>
                  <a:pt x="105" y="8"/>
                  <a:pt x="105" y="7"/>
                  <a:pt x="106" y="5"/>
                </a:cubicBezTo>
                <a:cubicBezTo>
                  <a:pt x="107" y="3"/>
                  <a:pt x="108" y="3"/>
                  <a:pt x="108" y="3"/>
                </a:cubicBezTo>
                <a:lnTo>
                  <a:pt x="110" y="2"/>
                </a:lnTo>
                <a:cubicBezTo>
                  <a:pt x="112" y="0"/>
                  <a:pt x="113" y="0"/>
                  <a:pt x="113" y="0"/>
                </a:cubicBezTo>
                <a:cubicBezTo>
                  <a:pt x="114" y="1"/>
                  <a:pt x="115" y="1"/>
                  <a:pt x="118" y="0"/>
                </a:cubicBezTo>
                <a:cubicBezTo>
                  <a:pt x="121" y="0"/>
                  <a:pt x="124" y="0"/>
                  <a:pt x="126" y="0"/>
                </a:cubicBezTo>
                <a:cubicBezTo>
                  <a:pt x="129" y="0"/>
                  <a:pt x="135" y="0"/>
                  <a:pt x="146" y="0"/>
                </a:cubicBezTo>
                <a:cubicBezTo>
                  <a:pt x="157" y="0"/>
                  <a:pt x="166" y="0"/>
                  <a:pt x="175" y="0"/>
                </a:cubicBezTo>
                <a:cubicBezTo>
                  <a:pt x="209" y="0"/>
                  <a:pt x="229" y="0"/>
                  <a:pt x="234" y="0"/>
                </a:cubicBezTo>
                <a:cubicBezTo>
                  <a:pt x="239" y="0"/>
                  <a:pt x="242" y="2"/>
                  <a:pt x="244" y="4"/>
                </a:cubicBezTo>
                <a:cubicBezTo>
                  <a:pt x="244" y="5"/>
                  <a:pt x="252" y="66"/>
                  <a:pt x="268" y="185"/>
                </a:cubicBezTo>
                <a:lnTo>
                  <a:pt x="291" y="365"/>
                </a:lnTo>
                <a:lnTo>
                  <a:pt x="306" y="341"/>
                </a:lnTo>
                <a:cubicBezTo>
                  <a:pt x="316" y="326"/>
                  <a:pt x="330" y="304"/>
                  <a:pt x="347" y="277"/>
                </a:cubicBezTo>
                <a:cubicBezTo>
                  <a:pt x="364" y="249"/>
                  <a:pt x="383" y="218"/>
                  <a:pt x="403" y="186"/>
                </a:cubicBezTo>
                <a:cubicBezTo>
                  <a:pt x="478" y="67"/>
                  <a:pt x="516" y="6"/>
                  <a:pt x="517" y="6"/>
                </a:cubicBezTo>
                <a:cubicBezTo>
                  <a:pt x="517" y="5"/>
                  <a:pt x="518" y="5"/>
                  <a:pt x="519" y="4"/>
                </a:cubicBezTo>
                <a:cubicBezTo>
                  <a:pt x="519" y="3"/>
                  <a:pt x="520" y="2"/>
                  <a:pt x="521" y="2"/>
                </a:cubicBezTo>
                <a:lnTo>
                  <a:pt x="525" y="0"/>
                </a:lnTo>
                <a:lnTo>
                  <a:pt x="587" y="0"/>
                </a:lnTo>
                <a:cubicBezTo>
                  <a:pt x="594" y="0"/>
                  <a:pt x="602" y="0"/>
                  <a:pt x="612" y="0"/>
                </a:cubicBezTo>
                <a:cubicBezTo>
                  <a:pt x="622" y="0"/>
                  <a:pt x="628" y="0"/>
                  <a:pt x="631" y="0"/>
                </a:cubicBezTo>
                <a:cubicBezTo>
                  <a:pt x="645" y="0"/>
                  <a:pt x="653" y="2"/>
                  <a:pt x="653" y="7"/>
                </a:cubicBezTo>
                <a:cubicBezTo>
                  <a:pt x="653" y="9"/>
                  <a:pt x="652" y="13"/>
                  <a:pt x="651" y="18"/>
                </a:cubicBezTo>
                <a:cubicBezTo>
                  <a:pt x="649" y="23"/>
                  <a:pt x="649" y="26"/>
                  <a:pt x="649" y="26"/>
                </a:cubicBezTo>
                <a:cubicBezTo>
                  <a:pt x="647" y="29"/>
                  <a:pt x="639" y="30"/>
                  <a:pt x="625" y="30"/>
                </a:cubicBezTo>
                <a:cubicBezTo>
                  <a:pt x="608" y="30"/>
                  <a:pt x="597" y="31"/>
                  <a:pt x="592" y="32"/>
                </a:cubicBezTo>
                <a:cubicBezTo>
                  <a:pt x="588" y="33"/>
                  <a:pt x="584" y="35"/>
                  <a:pt x="581" y="39"/>
                </a:cubicBezTo>
                <a:cubicBezTo>
                  <a:pt x="580" y="41"/>
                  <a:pt x="564" y="102"/>
                  <a:pt x="535" y="221"/>
                </a:cubicBezTo>
                <a:cubicBezTo>
                  <a:pt x="505" y="341"/>
                  <a:pt x="490" y="401"/>
                  <a:pt x="490" y="402"/>
                </a:cubicBezTo>
                <a:cubicBezTo>
                  <a:pt x="490" y="404"/>
                  <a:pt x="490" y="405"/>
                  <a:pt x="490" y="405"/>
                </a:cubicBezTo>
                <a:cubicBezTo>
                  <a:pt x="491" y="406"/>
                  <a:pt x="492" y="406"/>
                  <a:pt x="495" y="408"/>
                </a:cubicBezTo>
                <a:cubicBezTo>
                  <a:pt x="497" y="409"/>
                  <a:pt x="501" y="409"/>
                  <a:pt x="506" y="409"/>
                </a:cubicBezTo>
                <a:cubicBezTo>
                  <a:pt x="510" y="409"/>
                  <a:pt x="518" y="409"/>
                  <a:pt x="527" y="410"/>
                </a:cubicBezTo>
                <a:lnTo>
                  <a:pt x="547" y="410"/>
                </a:lnTo>
                <a:cubicBezTo>
                  <a:pt x="549" y="414"/>
                  <a:pt x="551" y="416"/>
                  <a:pt x="551" y="417"/>
                </a:cubicBezTo>
                <a:cubicBezTo>
                  <a:pt x="551" y="424"/>
                  <a:pt x="549" y="431"/>
                  <a:pt x="546" y="437"/>
                </a:cubicBezTo>
                <a:cubicBezTo>
                  <a:pt x="544" y="439"/>
                  <a:pt x="541" y="440"/>
                  <a:pt x="536" y="440"/>
                </a:cubicBezTo>
                <a:cubicBezTo>
                  <a:pt x="534" y="440"/>
                  <a:pt x="525" y="440"/>
                  <a:pt x="510" y="439"/>
                </a:cubicBezTo>
                <a:cubicBezTo>
                  <a:pt x="494" y="439"/>
                  <a:pt x="475" y="438"/>
                  <a:pt x="451" y="438"/>
                </a:cubicBezTo>
                <a:cubicBezTo>
                  <a:pt x="424" y="438"/>
                  <a:pt x="405" y="438"/>
                  <a:pt x="392" y="438"/>
                </a:cubicBezTo>
                <a:cubicBezTo>
                  <a:pt x="378" y="438"/>
                  <a:pt x="371" y="439"/>
                  <a:pt x="369" y="439"/>
                </a:cubicBezTo>
                <a:cubicBezTo>
                  <a:pt x="362" y="439"/>
                  <a:pt x="358" y="437"/>
                  <a:pt x="358" y="433"/>
                </a:cubicBezTo>
                <a:cubicBezTo>
                  <a:pt x="358" y="432"/>
                  <a:pt x="359" y="429"/>
                  <a:pt x="359" y="424"/>
                </a:cubicBezTo>
                <a:cubicBezTo>
                  <a:pt x="361" y="417"/>
                  <a:pt x="363" y="413"/>
                  <a:pt x="365" y="412"/>
                </a:cubicBezTo>
                <a:cubicBezTo>
                  <a:pt x="366" y="411"/>
                  <a:pt x="371" y="411"/>
                  <a:pt x="379" y="410"/>
                </a:cubicBezTo>
                <a:cubicBezTo>
                  <a:pt x="391" y="410"/>
                  <a:pt x="404" y="410"/>
                  <a:pt x="418" y="408"/>
                </a:cubicBezTo>
                <a:cubicBezTo>
                  <a:pt x="424" y="407"/>
                  <a:pt x="428" y="404"/>
                  <a:pt x="430" y="401"/>
                </a:cubicBezTo>
                <a:cubicBezTo>
                  <a:pt x="431" y="399"/>
                  <a:pt x="439" y="368"/>
                  <a:pt x="454" y="307"/>
                </a:cubicBezTo>
                <a:cubicBezTo>
                  <a:pt x="470" y="246"/>
                  <a:pt x="485" y="185"/>
                  <a:pt x="500" y="124"/>
                </a:cubicBezTo>
                <a:cubicBezTo>
                  <a:pt x="515" y="64"/>
                  <a:pt x="522" y="34"/>
                  <a:pt x="522" y="34"/>
                </a:cubicBezTo>
                <a:lnTo>
                  <a:pt x="398" y="232"/>
                </a:lnTo>
                <a:cubicBezTo>
                  <a:pt x="314" y="367"/>
                  <a:pt x="271" y="434"/>
                  <a:pt x="269" y="437"/>
                </a:cubicBezTo>
                <a:cubicBezTo>
                  <a:pt x="268" y="437"/>
                  <a:pt x="267" y="437"/>
                  <a:pt x="266" y="438"/>
                </a:cubicBezTo>
                <a:cubicBezTo>
                  <a:pt x="264" y="439"/>
                  <a:pt x="261" y="440"/>
                  <a:pt x="256" y="440"/>
                </a:cubicBezTo>
                <a:cubicBezTo>
                  <a:pt x="250" y="440"/>
                  <a:pt x="246" y="438"/>
                  <a:pt x="245" y="435"/>
                </a:cubicBezTo>
                <a:cubicBezTo>
                  <a:pt x="244" y="434"/>
                  <a:pt x="235" y="367"/>
                  <a:pt x="218" y="235"/>
                </a:cubicBezTo>
                <a:lnTo>
                  <a:pt x="193" y="38"/>
                </a:lnTo>
                <a:lnTo>
                  <a:pt x="150" y="212"/>
                </a:lnTo>
                <a:cubicBezTo>
                  <a:pt x="120" y="326"/>
                  <a:pt x="106" y="385"/>
                  <a:pt x="106" y="389"/>
                </a:cubicBezTo>
                <a:cubicBezTo>
                  <a:pt x="108" y="403"/>
                  <a:pt x="124" y="410"/>
                  <a:pt x="153" y="410"/>
                </a:cubicBezTo>
                <a:lnTo>
                  <a:pt x="159" y="410"/>
                </a:lnTo>
                <a:cubicBezTo>
                  <a:pt x="162" y="412"/>
                  <a:pt x="163" y="414"/>
                  <a:pt x="164" y="416"/>
                </a:cubicBezTo>
                <a:cubicBezTo>
                  <a:pt x="164" y="418"/>
                  <a:pt x="164" y="422"/>
                  <a:pt x="162" y="428"/>
                </a:cubicBezTo>
                <a:cubicBezTo>
                  <a:pt x="160" y="434"/>
                  <a:pt x="158" y="438"/>
                  <a:pt x="157" y="439"/>
                </a:cubicBezTo>
                <a:cubicBezTo>
                  <a:pt x="155" y="440"/>
                  <a:pt x="153" y="440"/>
                  <a:pt x="150" y="440"/>
                </a:cubicBezTo>
                <a:cubicBezTo>
                  <a:pt x="149" y="440"/>
                  <a:pt x="146" y="440"/>
                  <a:pt x="142" y="440"/>
                </a:cubicBezTo>
                <a:cubicBezTo>
                  <a:pt x="138" y="440"/>
                  <a:pt x="129" y="440"/>
                  <a:pt x="119" y="439"/>
                </a:cubicBezTo>
                <a:cubicBezTo>
                  <a:pt x="109" y="439"/>
                  <a:pt x="95" y="438"/>
                  <a:pt x="78" y="438"/>
                </a:cubicBezTo>
                <a:cubicBezTo>
                  <a:pt x="65" y="438"/>
                  <a:pt x="52" y="439"/>
                  <a:pt x="38" y="439"/>
                </a:cubicBezTo>
                <a:cubicBezTo>
                  <a:pt x="25" y="440"/>
                  <a:pt x="17" y="440"/>
                  <a:pt x="14" y="440"/>
                </a:cubicBezTo>
                <a:cubicBezTo>
                  <a:pt x="8" y="440"/>
                  <a:pt x="4" y="439"/>
                  <a:pt x="2" y="438"/>
                </a:cubicBezTo>
                <a:cubicBezTo>
                  <a:pt x="1" y="438"/>
                  <a:pt x="0" y="436"/>
                  <a:pt x="0" y="433"/>
                </a:cubicBezTo>
                <a:cubicBezTo>
                  <a:pt x="0" y="432"/>
                  <a:pt x="0" y="429"/>
                  <a:pt x="2" y="424"/>
                </a:cubicBezTo>
                <a:cubicBezTo>
                  <a:pt x="3" y="419"/>
                  <a:pt x="4" y="415"/>
                  <a:pt x="5" y="414"/>
                </a:cubicBezTo>
                <a:cubicBezTo>
                  <a:pt x="6" y="412"/>
                  <a:pt x="10" y="410"/>
                  <a:pt x="19" y="410"/>
                </a:cubicBezTo>
                <a:cubicBezTo>
                  <a:pt x="49" y="410"/>
                  <a:pt x="68" y="402"/>
                  <a:pt x="76" y="385"/>
                </a:cubicBezTo>
                <a:cubicBezTo>
                  <a:pt x="78" y="382"/>
                  <a:pt x="93" y="325"/>
                  <a:pt x="120" y="212"/>
                </a:cubicBezTo>
                <a:cubicBezTo>
                  <a:pt x="149" y="100"/>
                  <a:pt x="163" y="41"/>
                  <a:pt x="164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6" name=""/>
          <p:cNvSpPr/>
          <p:nvPr/>
        </p:nvSpPr>
        <p:spPr>
          <a:xfrm>
            <a:off x="4299120" y="3772800"/>
            <a:ext cx="137520" cy="168480"/>
          </a:xfrm>
          <a:custGeom>
            <a:avLst/>
            <a:gdLst/>
            <a:ahLst/>
            <a:rect l="0" t="0" r="r" b="b"/>
            <a:pathLst>
              <a:path w="382" h="468">
                <a:moveTo>
                  <a:pt x="165" y="438"/>
                </a:moveTo>
                <a:cubicBezTo>
                  <a:pt x="191" y="438"/>
                  <a:pt x="214" y="427"/>
                  <a:pt x="235" y="405"/>
                </a:cubicBezTo>
                <a:cubicBezTo>
                  <a:pt x="256" y="383"/>
                  <a:pt x="266" y="357"/>
                  <a:pt x="267" y="327"/>
                </a:cubicBezTo>
                <a:cubicBezTo>
                  <a:pt x="267" y="300"/>
                  <a:pt x="256" y="282"/>
                  <a:pt x="233" y="272"/>
                </a:cubicBezTo>
                <a:cubicBezTo>
                  <a:pt x="188" y="260"/>
                  <a:pt x="159" y="252"/>
                  <a:pt x="146" y="248"/>
                </a:cubicBezTo>
                <a:cubicBezTo>
                  <a:pt x="133" y="244"/>
                  <a:pt x="124" y="239"/>
                  <a:pt x="119" y="235"/>
                </a:cubicBezTo>
                <a:cubicBezTo>
                  <a:pt x="93" y="217"/>
                  <a:pt x="81" y="191"/>
                  <a:pt x="81" y="157"/>
                </a:cubicBezTo>
                <a:cubicBezTo>
                  <a:pt x="81" y="131"/>
                  <a:pt x="87" y="107"/>
                  <a:pt x="101" y="86"/>
                </a:cubicBezTo>
                <a:cubicBezTo>
                  <a:pt x="115" y="65"/>
                  <a:pt x="129" y="49"/>
                  <a:pt x="143" y="38"/>
                </a:cubicBezTo>
                <a:cubicBezTo>
                  <a:pt x="155" y="27"/>
                  <a:pt x="170" y="19"/>
                  <a:pt x="188" y="12"/>
                </a:cubicBezTo>
                <a:cubicBezTo>
                  <a:pt x="205" y="6"/>
                  <a:pt x="219" y="1"/>
                  <a:pt x="229" y="1"/>
                </a:cubicBezTo>
                <a:lnTo>
                  <a:pt x="236" y="1"/>
                </a:lnTo>
                <a:lnTo>
                  <a:pt x="240" y="1"/>
                </a:lnTo>
                <a:cubicBezTo>
                  <a:pt x="281" y="1"/>
                  <a:pt x="311" y="16"/>
                  <a:pt x="330" y="43"/>
                </a:cubicBezTo>
                <a:cubicBezTo>
                  <a:pt x="330" y="43"/>
                  <a:pt x="333" y="40"/>
                  <a:pt x="338" y="35"/>
                </a:cubicBezTo>
                <a:cubicBezTo>
                  <a:pt x="343" y="29"/>
                  <a:pt x="349" y="23"/>
                  <a:pt x="355" y="16"/>
                </a:cubicBezTo>
                <a:cubicBezTo>
                  <a:pt x="361" y="9"/>
                  <a:pt x="365" y="4"/>
                  <a:pt x="367" y="1"/>
                </a:cubicBezTo>
                <a:cubicBezTo>
                  <a:pt x="368" y="1"/>
                  <a:pt x="369" y="1"/>
                  <a:pt x="370" y="1"/>
                </a:cubicBezTo>
                <a:cubicBezTo>
                  <a:pt x="371" y="1"/>
                  <a:pt x="372" y="1"/>
                  <a:pt x="373" y="0"/>
                </a:cubicBezTo>
                <a:cubicBezTo>
                  <a:pt x="379" y="0"/>
                  <a:pt x="382" y="2"/>
                  <a:pt x="382" y="6"/>
                </a:cubicBezTo>
                <a:cubicBezTo>
                  <a:pt x="382" y="9"/>
                  <a:pt x="376" y="35"/>
                  <a:pt x="364" y="84"/>
                </a:cubicBezTo>
                <a:cubicBezTo>
                  <a:pt x="352" y="132"/>
                  <a:pt x="345" y="158"/>
                  <a:pt x="343" y="159"/>
                </a:cubicBezTo>
                <a:cubicBezTo>
                  <a:pt x="341" y="161"/>
                  <a:pt x="338" y="162"/>
                  <a:pt x="333" y="161"/>
                </a:cubicBezTo>
                <a:cubicBezTo>
                  <a:pt x="324" y="161"/>
                  <a:pt x="320" y="159"/>
                  <a:pt x="320" y="155"/>
                </a:cubicBezTo>
                <a:cubicBezTo>
                  <a:pt x="320" y="153"/>
                  <a:pt x="320" y="151"/>
                  <a:pt x="321" y="149"/>
                </a:cubicBezTo>
                <a:cubicBezTo>
                  <a:pt x="321" y="148"/>
                  <a:pt x="321" y="144"/>
                  <a:pt x="321" y="137"/>
                </a:cubicBezTo>
                <a:cubicBezTo>
                  <a:pt x="322" y="130"/>
                  <a:pt x="322" y="124"/>
                  <a:pt x="323" y="120"/>
                </a:cubicBezTo>
                <a:cubicBezTo>
                  <a:pt x="323" y="106"/>
                  <a:pt x="321" y="93"/>
                  <a:pt x="317" y="82"/>
                </a:cubicBezTo>
                <a:cubicBezTo>
                  <a:pt x="313" y="72"/>
                  <a:pt x="309" y="64"/>
                  <a:pt x="305" y="58"/>
                </a:cubicBezTo>
                <a:cubicBezTo>
                  <a:pt x="301" y="53"/>
                  <a:pt x="296" y="48"/>
                  <a:pt x="289" y="42"/>
                </a:cubicBezTo>
                <a:cubicBezTo>
                  <a:pt x="274" y="33"/>
                  <a:pt x="256" y="29"/>
                  <a:pt x="237" y="29"/>
                </a:cubicBezTo>
                <a:cubicBezTo>
                  <a:pt x="212" y="29"/>
                  <a:pt x="190" y="39"/>
                  <a:pt x="169" y="58"/>
                </a:cubicBezTo>
                <a:cubicBezTo>
                  <a:pt x="148" y="78"/>
                  <a:pt x="137" y="101"/>
                  <a:pt x="136" y="127"/>
                </a:cubicBezTo>
                <a:cubicBezTo>
                  <a:pt x="136" y="139"/>
                  <a:pt x="140" y="150"/>
                  <a:pt x="146" y="160"/>
                </a:cubicBezTo>
                <a:cubicBezTo>
                  <a:pt x="153" y="169"/>
                  <a:pt x="161" y="176"/>
                  <a:pt x="172" y="180"/>
                </a:cubicBezTo>
                <a:cubicBezTo>
                  <a:pt x="174" y="181"/>
                  <a:pt x="189" y="185"/>
                  <a:pt x="217" y="192"/>
                </a:cubicBezTo>
                <a:cubicBezTo>
                  <a:pt x="246" y="199"/>
                  <a:pt x="260" y="203"/>
                  <a:pt x="260" y="204"/>
                </a:cubicBezTo>
                <a:cubicBezTo>
                  <a:pt x="275" y="208"/>
                  <a:pt x="289" y="218"/>
                  <a:pt x="303" y="234"/>
                </a:cubicBezTo>
                <a:cubicBezTo>
                  <a:pt x="316" y="250"/>
                  <a:pt x="323" y="272"/>
                  <a:pt x="323" y="298"/>
                </a:cubicBezTo>
                <a:cubicBezTo>
                  <a:pt x="323" y="310"/>
                  <a:pt x="321" y="322"/>
                  <a:pt x="318" y="334"/>
                </a:cubicBezTo>
                <a:cubicBezTo>
                  <a:pt x="316" y="344"/>
                  <a:pt x="312" y="354"/>
                  <a:pt x="307" y="366"/>
                </a:cubicBezTo>
                <a:cubicBezTo>
                  <a:pt x="301" y="377"/>
                  <a:pt x="293" y="390"/>
                  <a:pt x="283" y="404"/>
                </a:cubicBezTo>
                <a:cubicBezTo>
                  <a:pt x="274" y="417"/>
                  <a:pt x="259" y="430"/>
                  <a:pt x="241" y="442"/>
                </a:cubicBezTo>
                <a:cubicBezTo>
                  <a:pt x="223" y="454"/>
                  <a:pt x="203" y="462"/>
                  <a:pt x="181" y="467"/>
                </a:cubicBezTo>
                <a:cubicBezTo>
                  <a:pt x="176" y="467"/>
                  <a:pt x="168" y="468"/>
                  <a:pt x="159" y="468"/>
                </a:cubicBezTo>
                <a:cubicBezTo>
                  <a:pt x="117" y="468"/>
                  <a:pt x="84" y="456"/>
                  <a:pt x="60" y="433"/>
                </a:cubicBezTo>
                <a:lnTo>
                  <a:pt x="54" y="426"/>
                </a:lnTo>
                <a:lnTo>
                  <a:pt x="36" y="445"/>
                </a:lnTo>
                <a:cubicBezTo>
                  <a:pt x="25" y="457"/>
                  <a:pt x="19" y="464"/>
                  <a:pt x="17" y="465"/>
                </a:cubicBezTo>
                <a:cubicBezTo>
                  <a:pt x="15" y="467"/>
                  <a:pt x="12" y="468"/>
                  <a:pt x="8" y="468"/>
                </a:cubicBezTo>
                <a:cubicBezTo>
                  <a:pt x="3" y="468"/>
                  <a:pt x="0" y="466"/>
                  <a:pt x="0" y="463"/>
                </a:cubicBezTo>
                <a:cubicBezTo>
                  <a:pt x="0" y="461"/>
                  <a:pt x="12" y="411"/>
                  <a:pt x="38" y="312"/>
                </a:cubicBezTo>
                <a:cubicBezTo>
                  <a:pt x="39" y="309"/>
                  <a:pt x="43" y="308"/>
                  <a:pt x="51" y="308"/>
                </a:cubicBezTo>
                <a:lnTo>
                  <a:pt x="59" y="308"/>
                </a:lnTo>
                <a:cubicBezTo>
                  <a:pt x="62" y="311"/>
                  <a:pt x="63" y="313"/>
                  <a:pt x="63" y="315"/>
                </a:cubicBezTo>
                <a:cubicBezTo>
                  <a:pt x="63" y="316"/>
                  <a:pt x="63" y="318"/>
                  <a:pt x="63" y="321"/>
                </a:cubicBezTo>
                <a:cubicBezTo>
                  <a:pt x="62" y="324"/>
                  <a:pt x="61" y="328"/>
                  <a:pt x="60" y="334"/>
                </a:cubicBezTo>
                <a:cubicBezTo>
                  <a:pt x="59" y="340"/>
                  <a:pt x="58" y="347"/>
                  <a:pt x="59" y="356"/>
                </a:cubicBezTo>
                <a:cubicBezTo>
                  <a:pt x="60" y="372"/>
                  <a:pt x="64" y="386"/>
                  <a:pt x="70" y="398"/>
                </a:cubicBezTo>
                <a:cubicBezTo>
                  <a:pt x="77" y="409"/>
                  <a:pt x="86" y="418"/>
                  <a:pt x="98" y="424"/>
                </a:cubicBezTo>
                <a:cubicBezTo>
                  <a:pt x="110" y="429"/>
                  <a:pt x="121" y="433"/>
                  <a:pt x="131" y="435"/>
                </a:cubicBezTo>
                <a:cubicBezTo>
                  <a:pt x="142" y="437"/>
                  <a:pt x="153" y="438"/>
                  <a:pt x="165" y="4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7" name=""/>
          <p:cNvSpPr/>
          <p:nvPr/>
        </p:nvSpPr>
        <p:spPr>
          <a:xfrm>
            <a:off x="4443120" y="3778560"/>
            <a:ext cx="169920" cy="157680"/>
          </a:xfrm>
          <a:custGeom>
            <a:avLst/>
            <a:gdLst/>
            <a:ahLst/>
            <a:rect l="0" t="0" r="r" b="b"/>
            <a:pathLst>
              <a:path w="472" h="438">
                <a:moveTo>
                  <a:pt x="297" y="301"/>
                </a:moveTo>
                <a:cubicBezTo>
                  <a:pt x="289" y="301"/>
                  <a:pt x="284" y="298"/>
                  <a:pt x="284" y="293"/>
                </a:cubicBezTo>
                <a:cubicBezTo>
                  <a:pt x="284" y="291"/>
                  <a:pt x="286" y="286"/>
                  <a:pt x="288" y="277"/>
                </a:cubicBezTo>
                <a:cubicBezTo>
                  <a:pt x="290" y="269"/>
                  <a:pt x="291" y="261"/>
                  <a:pt x="291" y="255"/>
                </a:cubicBezTo>
                <a:cubicBezTo>
                  <a:pt x="291" y="242"/>
                  <a:pt x="286" y="234"/>
                  <a:pt x="277" y="231"/>
                </a:cubicBezTo>
                <a:cubicBezTo>
                  <a:pt x="268" y="228"/>
                  <a:pt x="248" y="226"/>
                  <a:pt x="215" y="226"/>
                </a:cubicBezTo>
                <a:lnTo>
                  <a:pt x="182" y="226"/>
                </a:lnTo>
                <a:cubicBezTo>
                  <a:pt x="181" y="227"/>
                  <a:pt x="174" y="256"/>
                  <a:pt x="159" y="315"/>
                </a:cubicBezTo>
                <a:cubicBezTo>
                  <a:pt x="145" y="373"/>
                  <a:pt x="138" y="403"/>
                  <a:pt x="138" y="404"/>
                </a:cubicBezTo>
                <a:cubicBezTo>
                  <a:pt x="138" y="406"/>
                  <a:pt x="140" y="407"/>
                  <a:pt x="145" y="407"/>
                </a:cubicBezTo>
                <a:cubicBezTo>
                  <a:pt x="149" y="407"/>
                  <a:pt x="166" y="407"/>
                  <a:pt x="196" y="408"/>
                </a:cubicBezTo>
                <a:cubicBezTo>
                  <a:pt x="236" y="408"/>
                  <a:pt x="263" y="408"/>
                  <a:pt x="275" y="407"/>
                </a:cubicBezTo>
                <a:cubicBezTo>
                  <a:pt x="288" y="406"/>
                  <a:pt x="301" y="403"/>
                  <a:pt x="314" y="399"/>
                </a:cubicBezTo>
                <a:cubicBezTo>
                  <a:pt x="335" y="392"/>
                  <a:pt x="352" y="380"/>
                  <a:pt x="366" y="363"/>
                </a:cubicBezTo>
                <a:cubicBezTo>
                  <a:pt x="380" y="346"/>
                  <a:pt x="395" y="318"/>
                  <a:pt x="412" y="279"/>
                </a:cubicBezTo>
                <a:cubicBezTo>
                  <a:pt x="416" y="269"/>
                  <a:pt x="419" y="264"/>
                  <a:pt x="420" y="263"/>
                </a:cubicBezTo>
                <a:cubicBezTo>
                  <a:pt x="423" y="262"/>
                  <a:pt x="426" y="262"/>
                  <a:pt x="429" y="262"/>
                </a:cubicBezTo>
                <a:cubicBezTo>
                  <a:pt x="438" y="262"/>
                  <a:pt x="442" y="265"/>
                  <a:pt x="442" y="270"/>
                </a:cubicBezTo>
                <a:cubicBezTo>
                  <a:pt x="397" y="379"/>
                  <a:pt x="374" y="434"/>
                  <a:pt x="372" y="436"/>
                </a:cubicBezTo>
                <a:cubicBezTo>
                  <a:pt x="370" y="437"/>
                  <a:pt x="309" y="438"/>
                  <a:pt x="188" y="438"/>
                </a:cubicBezTo>
                <a:lnTo>
                  <a:pt x="66" y="438"/>
                </a:lnTo>
                <a:cubicBezTo>
                  <a:pt x="22" y="438"/>
                  <a:pt x="0" y="435"/>
                  <a:pt x="0" y="431"/>
                </a:cubicBezTo>
                <a:cubicBezTo>
                  <a:pt x="0" y="430"/>
                  <a:pt x="1" y="427"/>
                  <a:pt x="2" y="422"/>
                </a:cubicBezTo>
                <a:cubicBezTo>
                  <a:pt x="4" y="415"/>
                  <a:pt x="6" y="411"/>
                  <a:pt x="8" y="410"/>
                </a:cubicBezTo>
                <a:cubicBezTo>
                  <a:pt x="9" y="409"/>
                  <a:pt x="14" y="409"/>
                  <a:pt x="22" y="408"/>
                </a:cubicBezTo>
                <a:cubicBezTo>
                  <a:pt x="34" y="408"/>
                  <a:pt x="47" y="408"/>
                  <a:pt x="61" y="406"/>
                </a:cubicBezTo>
                <a:cubicBezTo>
                  <a:pt x="67" y="405"/>
                  <a:pt x="71" y="402"/>
                  <a:pt x="73" y="399"/>
                </a:cubicBezTo>
                <a:cubicBezTo>
                  <a:pt x="74" y="396"/>
                  <a:pt x="89" y="336"/>
                  <a:pt x="120" y="218"/>
                </a:cubicBezTo>
                <a:cubicBezTo>
                  <a:pt x="149" y="99"/>
                  <a:pt x="164" y="39"/>
                  <a:pt x="164" y="38"/>
                </a:cubicBezTo>
                <a:cubicBezTo>
                  <a:pt x="164" y="35"/>
                  <a:pt x="164" y="33"/>
                  <a:pt x="162" y="33"/>
                </a:cubicBezTo>
                <a:cubicBezTo>
                  <a:pt x="158" y="32"/>
                  <a:pt x="147" y="31"/>
                  <a:pt x="128" y="30"/>
                </a:cubicBezTo>
                <a:lnTo>
                  <a:pt x="107" y="30"/>
                </a:lnTo>
                <a:cubicBezTo>
                  <a:pt x="104" y="27"/>
                  <a:pt x="103" y="26"/>
                  <a:pt x="103" y="25"/>
                </a:cubicBezTo>
                <a:cubicBezTo>
                  <a:pt x="103" y="24"/>
                  <a:pt x="104" y="20"/>
                  <a:pt x="104" y="14"/>
                </a:cubicBezTo>
                <a:cubicBezTo>
                  <a:pt x="106" y="7"/>
                  <a:pt x="108" y="2"/>
                  <a:pt x="111" y="0"/>
                </a:cubicBezTo>
                <a:lnTo>
                  <a:pt x="467" y="0"/>
                </a:lnTo>
                <a:cubicBezTo>
                  <a:pt x="470" y="2"/>
                  <a:pt x="472" y="4"/>
                  <a:pt x="472" y="7"/>
                </a:cubicBezTo>
                <a:cubicBezTo>
                  <a:pt x="472" y="10"/>
                  <a:pt x="469" y="34"/>
                  <a:pt x="464" y="79"/>
                </a:cubicBezTo>
                <a:cubicBezTo>
                  <a:pt x="458" y="125"/>
                  <a:pt x="455" y="149"/>
                  <a:pt x="455" y="150"/>
                </a:cubicBezTo>
                <a:cubicBezTo>
                  <a:pt x="454" y="153"/>
                  <a:pt x="449" y="154"/>
                  <a:pt x="442" y="154"/>
                </a:cubicBezTo>
                <a:lnTo>
                  <a:pt x="434" y="154"/>
                </a:lnTo>
                <a:cubicBezTo>
                  <a:pt x="431" y="152"/>
                  <a:pt x="429" y="150"/>
                  <a:pt x="429" y="146"/>
                </a:cubicBezTo>
                <a:lnTo>
                  <a:pt x="431" y="131"/>
                </a:lnTo>
                <a:cubicBezTo>
                  <a:pt x="433" y="121"/>
                  <a:pt x="433" y="110"/>
                  <a:pt x="433" y="98"/>
                </a:cubicBezTo>
                <a:cubicBezTo>
                  <a:pt x="433" y="85"/>
                  <a:pt x="432" y="74"/>
                  <a:pt x="429" y="66"/>
                </a:cubicBezTo>
                <a:cubicBezTo>
                  <a:pt x="426" y="57"/>
                  <a:pt x="422" y="51"/>
                  <a:pt x="417" y="46"/>
                </a:cubicBezTo>
                <a:cubicBezTo>
                  <a:pt x="412" y="41"/>
                  <a:pt x="404" y="38"/>
                  <a:pt x="394" y="36"/>
                </a:cubicBezTo>
                <a:cubicBezTo>
                  <a:pt x="384" y="34"/>
                  <a:pt x="374" y="32"/>
                  <a:pt x="364" y="31"/>
                </a:cubicBezTo>
                <a:cubicBezTo>
                  <a:pt x="354" y="30"/>
                  <a:pt x="340" y="30"/>
                  <a:pt x="323" y="30"/>
                </a:cubicBezTo>
                <a:lnTo>
                  <a:pt x="293" y="30"/>
                </a:lnTo>
                <a:cubicBezTo>
                  <a:pt x="255" y="30"/>
                  <a:pt x="235" y="31"/>
                  <a:pt x="233" y="32"/>
                </a:cubicBezTo>
                <a:cubicBezTo>
                  <a:pt x="231" y="33"/>
                  <a:pt x="230" y="35"/>
                  <a:pt x="229" y="38"/>
                </a:cubicBezTo>
                <a:cubicBezTo>
                  <a:pt x="229" y="39"/>
                  <a:pt x="222" y="65"/>
                  <a:pt x="209" y="117"/>
                </a:cubicBezTo>
                <a:cubicBezTo>
                  <a:pt x="197" y="168"/>
                  <a:pt x="190" y="195"/>
                  <a:pt x="190" y="196"/>
                </a:cubicBezTo>
                <a:cubicBezTo>
                  <a:pt x="199" y="196"/>
                  <a:pt x="210" y="196"/>
                  <a:pt x="220" y="196"/>
                </a:cubicBezTo>
                <a:lnTo>
                  <a:pt x="237" y="196"/>
                </a:lnTo>
                <a:cubicBezTo>
                  <a:pt x="265" y="196"/>
                  <a:pt x="285" y="193"/>
                  <a:pt x="295" y="187"/>
                </a:cubicBezTo>
                <a:cubicBezTo>
                  <a:pt x="306" y="179"/>
                  <a:pt x="316" y="162"/>
                  <a:pt x="324" y="134"/>
                </a:cubicBezTo>
                <a:cubicBezTo>
                  <a:pt x="326" y="127"/>
                  <a:pt x="327" y="123"/>
                  <a:pt x="328" y="122"/>
                </a:cubicBezTo>
                <a:cubicBezTo>
                  <a:pt x="329" y="121"/>
                  <a:pt x="333" y="121"/>
                  <a:pt x="339" y="120"/>
                </a:cubicBezTo>
                <a:cubicBezTo>
                  <a:pt x="341" y="120"/>
                  <a:pt x="343" y="120"/>
                  <a:pt x="344" y="120"/>
                </a:cubicBezTo>
                <a:cubicBezTo>
                  <a:pt x="345" y="120"/>
                  <a:pt x="347" y="121"/>
                  <a:pt x="347" y="121"/>
                </a:cubicBezTo>
                <a:cubicBezTo>
                  <a:pt x="348" y="121"/>
                  <a:pt x="349" y="122"/>
                  <a:pt x="349" y="122"/>
                </a:cubicBezTo>
                <a:cubicBezTo>
                  <a:pt x="349" y="122"/>
                  <a:pt x="349" y="123"/>
                  <a:pt x="350" y="124"/>
                </a:cubicBezTo>
                <a:cubicBezTo>
                  <a:pt x="351" y="126"/>
                  <a:pt x="351" y="127"/>
                  <a:pt x="352" y="127"/>
                </a:cubicBezTo>
                <a:lnTo>
                  <a:pt x="331" y="213"/>
                </a:lnTo>
                <a:cubicBezTo>
                  <a:pt x="317" y="269"/>
                  <a:pt x="309" y="298"/>
                  <a:pt x="308" y="299"/>
                </a:cubicBezTo>
                <a:cubicBezTo>
                  <a:pt x="306" y="300"/>
                  <a:pt x="303" y="301"/>
                  <a:pt x="297" y="30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8" name=""/>
          <p:cNvSpPr/>
          <p:nvPr/>
        </p:nvSpPr>
        <p:spPr>
          <a:xfrm>
            <a:off x="4634280" y="376272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0" y="321"/>
                </a:moveTo>
                <a:cubicBezTo>
                  <a:pt x="0" y="292"/>
                  <a:pt x="2" y="264"/>
                  <a:pt x="7" y="237"/>
                </a:cubicBezTo>
                <a:cubicBezTo>
                  <a:pt x="11" y="211"/>
                  <a:pt x="16" y="188"/>
                  <a:pt x="21" y="169"/>
                </a:cubicBezTo>
                <a:cubicBezTo>
                  <a:pt x="27" y="149"/>
                  <a:pt x="35" y="131"/>
                  <a:pt x="45" y="111"/>
                </a:cubicBezTo>
                <a:cubicBezTo>
                  <a:pt x="55" y="93"/>
                  <a:pt x="64" y="78"/>
                  <a:pt x="70" y="68"/>
                </a:cubicBezTo>
                <a:cubicBezTo>
                  <a:pt x="76" y="58"/>
                  <a:pt x="85" y="47"/>
                  <a:pt x="97" y="35"/>
                </a:cubicBezTo>
                <a:cubicBezTo>
                  <a:pt x="109" y="23"/>
                  <a:pt x="116" y="16"/>
                  <a:pt x="119" y="13"/>
                </a:cubicBezTo>
                <a:cubicBezTo>
                  <a:pt x="121" y="10"/>
                  <a:pt x="126" y="6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1"/>
                  <a:pt x="155" y="5"/>
                </a:cubicBezTo>
                <a:cubicBezTo>
                  <a:pt x="155" y="7"/>
                  <a:pt x="151" y="11"/>
                  <a:pt x="144" y="19"/>
                </a:cubicBezTo>
                <a:cubicBezTo>
                  <a:pt x="136" y="26"/>
                  <a:pt x="128" y="38"/>
                  <a:pt x="117" y="53"/>
                </a:cubicBezTo>
                <a:cubicBezTo>
                  <a:pt x="107" y="68"/>
                  <a:pt x="97" y="86"/>
                  <a:pt x="86" y="108"/>
                </a:cubicBezTo>
                <a:cubicBezTo>
                  <a:pt x="75" y="131"/>
                  <a:pt x="66" y="160"/>
                  <a:pt x="59" y="198"/>
                </a:cubicBezTo>
                <a:cubicBezTo>
                  <a:pt x="51" y="235"/>
                  <a:pt x="47" y="276"/>
                  <a:pt x="47" y="321"/>
                </a:cubicBezTo>
                <a:cubicBezTo>
                  <a:pt x="47" y="367"/>
                  <a:pt x="51" y="408"/>
                  <a:pt x="59" y="445"/>
                </a:cubicBezTo>
                <a:cubicBezTo>
                  <a:pt x="66" y="481"/>
                  <a:pt x="75" y="511"/>
                  <a:pt x="85" y="534"/>
                </a:cubicBezTo>
                <a:cubicBezTo>
                  <a:pt x="95" y="556"/>
                  <a:pt x="106" y="575"/>
                  <a:pt x="117" y="589"/>
                </a:cubicBezTo>
                <a:cubicBezTo>
                  <a:pt x="127" y="603"/>
                  <a:pt x="136" y="614"/>
                  <a:pt x="144" y="623"/>
                </a:cubicBezTo>
                <a:cubicBezTo>
                  <a:pt x="151" y="632"/>
                  <a:pt x="155" y="636"/>
                  <a:pt x="155" y="636"/>
                </a:cubicBezTo>
                <a:cubicBezTo>
                  <a:pt x="155" y="640"/>
                  <a:pt x="151" y="642"/>
                  <a:pt x="145" y="642"/>
                </a:cubicBezTo>
                <a:lnTo>
                  <a:pt x="143" y="642"/>
                </a:lnTo>
                <a:lnTo>
                  <a:pt x="135" y="642"/>
                </a:lnTo>
                <a:lnTo>
                  <a:pt x="117" y="627"/>
                </a:lnTo>
                <a:cubicBezTo>
                  <a:pt x="76" y="590"/>
                  <a:pt x="46" y="545"/>
                  <a:pt x="28" y="491"/>
                </a:cubicBezTo>
                <a:cubicBezTo>
                  <a:pt x="9" y="436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9" name=""/>
          <p:cNvSpPr/>
          <p:nvPr/>
        </p:nvSpPr>
        <p:spPr>
          <a:xfrm>
            <a:off x="4714200" y="3777840"/>
            <a:ext cx="230760" cy="163440"/>
          </a:xfrm>
          <a:custGeom>
            <a:avLst/>
            <a:gdLst/>
            <a:ahLst/>
            <a:rect l="0" t="0" r="r" b="b"/>
            <a:pathLst>
              <a:path w="641" h="454">
                <a:moveTo>
                  <a:pt x="248" y="0"/>
                </a:moveTo>
                <a:cubicBezTo>
                  <a:pt x="254" y="0"/>
                  <a:pt x="265" y="1"/>
                  <a:pt x="280" y="1"/>
                </a:cubicBezTo>
                <a:cubicBezTo>
                  <a:pt x="296" y="2"/>
                  <a:pt x="310" y="2"/>
                  <a:pt x="323" y="2"/>
                </a:cubicBezTo>
                <a:cubicBezTo>
                  <a:pt x="345" y="2"/>
                  <a:pt x="363" y="2"/>
                  <a:pt x="378" y="2"/>
                </a:cubicBezTo>
                <a:cubicBezTo>
                  <a:pt x="392" y="1"/>
                  <a:pt x="401" y="1"/>
                  <a:pt x="403" y="1"/>
                </a:cubicBezTo>
                <a:cubicBezTo>
                  <a:pt x="411" y="1"/>
                  <a:pt x="414" y="3"/>
                  <a:pt x="414" y="6"/>
                </a:cubicBezTo>
                <a:cubicBezTo>
                  <a:pt x="414" y="8"/>
                  <a:pt x="414" y="11"/>
                  <a:pt x="413" y="16"/>
                </a:cubicBezTo>
                <a:cubicBezTo>
                  <a:pt x="410" y="24"/>
                  <a:pt x="408" y="28"/>
                  <a:pt x="407" y="29"/>
                </a:cubicBezTo>
                <a:cubicBezTo>
                  <a:pt x="405" y="30"/>
                  <a:pt x="400" y="30"/>
                  <a:pt x="393" y="30"/>
                </a:cubicBezTo>
                <a:cubicBezTo>
                  <a:pt x="382" y="30"/>
                  <a:pt x="373" y="32"/>
                  <a:pt x="367" y="33"/>
                </a:cubicBezTo>
                <a:cubicBezTo>
                  <a:pt x="361" y="35"/>
                  <a:pt x="356" y="37"/>
                  <a:pt x="353" y="38"/>
                </a:cubicBezTo>
                <a:cubicBezTo>
                  <a:pt x="351" y="40"/>
                  <a:pt x="350" y="42"/>
                  <a:pt x="352" y="44"/>
                </a:cubicBezTo>
                <a:cubicBezTo>
                  <a:pt x="352" y="49"/>
                  <a:pt x="355" y="100"/>
                  <a:pt x="362" y="198"/>
                </a:cubicBezTo>
                <a:cubicBezTo>
                  <a:pt x="369" y="295"/>
                  <a:pt x="372" y="346"/>
                  <a:pt x="372" y="351"/>
                </a:cubicBezTo>
                <a:lnTo>
                  <a:pt x="373" y="349"/>
                </a:lnTo>
                <a:cubicBezTo>
                  <a:pt x="374" y="348"/>
                  <a:pt x="376" y="346"/>
                  <a:pt x="377" y="343"/>
                </a:cubicBezTo>
                <a:cubicBezTo>
                  <a:pt x="379" y="340"/>
                  <a:pt x="382" y="336"/>
                  <a:pt x="385" y="331"/>
                </a:cubicBezTo>
                <a:cubicBezTo>
                  <a:pt x="388" y="326"/>
                  <a:pt x="392" y="319"/>
                  <a:pt x="396" y="311"/>
                </a:cubicBezTo>
                <a:cubicBezTo>
                  <a:pt x="400" y="304"/>
                  <a:pt x="405" y="295"/>
                  <a:pt x="411" y="285"/>
                </a:cubicBezTo>
                <a:cubicBezTo>
                  <a:pt x="418" y="275"/>
                  <a:pt x="424" y="264"/>
                  <a:pt x="430" y="250"/>
                </a:cubicBezTo>
                <a:cubicBezTo>
                  <a:pt x="437" y="237"/>
                  <a:pt x="445" y="223"/>
                  <a:pt x="456" y="207"/>
                </a:cubicBezTo>
                <a:cubicBezTo>
                  <a:pt x="500" y="129"/>
                  <a:pt x="525" y="83"/>
                  <a:pt x="531" y="72"/>
                </a:cubicBezTo>
                <a:cubicBezTo>
                  <a:pt x="537" y="61"/>
                  <a:pt x="540" y="54"/>
                  <a:pt x="541" y="51"/>
                </a:cubicBezTo>
                <a:cubicBezTo>
                  <a:pt x="541" y="45"/>
                  <a:pt x="537" y="40"/>
                  <a:pt x="529" y="36"/>
                </a:cubicBezTo>
                <a:cubicBezTo>
                  <a:pt x="521" y="32"/>
                  <a:pt x="512" y="30"/>
                  <a:pt x="502" y="30"/>
                </a:cubicBezTo>
                <a:cubicBezTo>
                  <a:pt x="496" y="30"/>
                  <a:pt x="493" y="28"/>
                  <a:pt x="493" y="24"/>
                </a:cubicBezTo>
                <a:cubicBezTo>
                  <a:pt x="493" y="22"/>
                  <a:pt x="493" y="20"/>
                  <a:pt x="494" y="15"/>
                </a:cubicBezTo>
                <a:cubicBezTo>
                  <a:pt x="496" y="8"/>
                  <a:pt x="497" y="4"/>
                  <a:pt x="498" y="3"/>
                </a:cubicBezTo>
                <a:cubicBezTo>
                  <a:pt x="499" y="2"/>
                  <a:pt x="502" y="1"/>
                  <a:pt x="507" y="1"/>
                </a:cubicBezTo>
                <a:cubicBezTo>
                  <a:pt x="508" y="1"/>
                  <a:pt x="512" y="1"/>
                  <a:pt x="518" y="1"/>
                </a:cubicBezTo>
                <a:cubicBezTo>
                  <a:pt x="524" y="1"/>
                  <a:pt x="532" y="1"/>
                  <a:pt x="543" y="1"/>
                </a:cubicBezTo>
                <a:cubicBezTo>
                  <a:pt x="553" y="1"/>
                  <a:pt x="565" y="1"/>
                  <a:pt x="577" y="2"/>
                </a:cubicBezTo>
                <a:cubicBezTo>
                  <a:pt x="606" y="2"/>
                  <a:pt x="624" y="1"/>
                  <a:pt x="632" y="0"/>
                </a:cubicBezTo>
                <a:cubicBezTo>
                  <a:pt x="638" y="0"/>
                  <a:pt x="641" y="3"/>
                  <a:pt x="641" y="8"/>
                </a:cubicBezTo>
                <a:cubicBezTo>
                  <a:pt x="641" y="10"/>
                  <a:pt x="640" y="14"/>
                  <a:pt x="639" y="18"/>
                </a:cubicBezTo>
                <a:cubicBezTo>
                  <a:pt x="638" y="23"/>
                  <a:pt x="636" y="26"/>
                  <a:pt x="635" y="28"/>
                </a:cubicBezTo>
                <a:cubicBezTo>
                  <a:pt x="633" y="30"/>
                  <a:pt x="631" y="30"/>
                  <a:pt x="628" y="30"/>
                </a:cubicBezTo>
                <a:cubicBezTo>
                  <a:pt x="619" y="30"/>
                  <a:pt x="610" y="31"/>
                  <a:pt x="602" y="34"/>
                </a:cubicBezTo>
                <a:cubicBezTo>
                  <a:pt x="595" y="36"/>
                  <a:pt x="588" y="39"/>
                  <a:pt x="583" y="43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8"/>
                  <a:pt x="565" y="61"/>
                  <a:pt x="563" y="64"/>
                </a:cubicBezTo>
                <a:lnTo>
                  <a:pt x="561" y="68"/>
                </a:lnTo>
                <a:lnTo>
                  <a:pt x="452" y="259"/>
                </a:lnTo>
                <a:cubicBezTo>
                  <a:pt x="380" y="385"/>
                  <a:pt x="344" y="449"/>
                  <a:pt x="344" y="449"/>
                </a:cubicBezTo>
                <a:cubicBezTo>
                  <a:pt x="341" y="452"/>
                  <a:pt x="336" y="454"/>
                  <a:pt x="328" y="454"/>
                </a:cubicBezTo>
                <a:cubicBezTo>
                  <a:pt x="322" y="454"/>
                  <a:pt x="318" y="453"/>
                  <a:pt x="316" y="451"/>
                </a:cubicBezTo>
                <a:cubicBezTo>
                  <a:pt x="315" y="449"/>
                  <a:pt x="311" y="397"/>
                  <a:pt x="304" y="293"/>
                </a:cubicBezTo>
                <a:cubicBezTo>
                  <a:pt x="297" y="189"/>
                  <a:pt x="294" y="135"/>
                  <a:pt x="293" y="132"/>
                </a:cubicBezTo>
                <a:lnTo>
                  <a:pt x="285" y="143"/>
                </a:lnTo>
                <a:cubicBezTo>
                  <a:pt x="276" y="159"/>
                  <a:pt x="249" y="207"/>
                  <a:pt x="203" y="286"/>
                </a:cubicBezTo>
                <a:cubicBezTo>
                  <a:pt x="142" y="394"/>
                  <a:pt x="110" y="449"/>
                  <a:pt x="110" y="449"/>
                </a:cubicBezTo>
                <a:cubicBezTo>
                  <a:pt x="109" y="450"/>
                  <a:pt x="108" y="451"/>
                  <a:pt x="106" y="452"/>
                </a:cubicBezTo>
                <a:cubicBezTo>
                  <a:pt x="104" y="453"/>
                  <a:pt x="100" y="454"/>
                  <a:pt x="95" y="454"/>
                </a:cubicBezTo>
                <a:cubicBezTo>
                  <a:pt x="87" y="454"/>
                  <a:pt x="82" y="452"/>
                  <a:pt x="81" y="449"/>
                </a:cubicBezTo>
                <a:cubicBezTo>
                  <a:pt x="81" y="448"/>
                  <a:pt x="77" y="380"/>
                  <a:pt x="67" y="245"/>
                </a:cubicBezTo>
                <a:cubicBezTo>
                  <a:pt x="58" y="109"/>
                  <a:pt x="53" y="40"/>
                  <a:pt x="53" y="40"/>
                </a:cubicBezTo>
                <a:cubicBezTo>
                  <a:pt x="52" y="36"/>
                  <a:pt x="50" y="33"/>
                  <a:pt x="46" y="33"/>
                </a:cubicBezTo>
                <a:cubicBezTo>
                  <a:pt x="43" y="32"/>
                  <a:pt x="34" y="31"/>
                  <a:pt x="21" y="30"/>
                </a:cubicBezTo>
                <a:lnTo>
                  <a:pt x="6" y="30"/>
                </a:lnTo>
                <a:cubicBezTo>
                  <a:pt x="2" y="27"/>
                  <a:pt x="0" y="25"/>
                  <a:pt x="0" y="23"/>
                </a:cubicBezTo>
                <a:cubicBezTo>
                  <a:pt x="1" y="13"/>
                  <a:pt x="3" y="6"/>
                  <a:pt x="10" y="0"/>
                </a:cubicBezTo>
                <a:lnTo>
                  <a:pt x="17" y="0"/>
                </a:lnTo>
                <a:cubicBezTo>
                  <a:pt x="35" y="2"/>
                  <a:pt x="57" y="2"/>
                  <a:pt x="81" y="2"/>
                </a:cubicBezTo>
                <a:cubicBezTo>
                  <a:pt x="135" y="2"/>
                  <a:pt x="164" y="2"/>
                  <a:pt x="169" y="0"/>
                </a:cubicBezTo>
                <a:lnTo>
                  <a:pt x="176" y="0"/>
                </a:lnTo>
                <a:cubicBezTo>
                  <a:pt x="178" y="3"/>
                  <a:pt x="180" y="5"/>
                  <a:pt x="180" y="6"/>
                </a:cubicBezTo>
                <a:cubicBezTo>
                  <a:pt x="180" y="8"/>
                  <a:pt x="179" y="11"/>
                  <a:pt x="178" y="18"/>
                </a:cubicBezTo>
                <a:cubicBezTo>
                  <a:pt x="176" y="24"/>
                  <a:pt x="174" y="28"/>
                  <a:pt x="173" y="30"/>
                </a:cubicBezTo>
                <a:lnTo>
                  <a:pt x="159" y="30"/>
                </a:lnTo>
                <a:cubicBezTo>
                  <a:pt x="133" y="31"/>
                  <a:pt x="119" y="35"/>
                  <a:pt x="117" y="41"/>
                </a:cubicBezTo>
                <a:cubicBezTo>
                  <a:pt x="130" y="239"/>
                  <a:pt x="137" y="342"/>
                  <a:pt x="139" y="353"/>
                </a:cubicBezTo>
                <a:lnTo>
                  <a:pt x="290" y="86"/>
                </a:lnTo>
                <a:lnTo>
                  <a:pt x="289" y="62"/>
                </a:lnTo>
                <a:cubicBezTo>
                  <a:pt x="287" y="44"/>
                  <a:pt x="285" y="35"/>
                  <a:pt x="282" y="33"/>
                </a:cubicBezTo>
                <a:cubicBezTo>
                  <a:pt x="280" y="32"/>
                  <a:pt x="271" y="30"/>
                  <a:pt x="255" y="30"/>
                </a:cubicBezTo>
                <a:cubicBezTo>
                  <a:pt x="247" y="30"/>
                  <a:pt x="242" y="30"/>
                  <a:pt x="239" y="29"/>
                </a:cubicBezTo>
                <a:cubicBezTo>
                  <a:pt x="237" y="28"/>
                  <a:pt x="235" y="26"/>
                  <a:pt x="235" y="23"/>
                </a:cubicBezTo>
                <a:cubicBezTo>
                  <a:pt x="235" y="22"/>
                  <a:pt x="236" y="20"/>
                  <a:pt x="237" y="15"/>
                </a:cubicBezTo>
                <a:cubicBezTo>
                  <a:pt x="237" y="14"/>
                  <a:pt x="238" y="12"/>
                  <a:pt x="238" y="9"/>
                </a:cubicBezTo>
                <a:cubicBezTo>
                  <a:pt x="238" y="7"/>
                  <a:pt x="239" y="6"/>
                  <a:pt x="239" y="5"/>
                </a:cubicBezTo>
                <a:cubicBezTo>
                  <a:pt x="239" y="4"/>
                  <a:pt x="239" y="3"/>
                  <a:pt x="241" y="2"/>
                </a:cubicBezTo>
                <a:cubicBezTo>
                  <a:pt x="242" y="2"/>
                  <a:pt x="243" y="1"/>
                  <a:pt x="243" y="1"/>
                </a:cubicBezTo>
                <a:cubicBezTo>
                  <a:pt x="244" y="1"/>
                  <a:pt x="245" y="1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0" name=""/>
          <p:cNvSpPr/>
          <p:nvPr/>
        </p:nvSpPr>
        <p:spPr>
          <a:xfrm>
            <a:off x="4957200" y="376272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9" y="51"/>
                  <a:pt x="109" y="97"/>
                  <a:pt x="127" y="152"/>
                </a:cubicBezTo>
                <a:cubicBezTo>
                  <a:pt x="145" y="206"/>
                  <a:pt x="155" y="263"/>
                  <a:pt x="155" y="321"/>
                </a:cubicBezTo>
                <a:cubicBezTo>
                  <a:pt x="155" y="350"/>
                  <a:pt x="152" y="378"/>
                  <a:pt x="148" y="405"/>
                </a:cubicBezTo>
                <a:cubicBezTo>
                  <a:pt x="144" y="432"/>
                  <a:pt x="139" y="455"/>
                  <a:pt x="133" y="474"/>
                </a:cubicBezTo>
                <a:cubicBezTo>
                  <a:pt x="128" y="493"/>
                  <a:pt x="120" y="512"/>
                  <a:pt x="110" y="531"/>
                </a:cubicBezTo>
                <a:cubicBezTo>
                  <a:pt x="99" y="549"/>
                  <a:pt x="91" y="564"/>
                  <a:pt x="85" y="574"/>
                </a:cubicBezTo>
                <a:cubicBezTo>
                  <a:pt x="79" y="583"/>
                  <a:pt x="70" y="594"/>
                  <a:pt x="58" y="606"/>
                </a:cubicBezTo>
                <a:cubicBezTo>
                  <a:pt x="46" y="618"/>
                  <a:pt x="40" y="625"/>
                  <a:pt x="37" y="627"/>
                </a:cubicBezTo>
                <a:cubicBezTo>
                  <a:pt x="35" y="630"/>
                  <a:pt x="30" y="634"/>
                  <a:pt x="23" y="640"/>
                </a:cubicBezTo>
                <a:cubicBezTo>
                  <a:pt x="21" y="641"/>
                  <a:pt x="21" y="642"/>
                  <a:pt x="20" y="642"/>
                </a:cubicBezTo>
                <a:lnTo>
                  <a:pt x="12" y="642"/>
                </a:lnTo>
                <a:cubicBezTo>
                  <a:pt x="9" y="642"/>
                  <a:pt x="7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1" y="637"/>
                  <a:pt x="0" y="634"/>
                </a:cubicBezTo>
                <a:cubicBezTo>
                  <a:pt x="1" y="634"/>
                  <a:pt x="3" y="631"/>
                  <a:pt x="7" y="626"/>
                </a:cubicBezTo>
                <a:cubicBezTo>
                  <a:pt x="74" y="557"/>
                  <a:pt x="108" y="456"/>
                  <a:pt x="108" y="321"/>
                </a:cubicBezTo>
                <a:cubicBezTo>
                  <a:pt x="108" y="187"/>
                  <a:pt x="74" y="84"/>
                  <a:pt x="7" y="16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1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1" name=""/>
          <p:cNvSpPr/>
          <p:nvPr/>
        </p:nvSpPr>
        <p:spPr>
          <a:xfrm>
            <a:off x="5098680" y="380124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0" y="222"/>
                </a:moveTo>
                <a:cubicBezTo>
                  <a:pt x="0" y="222"/>
                  <a:pt x="0" y="219"/>
                  <a:pt x="0" y="213"/>
                </a:cubicBezTo>
                <a:cubicBezTo>
                  <a:pt x="0" y="208"/>
                  <a:pt x="3" y="204"/>
                  <a:pt x="9" y="201"/>
                </a:cubicBezTo>
                <a:lnTo>
                  <a:pt x="202" y="201"/>
                </a:lnTo>
                <a:lnTo>
                  <a:pt x="202" y="104"/>
                </a:lnTo>
                <a:lnTo>
                  <a:pt x="203" y="8"/>
                </a:lnTo>
                <a:cubicBezTo>
                  <a:pt x="207" y="2"/>
                  <a:pt x="211" y="0"/>
                  <a:pt x="215" y="0"/>
                </a:cubicBezTo>
                <a:cubicBezTo>
                  <a:pt x="220" y="0"/>
                  <a:pt x="225" y="3"/>
                  <a:pt x="228" y="9"/>
                </a:cubicBezTo>
                <a:lnTo>
                  <a:pt x="228" y="201"/>
                </a:lnTo>
                <a:lnTo>
                  <a:pt x="419" y="201"/>
                </a:lnTo>
                <a:cubicBezTo>
                  <a:pt x="425" y="204"/>
                  <a:pt x="428" y="208"/>
                  <a:pt x="428" y="213"/>
                </a:cubicBezTo>
                <a:cubicBezTo>
                  <a:pt x="428" y="218"/>
                  <a:pt x="425" y="223"/>
                  <a:pt x="419" y="226"/>
                </a:cubicBezTo>
                <a:lnTo>
                  <a:pt x="228" y="226"/>
                </a:lnTo>
                <a:lnTo>
                  <a:pt x="228" y="418"/>
                </a:lnTo>
                <a:cubicBezTo>
                  <a:pt x="224" y="424"/>
                  <a:pt x="220" y="427"/>
                  <a:pt x="216" y="427"/>
                </a:cubicBezTo>
                <a:lnTo>
                  <a:pt x="215" y="427"/>
                </a:lnTo>
                <a:lnTo>
                  <a:pt x="213" y="427"/>
                </a:lnTo>
                <a:cubicBezTo>
                  <a:pt x="208" y="427"/>
                  <a:pt x="205" y="424"/>
                  <a:pt x="202" y="418"/>
                </a:cubicBezTo>
                <a:lnTo>
                  <a:pt x="202" y="226"/>
                </a:lnTo>
                <a:lnTo>
                  <a:pt x="9" y="226"/>
                </a:lnTo>
                <a:cubicBezTo>
                  <a:pt x="3" y="223"/>
                  <a:pt x="0" y="219"/>
                  <a:pt x="0" y="213"/>
                </a:cubicBezTo>
                <a:lnTo>
                  <a:pt x="0" y="2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2" name=""/>
          <p:cNvSpPr/>
          <p:nvPr/>
        </p:nvSpPr>
        <p:spPr>
          <a:xfrm>
            <a:off x="5327640" y="3775320"/>
            <a:ext cx="118080" cy="163440"/>
          </a:xfrm>
          <a:custGeom>
            <a:avLst/>
            <a:gdLst/>
            <a:ahLst/>
            <a:rect l="0" t="0" r="r" b="b"/>
            <a:pathLst>
              <a:path w="328" h="454">
                <a:moveTo>
                  <a:pt x="78" y="14"/>
                </a:moveTo>
                <a:cubicBezTo>
                  <a:pt x="78" y="9"/>
                  <a:pt x="81" y="4"/>
                  <a:pt x="88" y="0"/>
                </a:cubicBezTo>
                <a:lnTo>
                  <a:pt x="101" y="0"/>
                </a:lnTo>
                <a:cubicBezTo>
                  <a:pt x="139" y="2"/>
                  <a:pt x="164" y="12"/>
                  <a:pt x="174" y="33"/>
                </a:cubicBezTo>
                <a:cubicBezTo>
                  <a:pt x="176" y="39"/>
                  <a:pt x="189" y="73"/>
                  <a:pt x="210" y="134"/>
                </a:cubicBezTo>
                <a:cubicBezTo>
                  <a:pt x="232" y="196"/>
                  <a:pt x="254" y="256"/>
                  <a:pt x="275" y="314"/>
                </a:cubicBezTo>
                <a:cubicBezTo>
                  <a:pt x="297" y="372"/>
                  <a:pt x="307" y="402"/>
                  <a:pt x="307" y="404"/>
                </a:cubicBezTo>
                <a:cubicBezTo>
                  <a:pt x="310" y="412"/>
                  <a:pt x="313" y="419"/>
                  <a:pt x="316" y="425"/>
                </a:cubicBezTo>
                <a:cubicBezTo>
                  <a:pt x="318" y="431"/>
                  <a:pt x="320" y="435"/>
                  <a:pt x="321" y="437"/>
                </a:cubicBezTo>
                <a:cubicBezTo>
                  <a:pt x="323" y="440"/>
                  <a:pt x="324" y="442"/>
                  <a:pt x="325" y="443"/>
                </a:cubicBezTo>
                <a:cubicBezTo>
                  <a:pt x="325" y="444"/>
                  <a:pt x="326" y="445"/>
                  <a:pt x="327" y="445"/>
                </a:cubicBezTo>
                <a:cubicBezTo>
                  <a:pt x="328" y="446"/>
                  <a:pt x="328" y="447"/>
                  <a:pt x="328" y="448"/>
                </a:cubicBezTo>
                <a:cubicBezTo>
                  <a:pt x="327" y="449"/>
                  <a:pt x="326" y="451"/>
                  <a:pt x="324" y="454"/>
                </a:cubicBezTo>
                <a:lnTo>
                  <a:pt x="280" y="454"/>
                </a:lnTo>
                <a:cubicBezTo>
                  <a:pt x="270" y="448"/>
                  <a:pt x="263" y="442"/>
                  <a:pt x="260" y="435"/>
                </a:cubicBezTo>
                <a:cubicBezTo>
                  <a:pt x="257" y="429"/>
                  <a:pt x="246" y="400"/>
                  <a:pt x="227" y="349"/>
                </a:cubicBezTo>
                <a:lnTo>
                  <a:pt x="198" y="269"/>
                </a:lnTo>
                <a:lnTo>
                  <a:pt x="189" y="279"/>
                </a:lnTo>
                <a:cubicBezTo>
                  <a:pt x="184" y="285"/>
                  <a:pt x="174" y="297"/>
                  <a:pt x="159" y="314"/>
                </a:cubicBezTo>
                <a:cubicBezTo>
                  <a:pt x="145" y="331"/>
                  <a:pt x="132" y="345"/>
                  <a:pt x="122" y="356"/>
                </a:cubicBezTo>
                <a:cubicBezTo>
                  <a:pt x="112" y="369"/>
                  <a:pt x="99" y="384"/>
                  <a:pt x="83" y="402"/>
                </a:cubicBezTo>
                <a:cubicBezTo>
                  <a:pt x="61" y="428"/>
                  <a:pt x="47" y="443"/>
                  <a:pt x="42" y="447"/>
                </a:cubicBezTo>
                <a:cubicBezTo>
                  <a:pt x="37" y="452"/>
                  <a:pt x="30" y="454"/>
                  <a:pt x="23" y="454"/>
                </a:cubicBezTo>
                <a:cubicBezTo>
                  <a:pt x="8" y="454"/>
                  <a:pt x="0" y="448"/>
                  <a:pt x="0" y="434"/>
                </a:cubicBezTo>
                <a:cubicBezTo>
                  <a:pt x="0" y="427"/>
                  <a:pt x="3" y="420"/>
                  <a:pt x="9" y="413"/>
                </a:cubicBezTo>
                <a:cubicBezTo>
                  <a:pt x="15" y="407"/>
                  <a:pt x="46" y="378"/>
                  <a:pt x="99" y="327"/>
                </a:cubicBezTo>
                <a:cubicBezTo>
                  <a:pt x="112" y="314"/>
                  <a:pt x="126" y="300"/>
                  <a:pt x="142" y="285"/>
                </a:cubicBezTo>
                <a:cubicBezTo>
                  <a:pt x="158" y="270"/>
                  <a:pt x="169" y="258"/>
                  <a:pt x="177" y="250"/>
                </a:cubicBezTo>
                <a:lnTo>
                  <a:pt x="188" y="240"/>
                </a:lnTo>
                <a:cubicBezTo>
                  <a:pt x="188" y="240"/>
                  <a:pt x="177" y="210"/>
                  <a:pt x="156" y="149"/>
                </a:cubicBezTo>
                <a:cubicBezTo>
                  <a:pt x="134" y="90"/>
                  <a:pt x="123" y="58"/>
                  <a:pt x="121" y="53"/>
                </a:cubicBezTo>
                <a:cubicBezTo>
                  <a:pt x="113" y="34"/>
                  <a:pt x="102" y="24"/>
                  <a:pt x="88" y="24"/>
                </a:cubicBezTo>
                <a:cubicBezTo>
                  <a:pt x="81" y="24"/>
                  <a:pt x="78" y="21"/>
                  <a:pt x="78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3" name=""/>
          <p:cNvSpPr/>
          <p:nvPr/>
        </p:nvSpPr>
        <p:spPr>
          <a:xfrm>
            <a:off x="5472720" y="386172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60" y="40"/>
                </a:moveTo>
                <a:lnTo>
                  <a:pt x="54" y="42"/>
                </a:lnTo>
                <a:cubicBezTo>
                  <a:pt x="50" y="44"/>
                  <a:pt x="44" y="45"/>
                  <a:pt x="36" y="47"/>
                </a:cubicBezTo>
                <a:cubicBezTo>
                  <a:pt x="28" y="48"/>
                  <a:pt x="19" y="49"/>
                  <a:pt x="10" y="50"/>
                </a:cubicBezTo>
                <a:lnTo>
                  <a:pt x="0" y="50"/>
                </a:lnTo>
                <a:lnTo>
                  <a:pt x="0" y="29"/>
                </a:lnTo>
                <a:lnTo>
                  <a:pt x="10" y="29"/>
                </a:lnTo>
                <a:cubicBezTo>
                  <a:pt x="24" y="28"/>
                  <a:pt x="37" y="26"/>
                  <a:pt x="49" y="22"/>
                </a:cubicBezTo>
                <a:cubicBezTo>
                  <a:pt x="61" y="18"/>
                  <a:pt x="70" y="15"/>
                  <a:pt x="74" y="11"/>
                </a:cubicBezTo>
                <a:cubicBezTo>
                  <a:pt x="79" y="8"/>
                  <a:pt x="84" y="5"/>
                  <a:pt x="87" y="1"/>
                </a:cubicBezTo>
                <a:cubicBezTo>
                  <a:pt x="88" y="0"/>
                  <a:pt x="90" y="0"/>
                  <a:pt x="93" y="0"/>
                </a:cubicBezTo>
                <a:cubicBezTo>
                  <a:pt x="95" y="0"/>
                  <a:pt x="98" y="1"/>
                  <a:pt x="100" y="3"/>
                </a:cubicBezTo>
                <a:lnTo>
                  <a:pt x="100" y="138"/>
                </a:lnTo>
                <a:lnTo>
                  <a:pt x="101" y="274"/>
                </a:lnTo>
                <a:cubicBezTo>
                  <a:pt x="103" y="276"/>
                  <a:pt x="105" y="278"/>
                  <a:pt x="106" y="278"/>
                </a:cubicBezTo>
                <a:cubicBezTo>
                  <a:pt x="108" y="279"/>
                  <a:pt x="111" y="280"/>
                  <a:pt x="117" y="280"/>
                </a:cubicBezTo>
                <a:cubicBezTo>
                  <a:pt x="123" y="281"/>
                  <a:pt x="132" y="281"/>
                  <a:pt x="145" y="281"/>
                </a:cubicBezTo>
                <a:lnTo>
                  <a:pt x="157" y="281"/>
                </a:lnTo>
                <a:lnTo>
                  <a:pt x="157" y="303"/>
                </a:lnTo>
                <a:lnTo>
                  <a:pt x="152" y="303"/>
                </a:lnTo>
                <a:cubicBezTo>
                  <a:pt x="146" y="302"/>
                  <a:pt x="122" y="302"/>
                  <a:pt x="80" y="302"/>
                </a:cubicBezTo>
                <a:cubicBezTo>
                  <a:pt x="39" y="302"/>
                  <a:pt x="15" y="302"/>
                  <a:pt x="9" y="303"/>
                </a:cubicBezTo>
                <a:lnTo>
                  <a:pt x="2" y="303"/>
                </a:lnTo>
                <a:lnTo>
                  <a:pt x="2" y="281"/>
                </a:lnTo>
                <a:lnTo>
                  <a:pt x="15" y="281"/>
                </a:lnTo>
                <a:cubicBezTo>
                  <a:pt x="22" y="281"/>
                  <a:pt x="27" y="281"/>
                  <a:pt x="32" y="281"/>
                </a:cubicBezTo>
                <a:cubicBezTo>
                  <a:pt x="37" y="281"/>
                  <a:pt x="41" y="281"/>
                  <a:pt x="44" y="281"/>
                </a:cubicBezTo>
                <a:cubicBezTo>
                  <a:pt x="46" y="280"/>
                  <a:pt x="49" y="280"/>
                  <a:pt x="51" y="279"/>
                </a:cubicBezTo>
                <a:cubicBezTo>
                  <a:pt x="53" y="279"/>
                  <a:pt x="54" y="278"/>
                  <a:pt x="55" y="278"/>
                </a:cubicBezTo>
                <a:cubicBezTo>
                  <a:pt x="55" y="278"/>
                  <a:pt x="56" y="278"/>
                  <a:pt x="57" y="276"/>
                </a:cubicBezTo>
                <a:cubicBezTo>
                  <a:pt x="59" y="275"/>
                  <a:pt x="60" y="274"/>
                  <a:pt x="60" y="274"/>
                </a:cubicBezTo>
                <a:lnTo>
                  <a:pt x="6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4" name=""/>
          <p:cNvSpPr/>
          <p:nvPr/>
        </p:nvSpPr>
        <p:spPr>
          <a:xfrm>
            <a:off x="5603760" y="3762720"/>
            <a:ext cx="218160" cy="231120"/>
          </a:xfrm>
          <a:custGeom>
            <a:avLst/>
            <a:gdLst/>
            <a:ahLst/>
            <a:rect l="0" t="0" r="r" b="b"/>
            <a:pathLst>
              <a:path w="606" h="642">
                <a:moveTo>
                  <a:pt x="3" y="1"/>
                </a:moveTo>
                <a:cubicBezTo>
                  <a:pt x="5" y="0"/>
                  <a:pt x="96" y="0"/>
                  <a:pt x="278" y="0"/>
                </a:cubicBezTo>
                <a:lnTo>
                  <a:pt x="551" y="0"/>
                </a:lnTo>
                <a:lnTo>
                  <a:pt x="577" y="70"/>
                </a:lnTo>
                <a:cubicBezTo>
                  <a:pt x="582" y="83"/>
                  <a:pt x="587" y="96"/>
                  <a:pt x="592" y="109"/>
                </a:cubicBezTo>
                <a:cubicBezTo>
                  <a:pt x="596" y="122"/>
                  <a:pt x="600" y="133"/>
                  <a:pt x="602" y="140"/>
                </a:cubicBezTo>
                <a:cubicBezTo>
                  <a:pt x="605" y="147"/>
                  <a:pt x="606" y="150"/>
                  <a:pt x="606" y="151"/>
                </a:cubicBezTo>
                <a:lnTo>
                  <a:pt x="593" y="151"/>
                </a:lnTo>
                <a:lnTo>
                  <a:pt x="581" y="150"/>
                </a:lnTo>
                <a:cubicBezTo>
                  <a:pt x="571" y="122"/>
                  <a:pt x="555" y="100"/>
                  <a:pt x="534" y="82"/>
                </a:cubicBezTo>
                <a:cubicBezTo>
                  <a:pt x="512" y="64"/>
                  <a:pt x="489" y="51"/>
                  <a:pt x="463" y="43"/>
                </a:cubicBezTo>
                <a:cubicBezTo>
                  <a:pt x="440" y="35"/>
                  <a:pt x="414" y="31"/>
                  <a:pt x="385" y="28"/>
                </a:cubicBezTo>
                <a:cubicBezTo>
                  <a:pt x="355" y="26"/>
                  <a:pt x="308" y="25"/>
                  <a:pt x="244" y="25"/>
                </a:cubicBezTo>
                <a:lnTo>
                  <a:pt x="169" y="25"/>
                </a:lnTo>
                <a:cubicBezTo>
                  <a:pt x="111" y="25"/>
                  <a:pt x="82" y="25"/>
                  <a:pt x="82" y="26"/>
                </a:cubicBezTo>
                <a:cubicBezTo>
                  <a:pt x="83" y="27"/>
                  <a:pt x="118" y="75"/>
                  <a:pt x="188" y="171"/>
                </a:cubicBezTo>
                <a:cubicBezTo>
                  <a:pt x="257" y="266"/>
                  <a:pt x="292" y="314"/>
                  <a:pt x="292" y="316"/>
                </a:cubicBezTo>
                <a:cubicBezTo>
                  <a:pt x="295" y="319"/>
                  <a:pt x="295" y="323"/>
                  <a:pt x="293" y="325"/>
                </a:cubicBezTo>
                <a:lnTo>
                  <a:pt x="279" y="343"/>
                </a:lnTo>
                <a:cubicBezTo>
                  <a:pt x="268" y="355"/>
                  <a:pt x="253" y="373"/>
                  <a:pt x="234" y="396"/>
                </a:cubicBezTo>
                <a:cubicBezTo>
                  <a:pt x="214" y="419"/>
                  <a:pt x="195" y="442"/>
                  <a:pt x="176" y="464"/>
                </a:cubicBezTo>
                <a:lnTo>
                  <a:pt x="60" y="602"/>
                </a:lnTo>
                <a:cubicBezTo>
                  <a:pt x="60" y="602"/>
                  <a:pt x="105" y="602"/>
                  <a:pt x="197" y="602"/>
                </a:cubicBezTo>
                <a:cubicBezTo>
                  <a:pt x="208" y="602"/>
                  <a:pt x="223" y="602"/>
                  <a:pt x="244" y="602"/>
                </a:cubicBezTo>
                <a:cubicBezTo>
                  <a:pt x="265" y="602"/>
                  <a:pt x="280" y="603"/>
                  <a:pt x="289" y="603"/>
                </a:cubicBezTo>
                <a:cubicBezTo>
                  <a:pt x="363" y="603"/>
                  <a:pt x="421" y="597"/>
                  <a:pt x="463" y="586"/>
                </a:cubicBezTo>
                <a:cubicBezTo>
                  <a:pt x="507" y="574"/>
                  <a:pt x="541" y="549"/>
                  <a:pt x="566" y="509"/>
                </a:cubicBezTo>
                <a:cubicBezTo>
                  <a:pt x="570" y="503"/>
                  <a:pt x="575" y="492"/>
                  <a:pt x="581" y="478"/>
                </a:cubicBezTo>
                <a:lnTo>
                  <a:pt x="606" y="478"/>
                </a:lnTo>
                <a:lnTo>
                  <a:pt x="551" y="642"/>
                </a:lnTo>
                <a:lnTo>
                  <a:pt x="278" y="642"/>
                </a:lnTo>
                <a:cubicBezTo>
                  <a:pt x="97" y="642"/>
                  <a:pt x="5" y="642"/>
                  <a:pt x="4" y="641"/>
                </a:cubicBezTo>
                <a:cubicBezTo>
                  <a:pt x="1" y="640"/>
                  <a:pt x="0" y="638"/>
                  <a:pt x="0" y="635"/>
                </a:cubicBezTo>
                <a:cubicBezTo>
                  <a:pt x="0" y="633"/>
                  <a:pt x="13" y="616"/>
                  <a:pt x="40" y="585"/>
                </a:cubicBezTo>
                <a:cubicBezTo>
                  <a:pt x="69" y="551"/>
                  <a:pt x="96" y="519"/>
                  <a:pt x="121" y="489"/>
                </a:cubicBezTo>
                <a:lnTo>
                  <a:pt x="239" y="350"/>
                </a:lnTo>
                <a:cubicBezTo>
                  <a:pt x="239" y="349"/>
                  <a:pt x="199" y="294"/>
                  <a:pt x="120" y="185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5" name=""/>
          <p:cNvSpPr/>
          <p:nvPr/>
        </p:nvSpPr>
        <p:spPr>
          <a:xfrm>
            <a:off x="5900760" y="376272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3" y="642"/>
                </a:moveTo>
                <a:lnTo>
                  <a:pt x="12" y="642"/>
                </a:lnTo>
                <a:cubicBezTo>
                  <a:pt x="7" y="642"/>
                  <a:pt x="3" y="639"/>
                  <a:pt x="0" y="633"/>
                </a:cubicBezTo>
                <a:lnTo>
                  <a:pt x="0" y="321"/>
                </a:lnTo>
                <a:lnTo>
                  <a:pt x="1" y="8"/>
                </a:lnTo>
                <a:cubicBezTo>
                  <a:pt x="5" y="3"/>
                  <a:pt x="9" y="0"/>
                  <a:pt x="13" y="0"/>
                </a:cubicBezTo>
                <a:cubicBezTo>
                  <a:pt x="19" y="0"/>
                  <a:pt x="24" y="3"/>
                  <a:pt x="27" y="9"/>
                </a:cubicBezTo>
                <a:lnTo>
                  <a:pt x="27" y="633"/>
                </a:lnTo>
                <a:cubicBezTo>
                  <a:pt x="23" y="639"/>
                  <a:pt x="19" y="642"/>
                  <a:pt x="14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6" name=""/>
          <p:cNvSpPr/>
          <p:nvPr/>
        </p:nvSpPr>
        <p:spPr>
          <a:xfrm>
            <a:off x="5942520" y="3833640"/>
            <a:ext cx="154800" cy="105120"/>
          </a:xfrm>
          <a:custGeom>
            <a:avLst/>
            <a:gdLst/>
            <a:ahLst/>
            <a:rect l="0" t="0" r="r" b="b"/>
            <a:pathLst>
              <a:path w="430" h="292">
                <a:moveTo>
                  <a:pt x="359" y="37"/>
                </a:moveTo>
                <a:cubicBezTo>
                  <a:pt x="359" y="28"/>
                  <a:pt x="363" y="19"/>
                  <a:pt x="372" y="12"/>
                </a:cubicBezTo>
                <a:cubicBezTo>
                  <a:pt x="380" y="4"/>
                  <a:pt x="389" y="0"/>
                  <a:pt x="398" y="0"/>
                </a:cubicBezTo>
                <a:cubicBezTo>
                  <a:pt x="406" y="0"/>
                  <a:pt x="413" y="3"/>
                  <a:pt x="420" y="11"/>
                </a:cubicBezTo>
                <a:cubicBezTo>
                  <a:pt x="426" y="19"/>
                  <a:pt x="429" y="31"/>
                  <a:pt x="430" y="48"/>
                </a:cubicBezTo>
                <a:cubicBezTo>
                  <a:pt x="430" y="60"/>
                  <a:pt x="426" y="85"/>
                  <a:pt x="418" y="121"/>
                </a:cubicBezTo>
                <a:cubicBezTo>
                  <a:pt x="411" y="145"/>
                  <a:pt x="406" y="165"/>
                  <a:pt x="400" y="180"/>
                </a:cubicBezTo>
                <a:cubicBezTo>
                  <a:pt x="395" y="196"/>
                  <a:pt x="388" y="213"/>
                  <a:pt x="378" y="232"/>
                </a:cubicBezTo>
                <a:cubicBezTo>
                  <a:pt x="368" y="252"/>
                  <a:pt x="356" y="267"/>
                  <a:pt x="343" y="277"/>
                </a:cubicBezTo>
                <a:cubicBezTo>
                  <a:pt x="329" y="287"/>
                  <a:pt x="314" y="292"/>
                  <a:pt x="296" y="292"/>
                </a:cubicBezTo>
                <a:cubicBezTo>
                  <a:pt x="278" y="292"/>
                  <a:pt x="261" y="288"/>
                  <a:pt x="246" y="282"/>
                </a:cubicBezTo>
                <a:cubicBezTo>
                  <a:pt x="232" y="275"/>
                  <a:pt x="221" y="266"/>
                  <a:pt x="215" y="253"/>
                </a:cubicBezTo>
                <a:cubicBezTo>
                  <a:pt x="215" y="253"/>
                  <a:pt x="214" y="254"/>
                  <a:pt x="213" y="256"/>
                </a:cubicBezTo>
                <a:cubicBezTo>
                  <a:pt x="195" y="280"/>
                  <a:pt x="174" y="292"/>
                  <a:pt x="149" y="292"/>
                </a:cubicBezTo>
                <a:cubicBezTo>
                  <a:pt x="138" y="292"/>
                  <a:pt x="127" y="291"/>
                  <a:pt x="117" y="288"/>
                </a:cubicBezTo>
                <a:cubicBezTo>
                  <a:pt x="107" y="285"/>
                  <a:pt x="96" y="281"/>
                  <a:pt x="87" y="276"/>
                </a:cubicBezTo>
                <a:cubicBezTo>
                  <a:pt x="77" y="270"/>
                  <a:pt x="69" y="261"/>
                  <a:pt x="63" y="250"/>
                </a:cubicBezTo>
                <a:cubicBezTo>
                  <a:pt x="57" y="239"/>
                  <a:pt x="54" y="225"/>
                  <a:pt x="54" y="209"/>
                </a:cubicBezTo>
                <a:cubicBezTo>
                  <a:pt x="54" y="186"/>
                  <a:pt x="61" y="155"/>
                  <a:pt x="76" y="116"/>
                </a:cubicBezTo>
                <a:cubicBezTo>
                  <a:pt x="90" y="76"/>
                  <a:pt x="98" y="51"/>
                  <a:pt x="98" y="41"/>
                </a:cubicBezTo>
                <a:cubicBezTo>
                  <a:pt x="98" y="40"/>
                  <a:pt x="98" y="40"/>
                  <a:pt x="98" y="39"/>
                </a:cubicBezTo>
                <a:cubicBezTo>
                  <a:pt x="98" y="35"/>
                  <a:pt x="98" y="33"/>
                  <a:pt x="98" y="32"/>
                </a:cubicBezTo>
                <a:cubicBezTo>
                  <a:pt x="98" y="30"/>
                  <a:pt x="97" y="29"/>
                  <a:pt x="96" y="27"/>
                </a:cubicBezTo>
                <a:cubicBezTo>
                  <a:pt x="94" y="25"/>
                  <a:pt x="92" y="25"/>
                  <a:pt x="89" y="25"/>
                </a:cubicBezTo>
                <a:lnTo>
                  <a:pt x="86" y="25"/>
                </a:lnTo>
                <a:cubicBezTo>
                  <a:pt x="76" y="25"/>
                  <a:pt x="67" y="29"/>
                  <a:pt x="59" y="37"/>
                </a:cubicBezTo>
                <a:cubicBezTo>
                  <a:pt x="51" y="45"/>
                  <a:pt x="44" y="54"/>
                  <a:pt x="40" y="63"/>
                </a:cubicBezTo>
                <a:cubicBezTo>
                  <a:pt x="35" y="72"/>
                  <a:pt x="31" y="81"/>
                  <a:pt x="29" y="90"/>
                </a:cubicBezTo>
                <a:cubicBezTo>
                  <a:pt x="26" y="99"/>
                  <a:pt x="25" y="103"/>
                  <a:pt x="24" y="104"/>
                </a:cubicBezTo>
                <a:cubicBezTo>
                  <a:pt x="23" y="105"/>
                  <a:pt x="19" y="105"/>
                  <a:pt x="13" y="105"/>
                </a:cubicBezTo>
                <a:lnTo>
                  <a:pt x="3" y="105"/>
                </a:lnTo>
                <a:cubicBezTo>
                  <a:pt x="1" y="103"/>
                  <a:pt x="0" y="101"/>
                  <a:pt x="0" y="100"/>
                </a:cubicBezTo>
                <a:cubicBezTo>
                  <a:pt x="0" y="97"/>
                  <a:pt x="1" y="91"/>
                  <a:pt x="5" y="82"/>
                </a:cubicBezTo>
                <a:cubicBezTo>
                  <a:pt x="8" y="72"/>
                  <a:pt x="14" y="61"/>
                  <a:pt x="21" y="49"/>
                </a:cubicBezTo>
                <a:cubicBezTo>
                  <a:pt x="27" y="37"/>
                  <a:pt x="36" y="25"/>
                  <a:pt x="49" y="16"/>
                </a:cubicBezTo>
                <a:cubicBezTo>
                  <a:pt x="61" y="6"/>
                  <a:pt x="75" y="1"/>
                  <a:pt x="90" y="1"/>
                </a:cubicBezTo>
                <a:cubicBezTo>
                  <a:pt x="109" y="1"/>
                  <a:pt x="123" y="6"/>
                  <a:pt x="133" y="17"/>
                </a:cubicBezTo>
                <a:cubicBezTo>
                  <a:pt x="143" y="28"/>
                  <a:pt x="148" y="40"/>
                  <a:pt x="148" y="54"/>
                </a:cubicBezTo>
                <a:cubicBezTo>
                  <a:pt x="148" y="62"/>
                  <a:pt x="141" y="85"/>
                  <a:pt x="126" y="123"/>
                </a:cubicBezTo>
                <a:cubicBezTo>
                  <a:pt x="112" y="162"/>
                  <a:pt x="105" y="192"/>
                  <a:pt x="105" y="213"/>
                </a:cubicBezTo>
                <a:cubicBezTo>
                  <a:pt x="105" y="232"/>
                  <a:pt x="110" y="246"/>
                  <a:pt x="119" y="254"/>
                </a:cubicBezTo>
                <a:cubicBezTo>
                  <a:pt x="128" y="262"/>
                  <a:pt x="139" y="268"/>
                  <a:pt x="153" y="268"/>
                </a:cubicBezTo>
                <a:cubicBezTo>
                  <a:pt x="171" y="268"/>
                  <a:pt x="187" y="254"/>
                  <a:pt x="201" y="228"/>
                </a:cubicBezTo>
                <a:lnTo>
                  <a:pt x="205" y="222"/>
                </a:lnTo>
                <a:lnTo>
                  <a:pt x="205" y="207"/>
                </a:lnTo>
                <a:cubicBezTo>
                  <a:pt x="205" y="206"/>
                  <a:pt x="205" y="204"/>
                  <a:pt x="205" y="202"/>
                </a:cubicBezTo>
                <a:cubicBezTo>
                  <a:pt x="205" y="199"/>
                  <a:pt x="205" y="197"/>
                  <a:pt x="205" y="197"/>
                </a:cubicBezTo>
                <a:cubicBezTo>
                  <a:pt x="206" y="196"/>
                  <a:pt x="206" y="194"/>
                  <a:pt x="206" y="192"/>
                </a:cubicBezTo>
                <a:cubicBezTo>
                  <a:pt x="206" y="190"/>
                  <a:pt x="206" y="188"/>
                  <a:pt x="207" y="186"/>
                </a:cubicBezTo>
                <a:cubicBezTo>
                  <a:pt x="207" y="185"/>
                  <a:pt x="208" y="182"/>
                  <a:pt x="209" y="178"/>
                </a:cubicBezTo>
                <a:cubicBezTo>
                  <a:pt x="209" y="174"/>
                  <a:pt x="210" y="170"/>
                  <a:pt x="210" y="167"/>
                </a:cubicBezTo>
                <a:cubicBezTo>
                  <a:pt x="211" y="164"/>
                  <a:pt x="212" y="158"/>
                  <a:pt x="214" y="152"/>
                </a:cubicBezTo>
                <a:cubicBezTo>
                  <a:pt x="216" y="145"/>
                  <a:pt x="218" y="138"/>
                  <a:pt x="219" y="131"/>
                </a:cubicBezTo>
                <a:cubicBezTo>
                  <a:pt x="221" y="124"/>
                  <a:pt x="223" y="115"/>
                  <a:pt x="227" y="103"/>
                </a:cubicBezTo>
                <a:cubicBezTo>
                  <a:pt x="239" y="55"/>
                  <a:pt x="246" y="28"/>
                  <a:pt x="248" y="25"/>
                </a:cubicBezTo>
                <a:cubicBezTo>
                  <a:pt x="253" y="13"/>
                  <a:pt x="262" y="7"/>
                  <a:pt x="275" y="7"/>
                </a:cubicBezTo>
                <a:cubicBezTo>
                  <a:pt x="283" y="7"/>
                  <a:pt x="289" y="9"/>
                  <a:pt x="292" y="14"/>
                </a:cubicBezTo>
                <a:cubicBezTo>
                  <a:pt x="295" y="18"/>
                  <a:pt x="297" y="22"/>
                  <a:pt x="297" y="26"/>
                </a:cubicBezTo>
                <a:cubicBezTo>
                  <a:pt x="297" y="31"/>
                  <a:pt x="291" y="59"/>
                  <a:pt x="278" y="108"/>
                </a:cubicBezTo>
                <a:cubicBezTo>
                  <a:pt x="266" y="157"/>
                  <a:pt x="259" y="185"/>
                  <a:pt x="258" y="193"/>
                </a:cubicBezTo>
                <a:cubicBezTo>
                  <a:pt x="257" y="197"/>
                  <a:pt x="257" y="205"/>
                  <a:pt x="257" y="215"/>
                </a:cubicBezTo>
                <a:lnTo>
                  <a:pt x="257" y="220"/>
                </a:lnTo>
                <a:cubicBezTo>
                  <a:pt x="257" y="226"/>
                  <a:pt x="257" y="232"/>
                  <a:pt x="259" y="238"/>
                </a:cubicBezTo>
                <a:cubicBezTo>
                  <a:pt x="260" y="244"/>
                  <a:pt x="264" y="250"/>
                  <a:pt x="271" y="257"/>
                </a:cubicBezTo>
                <a:cubicBezTo>
                  <a:pt x="278" y="263"/>
                  <a:pt x="287" y="268"/>
                  <a:pt x="300" y="268"/>
                </a:cubicBezTo>
                <a:cubicBezTo>
                  <a:pt x="330" y="268"/>
                  <a:pt x="354" y="241"/>
                  <a:pt x="372" y="189"/>
                </a:cubicBezTo>
                <a:cubicBezTo>
                  <a:pt x="376" y="179"/>
                  <a:pt x="380" y="165"/>
                  <a:pt x="385" y="147"/>
                </a:cubicBezTo>
                <a:cubicBezTo>
                  <a:pt x="390" y="129"/>
                  <a:pt x="392" y="116"/>
                  <a:pt x="393" y="109"/>
                </a:cubicBezTo>
                <a:cubicBezTo>
                  <a:pt x="393" y="94"/>
                  <a:pt x="390" y="83"/>
                  <a:pt x="384" y="75"/>
                </a:cubicBezTo>
                <a:cubicBezTo>
                  <a:pt x="379" y="67"/>
                  <a:pt x="373" y="60"/>
                  <a:pt x="368" y="55"/>
                </a:cubicBezTo>
                <a:cubicBezTo>
                  <a:pt x="362" y="49"/>
                  <a:pt x="359" y="43"/>
                  <a:pt x="359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7" name=""/>
          <p:cNvSpPr/>
          <p:nvPr/>
        </p:nvSpPr>
        <p:spPr>
          <a:xfrm>
            <a:off x="6108480" y="3862440"/>
            <a:ext cx="68400" cy="141840"/>
          </a:xfrm>
          <a:custGeom>
            <a:avLst/>
            <a:gdLst/>
            <a:ahLst/>
            <a:rect l="0" t="0" r="r" b="b"/>
            <a:pathLst>
              <a:path w="190" h="394">
                <a:moveTo>
                  <a:pt x="142" y="30"/>
                </a:moveTo>
                <a:cubicBezTo>
                  <a:pt x="142" y="20"/>
                  <a:pt x="145" y="13"/>
                  <a:pt x="151" y="8"/>
                </a:cubicBezTo>
                <a:cubicBezTo>
                  <a:pt x="157" y="3"/>
                  <a:pt x="164" y="0"/>
                  <a:pt x="171" y="0"/>
                </a:cubicBezTo>
                <a:cubicBezTo>
                  <a:pt x="176" y="0"/>
                  <a:pt x="180" y="2"/>
                  <a:pt x="183" y="5"/>
                </a:cubicBezTo>
                <a:cubicBezTo>
                  <a:pt x="187" y="8"/>
                  <a:pt x="189" y="12"/>
                  <a:pt x="190" y="17"/>
                </a:cubicBezTo>
                <a:cubicBezTo>
                  <a:pt x="190" y="26"/>
                  <a:pt x="187" y="33"/>
                  <a:pt x="181" y="39"/>
                </a:cubicBezTo>
                <a:cubicBezTo>
                  <a:pt x="175" y="44"/>
                  <a:pt x="169" y="47"/>
                  <a:pt x="161" y="47"/>
                </a:cubicBezTo>
                <a:cubicBezTo>
                  <a:pt x="156" y="47"/>
                  <a:pt x="151" y="46"/>
                  <a:pt x="147" y="43"/>
                </a:cubicBezTo>
                <a:cubicBezTo>
                  <a:pt x="144" y="40"/>
                  <a:pt x="142" y="35"/>
                  <a:pt x="142" y="30"/>
                </a:cubicBezTo>
                <a:moveTo>
                  <a:pt x="137" y="130"/>
                </a:moveTo>
                <a:cubicBezTo>
                  <a:pt x="137" y="122"/>
                  <a:pt x="134" y="117"/>
                  <a:pt x="126" y="117"/>
                </a:cubicBezTo>
                <a:cubicBezTo>
                  <a:pt x="119" y="117"/>
                  <a:pt x="113" y="119"/>
                  <a:pt x="107" y="123"/>
                </a:cubicBezTo>
                <a:cubicBezTo>
                  <a:pt x="101" y="126"/>
                  <a:pt x="95" y="131"/>
                  <a:pt x="91" y="137"/>
                </a:cubicBezTo>
                <a:cubicBezTo>
                  <a:pt x="86" y="143"/>
                  <a:pt x="83" y="148"/>
                  <a:pt x="80" y="154"/>
                </a:cubicBezTo>
                <a:cubicBezTo>
                  <a:pt x="77" y="159"/>
                  <a:pt x="75" y="164"/>
                  <a:pt x="72" y="168"/>
                </a:cubicBezTo>
                <a:lnTo>
                  <a:pt x="69" y="174"/>
                </a:lnTo>
                <a:cubicBezTo>
                  <a:pt x="68" y="175"/>
                  <a:pt x="66" y="175"/>
                  <a:pt x="62" y="175"/>
                </a:cubicBezTo>
                <a:lnTo>
                  <a:pt x="55" y="175"/>
                </a:lnTo>
                <a:cubicBezTo>
                  <a:pt x="54" y="173"/>
                  <a:pt x="53" y="172"/>
                  <a:pt x="53" y="171"/>
                </a:cubicBezTo>
                <a:cubicBezTo>
                  <a:pt x="53" y="171"/>
                  <a:pt x="53" y="169"/>
                  <a:pt x="54" y="165"/>
                </a:cubicBezTo>
                <a:cubicBezTo>
                  <a:pt x="61" y="151"/>
                  <a:pt x="70" y="137"/>
                  <a:pt x="81" y="124"/>
                </a:cubicBezTo>
                <a:cubicBezTo>
                  <a:pt x="93" y="111"/>
                  <a:pt x="106" y="103"/>
                  <a:pt x="121" y="101"/>
                </a:cubicBezTo>
                <a:cubicBezTo>
                  <a:pt x="121" y="101"/>
                  <a:pt x="123" y="101"/>
                  <a:pt x="125" y="101"/>
                </a:cubicBezTo>
                <a:cubicBezTo>
                  <a:pt x="127" y="101"/>
                  <a:pt x="129" y="101"/>
                  <a:pt x="130" y="101"/>
                </a:cubicBezTo>
                <a:cubicBezTo>
                  <a:pt x="137" y="101"/>
                  <a:pt x="144" y="102"/>
                  <a:pt x="150" y="105"/>
                </a:cubicBezTo>
                <a:cubicBezTo>
                  <a:pt x="158" y="109"/>
                  <a:pt x="163" y="114"/>
                  <a:pt x="167" y="119"/>
                </a:cubicBezTo>
                <a:cubicBezTo>
                  <a:pt x="171" y="124"/>
                  <a:pt x="173" y="132"/>
                  <a:pt x="173" y="143"/>
                </a:cubicBezTo>
                <a:lnTo>
                  <a:pt x="173" y="150"/>
                </a:lnTo>
                <a:lnTo>
                  <a:pt x="151" y="241"/>
                </a:lnTo>
                <a:cubicBezTo>
                  <a:pt x="136" y="301"/>
                  <a:pt x="127" y="333"/>
                  <a:pt x="127" y="335"/>
                </a:cubicBezTo>
                <a:cubicBezTo>
                  <a:pt x="121" y="350"/>
                  <a:pt x="111" y="364"/>
                  <a:pt x="95" y="375"/>
                </a:cubicBezTo>
                <a:cubicBezTo>
                  <a:pt x="79" y="387"/>
                  <a:pt x="61" y="393"/>
                  <a:pt x="40" y="394"/>
                </a:cubicBezTo>
                <a:cubicBezTo>
                  <a:pt x="25" y="394"/>
                  <a:pt x="14" y="390"/>
                  <a:pt x="9" y="384"/>
                </a:cubicBezTo>
                <a:cubicBezTo>
                  <a:pt x="4" y="378"/>
                  <a:pt x="1" y="371"/>
                  <a:pt x="0" y="363"/>
                </a:cubicBezTo>
                <a:cubicBezTo>
                  <a:pt x="0" y="355"/>
                  <a:pt x="3" y="348"/>
                  <a:pt x="9" y="342"/>
                </a:cubicBezTo>
                <a:cubicBezTo>
                  <a:pt x="15" y="337"/>
                  <a:pt x="22" y="334"/>
                  <a:pt x="30" y="333"/>
                </a:cubicBezTo>
                <a:cubicBezTo>
                  <a:pt x="35" y="333"/>
                  <a:pt x="39" y="335"/>
                  <a:pt x="43" y="338"/>
                </a:cubicBezTo>
                <a:cubicBezTo>
                  <a:pt x="48" y="341"/>
                  <a:pt x="50" y="345"/>
                  <a:pt x="50" y="352"/>
                </a:cubicBezTo>
                <a:cubicBezTo>
                  <a:pt x="50" y="363"/>
                  <a:pt x="44" y="371"/>
                  <a:pt x="34" y="377"/>
                </a:cubicBezTo>
                <a:cubicBezTo>
                  <a:pt x="36" y="377"/>
                  <a:pt x="38" y="377"/>
                  <a:pt x="41" y="377"/>
                </a:cubicBezTo>
                <a:cubicBezTo>
                  <a:pt x="52" y="377"/>
                  <a:pt x="61" y="373"/>
                  <a:pt x="70" y="365"/>
                </a:cubicBezTo>
                <a:cubicBezTo>
                  <a:pt x="78" y="356"/>
                  <a:pt x="85" y="346"/>
                  <a:pt x="89" y="335"/>
                </a:cubicBezTo>
                <a:lnTo>
                  <a:pt x="94" y="316"/>
                </a:lnTo>
                <a:cubicBezTo>
                  <a:pt x="98" y="303"/>
                  <a:pt x="102" y="287"/>
                  <a:pt x="106" y="268"/>
                </a:cubicBezTo>
                <a:cubicBezTo>
                  <a:pt x="111" y="250"/>
                  <a:pt x="116" y="231"/>
                  <a:pt x="121" y="212"/>
                </a:cubicBezTo>
                <a:cubicBezTo>
                  <a:pt x="126" y="192"/>
                  <a:pt x="130" y="176"/>
                  <a:pt x="133" y="161"/>
                </a:cubicBezTo>
                <a:cubicBezTo>
                  <a:pt x="136" y="147"/>
                  <a:pt x="138" y="138"/>
                  <a:pt x="138" y="135"/>
                </a:cubicBezTo>
                <a:cubicBezTo>
                  <a:pt x="138" y="133"/>
                  <a:pt x="138" y="132"/>
                  <a:pt x="137" y="1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8" name=""/>
          <p:cNvSpPr/>
          <p:nvPr/>
        </p:nvSpPr>
        <p:spPr>
          <a:xfrm>
            <a:off x="6216840" y="376272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3" y="642"/>
                </a:moveTo>
                <a:lnTo>
                  <a:pt x="12" y="642"/>
                </a:lnTo>
                <a:cubicBezTo>
                  <a:pt x="7" y="642"/>
                  <a:pt x="3" y="639"/>
                  <a:pt x="0" y="633"/>
                </a:cubicBezTo>
                <a:lnTo>
                  <a:pt x="0" y="321"/>
                </a:lnTo>
                <a:lnTo>
                  <a:pt x="1" y="8"/>
                </a:lnTo>
                <a:cubicBezTo>
                  <a:pt x="5" y="3"/>
                  <a:pt x="9" y="0"/>
                  <a:pt x="13" y="0"/>
                </a:cubicBezTo>
                <a:cubicBezTo>
                  <a:pt x="20" y="0"/>
                  <a:pt x="24" y="3"/>
                  <a:pt x="27" y="9"/>
                </a:cubicBezTo>
                <a:lnTo>
                  <a:pt x="27" y="633"/>
                </a:lnTo>
                <a:cubicBezTo>
                  <a:pt x="23" y="639"/>
                  <a:pt x="20" y="642"/>
                  <a:pt x="14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9" name=""/>
          <p:cNvSpPr/>
          <p:nvPr/>
        </p:nvSpPr>
        <p:spPr>
          <a:xfrm>
            <a:off x="6318000" y="3801240"/>
            <a:ext cx="154080" cy="153720"/>
          </a:xfrm>
          <a:custGeom>
            <a:avLst/>
            <a:gdLst/>
            <a:ahLst/>
            <a:rect l="0" t="0" r="r" b="b"/>
            <a:pathLst>
              <a:path w="428" h="427">
                <a:moveTo>
                  <a:pt x="0" y="222"/>
                </a:moveTo>
                <a:cubicBezTo>
                  <a:pt x="0" y="222"/>
                  <a:pt x="0" y="219"/>
                  <a:pt x="0" y="213"/>
                </a:cubicBezTo>
                <a:cubicBezTo>
                  <a:pt x="0" y="208"/>
                  <a:pt x="3" y="204"/>
                  <a:pt x="9" y="201"/>
                </a:cubicBezTo>
                <a:lnTo>
                  <a:pt x="202" y="201"/>
                </a:lnTo>
                <a:lnTo>
                  <a:pt x="202" y="104"/>
                </a:lnTo>
                <a:lnTo>
                  <a:pt x="202" y="8"/>
                </a:lnTo>
                <a:cubicBezTo>
                  <a:pt x="207" y="2"/>
                  <a:pt x="211" y="0"/>
                  <a:pt x="214" y="0"/>
                </a:cubicBezTo>
                <a:cubicBezTo>
                  <a:pt x="220" y="0"/>
                  <a:pt x="224" y="3"/>
                  <a:pt x="227" y="9"/>
                </a:cubicBezTo>
                <a:lnTo>
                  <a:pt x="227" y="201"/>
                </a:lnTo>
                <a:lnTo>
                  <a:pt x="419" y="201"/>
                </a:lnTo>
                <a:cubicBezTo>
                  <a:pt x="425" y="204"/>
                  <a:pt x="428" y="208"/>
                  <a:pt x="428" y="213"/>
                </a:cubicBezTo>
                <a:cubicBezTo>
                  <a:pt x="428" y="218"/>
                  <a:pt x="425" y="223"/>
                  <a:pt x="419" y="226"/>
                </a:cubicBezTo>
                <a:lnTo>
                  <a:pt x="227" y="226"/>
                </a:lnTo>
                <a:lnTo>
                  <a:pt x="227" y="418"/>
                </a:lnTo>
                <a:cubicBezTo>
                  <a:pt x="224" y="424"/>
                  <a:pt x="220" y="427"/>
                  <a:pt x="216" y="427"/>
                </a:cubicBezTo>
                <a:lnTo>
                  <a:pt x="214" y="427"/>
                </a:lnTo>
                <a:lnTo>
                  <a:pt x="213" y="427"/>
                </a:lnTo>
                <a:cubicBezTo>
                  <a:pt x="208" y="427"/>
                  <a:pt x="204" y="424"/>
                  <a:pt x="202" y="418"/>
                </a:cubicBezTo>
                <a:lnTo>
                  <a:pt x="202" y="226"/>
                </a:lnTo>
                <a:lnTo>
                  <a:pt x="9" y="226"/>
                </a:lnTo>
                <a:cubicBezTo>
                  <a:pt x="3" y="223"/>
                  <a:pt x="0" y="219"/>
                  <a:pt x="0" y="213"/>
                </a:cubicBezTo>
                <a:lnTo>
                  <a:pt x="0" y="2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0" name=""/>
          <p:cNvSpPr/>
          <p:nvPr/>
        </p:nvSpPr>
        <p:spPr>
          <a:xfrm>
            <a:off x="6546960" y="3775320"/>
            <a:ext cx="118080" cy="163440"/>
          </a:xfrm>
          <a:custGeom>
            <a:avLst/>
            <a:gdLst/>
            <a:ahLst/>
            <a:rect l="0" t="0" r="r" b="b"/>
            <a:pathLst>
              <a:path w="328" h="454">
                <a:moveTo>
                  <a:pt x="76" y="14"/>
                </a:moveTo>
                <a:cubicBezTo>
                  <a:pt x="76" y="9"/>
                  <a:pt x="80" y="4"/>
                  <a:pt x="87" y="0"/>
                </a:cubicBezTo>
                <a:lnTo>
                  <a:pt x="99" y="0"/>
                </a:lnTo>
                <a:cubicBezTo>
                  <a:pt x="138" y="2"/>
                  <a:pt x="162" y="12"/>
                  <a:pt x="172" y="33"/>
                </a:cubicBezTo>
                <a:cubicBezTo>
                  <a:pt x="175" y="39"/>
                  <a:pt x="187" y="73"/>
                  <a:pt x="209" y="134"/>
                </a:cubicBezTo>
                <a:cubicBezTo>
                  <a:pt x="231" y="196"/>
                  <a:pt x="253" y="256"/>
                  <a:pt x="275" y="314"/>
                </a:cubicBezTo>
                <a:cubicBezTo>
                  <a:pt x="296" y="372"/>
                  <a:pt x="307" y="402"/>
                  <a:pt x="307" y="404"/>
                </a:cubicBezTo>
                <a:cubicBezTo>
                  <a:pt x="310" y="412"/>
                  <a:pt x="313" y="419"/>
                  <a:pt x="315" y="425"/>
                </a:cubicBezTo>
                <a:cubicBezTo>
                  <a:pt x="318" y="431"/>
                  <a:pt x="320" y="435"/>
                  <a:pt x="321" y="437"/>
                </a:cubicBezTo>
                <a:cubicBezTo>
                  <a:pt x="322" y="440"/>
                  <a:pt x="323" y="442"/>
                  <a:pt x="324" y="443"/>
                </a:cubicBezTo>
                <a:cubicBezTo>
                  <a:pt x="325" y="444"/>
                  <a:pt x="326" y="445"/>
                  <a:pt x="327" y="445"/>
                </a:cubicBezTo>
                <a:cubicBezTo>
                  <a:pt x="328" y="446"/>
                  <a:pt x="328" y="447"/>
                  <a:pt x="327" y="448"/>
                </a:cubicBezTo>
                <a:cubicBezTo>
                  <a:pt x="327" y="449"/>
                  <a:pt x="326" y="451"/>
                  <a:pt x="324" y="454"/>
                </a:cubicBezTo>
                <a:lnTo>
                  <a:pt x="280" y="454"/>
                </a:lnTo>
                <a:cubicBezTo>
                  <a:pt x="269" y="448"/>
                  <a:pt x="262" y="442"/>
                  <a:pt x="259" y="435"/>
                </a:cubicBezTo>
                <a:cubicBezTo>
                  <a:pt x="256" y="429"/>
                  <a:pt x="246" y="400"/>
                  <a:pt x="226" y="349"/>
                </a:cubicBezTo>
                <a:lnTo>
                  <a:pt x="197" y="269"/>
                </a:lnTo>
                <a:lnTo>
                  <a:pt x="188" y="279"/>
                </a:lnTo>
                <a:cubicBezTo>
                  <a:pt x="182" y="285"/>
                  <a:pt x="172" y="297"/>
                  <a:pt x="158" y="314"/>
                </a:cubicBezTo>
                <a:cubicBezTo>
                  <a:pt x="143" y="331"/>
                  <a:pt x="131" y="345"/>
                  <a:pt x="121" y="356"/>
                </a:cubicBezTo>
                <a:cubicBezTo>
                  <a:pt x="110" y="369"/>
                  <a:pt x="97" y="384"/>
                  <a:pt x="81" y="402"/>
                </a:cubicBezTo>
                <a:cubicBezTo>
                  <a:pt x="59" y="428"/>
                  <a:pt x="46" y="443"/>
                  <a:pt x="41" y="447"/>
                </a:cubicBezTo>
                <a:cubicBezTo>
                  <a:pt x="36" y="452"/>
                  <a:pt x="30" y="454"/>
                  <a:pt x="23" y="454"/>
                </a:cubicBezTo>
                <a:cubicBezTo>
                  <a:pt x="8" y="454"/>
                  <a:pt x="0" y="448"/>
                  <a:pt x="0" y="434"/>
                </a:cubicBezTo>
                <a:cubicBezTo>
                  <a:pt x="0" y="427"/>
                  <a:pt x="3" y="420"/>
                  <a:pt x="9" y="413"/>
                </a:cubicBezTo>
                <a:cubicBezTo>
                  <a:pt x="15" y="407"/>
                  <a:pt x="44" y="378"/>
                  <a:pt x="97" y="327"/>
                </a:cubicBezTo>
                <a:cubicBezTo>
                  <a:pt x="110" y="314"/>
                  <a:pt x="125" y="300"/>
                  <a:pt x="140" y="285"/>
                </a:cubicBezTo>
                <a:cubicBezTo>
                  <a:pt x="156" y="270"/>
                  <a:pt x="168" y="258"/>
                  <a:pt x="176" y="250"/>
                </a:cubicBezTo>
                <a:lnTo>
                  <a:pt x="187" y="240"/>
                </a:lnTo>
                <a:cubicBezTo>
                  <a:pt x="187" y="240"/>
                  <a:pt x="176" y="210"/>
                  <a:pt x="154" y="149"/>
                </a:cubicBezTo>
                <a:cubicBezTo>
                  <a:pt x="133" y="90"/>
                  <a:pt x="122" y="58"/>
                  <a:pt x="120" y="53"/>
                </a:cubicBezTo>
                <a:cubicBezTo>
                  <a:pt x="111" y="34"/>
                  <a:pt x="100" y="24"/>
                  <a:pt x="87" y="24"/>
                </a:cubicBezTo>
                <a:cubicBezTo>
                  <a:pt x="80" y="24"/>
                  <a:pt x="76" y="21"/>
                  <a:pt x="76" y="1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1" name=""/>
          <p:cNvSpPr/>
          <p:nvPr/>
        </p:nvSpPr>
        <p:spPr>
          <a:xfrm>
            <a:off x="6686640" y="386172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6" y="107"/>
                </a:moveTo>
                <a:cubicBezTo>
                  <a:pt x="18" y="107"/>
                  <a:pt x="12" y="105"/>
                  <a:pt x="7" y="99"/>
                </a:cubicBezTo>
                <a:cubicBezTo>
                  <a:pt x="2" y="94"/>
                  <a:pt x="0" y="87"/>
                  <a:pt x="0" y="79"/>
                </a:cubicBezTo>
                <a:cubicBezTo>
                  <a:pt x="0" y="58"/>
                  <a:pt x="8" y="39"/>
                  <a:pt x="24" y="23"/>
                </a:cubicBezTo>
                <a:cubicBezTo>
                  <a:pt x="40" y="8"/>
                  <a:pt x="60" y="0"/>
                  <a:pt x="84" y="0"/>
                </a:cubicBezTo>
                <a:cubicBezTo>
                  <a:pt x="111" y="0"/>
                  <a:pt x="134" y="8"/>
                  <a:pt x="153" y="25"/>
                </a:cubicBezTo>
                <a:cubicBezTo>
                  <a:pt x="172" y="42"/>
                  <a:pt x="181" y="64"/>
                  <a:pt x="182" y="91"/>
                </a:cubicBezTo>
                <a:cubicBezTo>
                  <a:pt x="182" y="104"/>
                  <a:pt x="179" y="116"/>
                  <a:pt x="173" y="128"/>
                </a:cubicBezTo>
                <a:cubicBezTo>
                  <a:pt x="167" y="140"/>
                  <a:pt x="158" y="150"/>
                  <a:pt x="150" y="159"/>
                </a:cubicBezTo>
                <a:cubicBezTo>
                  <a:pt x="141" y="168"/>
                  <a:pt x="129" y="179"/>
                  <a:pt x="113" y="193"/>
                </a:cubicBezTo>
                <a:cubicBezTo>
                  <a:pt x="103" y="202"/>
                  <a:pt x="87" y="216"/>
                  <a:pt x="68" y="234"/>
                </a:cubicBezTo>
                <a:lnTo>
                  <a:pt x="41" y="260"/>
                </a:lnTo>
                <a:lnTo>
                  <a:pt x="76" y="260"/>
                </a:lnTo>
                <a:cubicBezTo>
                  <a:pt x="123" y="260"/>
                  <a:pt x="149" y="260"/>
                  <a:pt x="152" y="258"/>
                </a:cubicBezTo>
                <a:cubicBezTo>
                  <a:pt x="154" y="257"/>
                  <a:pt x="157" y="244"/>
                  <a:pt x="163" y="218"/>
                </a:cubicBezTo>
                <a:lnTo>
                  <a:pt x="163" y="216"/>
                </a:lnTo>
                <a:lnTo>
                  <a:pt x="182" y="216"/>
                </a:lnTo>
                <a:lnTo>
                  <a:pt x="182" y="218"/>
                </a:lnTo>
                <a:cubicBezTo>
                  <a:pt x="181" y="219"/>
                  <a:pt x="179" y="232"/>
                  <a:pt x="176" y="259"/>
                </a:cubicBezTo>
                <a:cubicBezTo>
                  <a:pt x="172" y="286"/>
                  <a:pt x="170" y="300"/>
                  <a:pt x="169" y="302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3"/>
                </a:lnTo>
                <a:lnTo>
                  <a:pt x="0" y="288"/>
                </a:lnTo>
                <a:cubicBezTo>
                  <a:pt x="0" y="286"/>
                  <a:pt x="1" y="284"/>
                  <a:pt x="2" y="281"/>
                </a:cubicBezTo>
                <a:cubicBezTo>
                  <a:pt x="4" y="279"/>
                  <a:pt x="9" y="273"/>
                  <a:pt x="16" y="265"/>
                </a:cubicBezTo>
                <a:cubicBezTo>
                  <a:pt x="25" y="256"/>
                  <a:pt x="32" y="247"/>
                  <a:pt x="39" y="240"/>
                </a:cubicBezTo>
                <a:cubicBezTo>
                  <a:pt x="41" y="237"/>
                  <a:pt x="46" y="231"/>
                  <a:pt x="54" y="223"/>
                </a:cubicBezTo>
                <a:cubicBezTo>
                  <a:pt x="62" y="215"/>
                  <a:pt x="67" y="209"/>
                  <a:pt x="69" y="206"/>
                </a:cubicBezTo>
                <a:cubicBezTo>
                  <a:pt x="72" y="203"/>
                  <a:pt x="77" y="198"/>
                  <a:pt x="83" y="191"/>
                </a:cubicBezTo>
                <a:cubicBezTo>
                  <a:pt x="89" y="184"/>
                  <a:pt x="93" y="179"/>
                  <a:pt x="95" y="176"/>
                </a:cubicBezTo>
                <a:cubicBezTo>
                  <a:pt x="98" y="173"/>
                  <a:pt x="101" y="168"/>
                  <a:pt x="106" y="162"/>
                </a:cubicBezTo>
                <a:cubicBezTo>
                  <a:pt x="110" y="157"/>
                  <a:pt x="113" y="152"/>
                  <a:pt x="115" y="148"/>
                </a:cubicBezTo>
                <a:cubicBezTo>
                  <a:pt x="117" y="144"/>
                  <a:pt x="119" y="139"/>
                  <a:pt x="122" y="135"/>
                </a:cubicBezTo>
                <a:cubicBezTo>
                  <a:pt x="125" y="130"/>
                  <a:pt x="127" y="125"/>
                  <a:pt x="128" y="120"/>
                </a:cubicBezTo>
                <a:cubicBezTo>
                  <a:pt x="129" y="115"/>
                  <a:pt x="130" y="111"/>
                  <a:pt x="131" y="106"/>
                </a:cubicBezTo>
                <a:cubicBezTo>
                  <a:pt x="132" y="102"/>
                  <a:pt x="133" y="97"/>
                  <a:pt x="133" y="92"/>
                </a:cubicBezTo>
                <a:cubicBezTo>
                  <a:pt x="133" y="72"/>
                  <a:pt x="127" y="56"/>
                  <a:pt x="117" y="42"/>
                </a:cubicBezTo>
                <a:cubicBezTo>
                  <a:pt x="107" y="28"/>
                  <a:pt x="92" y="21"/>
                  <a:pt x="73" y="21"/>
                </a:cubicBezTo>
                <a:cubicBezTo>
                  <a:pt x="63" y="21"/>
                  <a:pt x="54" y="24"/>
                  <a:pt x="47" y="29"/>
                </a:cubicBezTo>
                <a:cubicBezTo>
                  <a:pt x="39" y="34"/>
                  <a:pt x="34" y="39"/>
                  <a:pt x="31" y="44"/>
                </a:cubicBezTo>
                <a:cubicBezTo>
                  <a:pt x="28" y="49"/>
                  <a:pt x="26" y="52"/>
                  <a:pt x="26" y="53"/>
                </a:cubicBezTo>
                <a:cubicBezTo>
                  <a:pt x="26" y="53"/>
                  <a:pt x="27" y="53"/>
                  <a:pt x="29" y="53"/>
                </a:cubicBezTo>
                <a:cubicBezTo>
                  <a:pt x="34" y="53"/>
                  <a:pt x="40" y="55"/>
                  <a:pt x="45" y="59"/>
                </a:cubicBezTo>
                <a:cubicBezTo>
                  <a:pt x="51" y="64"/>
                  <a:pt x="54" y="71"/>
                  <a:pt x="54" y="80"/>
                </a:cubicBezTo>
                <a:cubicBezTo>
                  <a:pt x="54" y="88"/>
                  <a:pt x="52" y="94"/>
                  <a:pt x="47" y="99"/>
                </a:cubicBezTo>
                <a:cubicBezTo>
                  <a:pt x="42" y="104"/>
                  <a:pt x="35" y="107"/>
                  <a:pt x="26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2" name=""/>
          <p:cNvSpPr/>
          <p:nvPr/>
        </p:nvSpPr>
        <p:spPr>
          <a:xfrm>
            <a:off x="6823080" y="3762720"/>
            <a:ext cx="218160" cy="231120"/>
          </a:xfrm>
          <a:custGeom>
            <a:avLst/>
            <a:gdLst/>
            <a:ahLst/>
            <a:rect l="0" t="0" r="r" b="b"/>
            <a:pathLst>
              <a:path w="606" h="642">
                <a:moveTo>
                  <a:pt x="3" y="1"/>
                </a:moveTo>
                <a:cubicBezTo>
                  <a:pt x="4" y="0"/>
                  <a:pt x="96" y="0"/>
                  <a:pt x="279" y="0"/>
                </a:cubicBezTo>
                <a:lnTo>
                  <a:pt x="551" y="0"/>
                </a:lnTo>
                <a:lnTo>
                  <a:pt x="577" y="70"/>
                </a:lnTo>
                <a:cubicBezTo>
                  <a:pt x="582" y="83"/>
                  <a:pt x="586" y="96"/>
                  <a:pt x="591" y="109"/>
                </a:cubicBezTo>
                <a:cubicBezTo>
                  <a:pt x="596" y="122"/>
                  <a:pt x="599" y="133"/>
                  <a:pt x="602" y="140"/>
                </a:cubicBezTo>
                <a:cubicBezTo>
                  <a:pt x="605" y="147"/>
                  <a:pt x="606" y="150"/>
                  <a:pt x="606" y="151"/>
                </a:cubicBezTo>
                <a:lnTo>
                  <a:pt x="593" y="151"/>
                </a:lnTo>
                <a:lnTo>
                  <a:pt x="580" y="150"/>
                </a:lnTo>
                <a:cubicBezTo>
                  <a:pt x="570" y="122"/>
                  <a:pt x="555" y="100"/>
                  <a:pt x="533" y="82"/>
                </a:cubicBezTo>
                <a:cubicBezTo>
                  <a:pt x="512" y="64"/>
                  <a:pt x="489" y="51"/>
                  <a:pt x="463" y="43"/>
                </a:cubicBezTo>
                <a:cubicBezTo>
                  <a:pt x="441" y="35"/>
                  <a:pt x="415" y="31"/>
                  <a:pt x="385" y="28"/>
                </a:cubicBezTo>
                <a:cubicBezTo>
                  <a:pt x="356" y="26"/>
                  <a:pt x="309" y="25"/>
                  <a:pt x="245" y="25"/>
                </a:cubicBezTo>
                <a:lnTo>
                  <a:pt x="170" y="25"/>
                </a:lnTo>
                <a:cubicBezTo>
                  <a:pt x="111" y="25"/>
                  <a:pt x="81" y="25"/>
                  <a:pt x="81" y="26"/>
                </a:cubicBezTo>
                <a:cubicBezTo>
                  <a:pt x="83" y="27"/>
                  <a:pt x="119" y="75"/>
                  <a:pt x="188" y="171"/>
                </a:cubicBezTo>
                <a:cubicBezTo>
                  <a:pt x="257" y="266"/>
                  <a:pt x="292" y="314"/>
                  <a:pt x="293" y="316"/>
                </a:cubicBezTo>
                <a:cubicBezTo>
                  <a:pt x="295" y="319"/>
                  <a:pt x="296" y="323"/>
                  <a:pt x="294" y="325"/>
                </a:cubicBezTo>
                <a:lnTo>
                  <a:pt x="279" y="343"/>
                </a:lnTo>
                <a:cubicBezTo>
                  <a:pt x="269" y="355"/>
                  <a:pt x="254" y="373"/>
                  <a:pt x="234" y="396"/>
                </a:cubicBezTo>
                <a:cubicBezTo>
                  <a:pt x="215" y="419"/>
                  <a:pt x="195" y="442"/>
                  <a:pt x="177" y="464"/>
                </a:cubicBezTo>
                <a:lnTo>
                  <a:pt x="59" y="602"/>
                </a:lnTo>
                <a:cubicBezTo>
                  <a:pt x="59" y="602"/>
                  <a:pt x="106" y="602"/>
                  <a:pt x="197" y="602"/>
                </a:cubicBezTo>
                <a:cubicBezTo>
                  <a:pt x="208" y="602"/>
                  <a:pt x="224" y="602"/>
                  <a:pt x="245" y="602"/>
                </a:cubicBezTo>
                <a:cubicBezTo>
                  <a:pt x="265" y="602"/>
                  <a:pt x="280" y="603"/>
                  <a:pt x="290" y="603"/>
                </a:cubicBezTo>
                <a:cubicBezTo>
                  <a:pt x="364" y="603"/>
                  <a:pt x="422" y="597"/>
                  <a:pt x="464" y="586"/>
                </a:cubicBezTo>
                <a:cubicBezTo>
                  <a:pt x="506" y="574"/>
                  <a:pt x="540" y="549"/>
                  <a:pt x="565" y="509"/>
                </a:cubicBezTo>
                <a:cubicBezTo>
                  <a:pt x="570" y="503"/>
                  <a:pt x="575" y="492"/>
                  <a:pt x="580" y="478"/>
                </a:cubicBezTo>
                <a:lnTo>
                  <a:pt x="606" y="478"/>
                </a:lnTo>
                <a:lnTo>
                  <a:pt x="551" y="642"/>
                </a:lnTo>
                <a:lnTo>
                  <a:pt x="279" y="642"/>
                </a:lnTo>
                <a:cubicBezTo>
                  <a:pt x="96" y="642"/>
                  <a:pt x="5" y="642"/>
                  <a:pt x="4" y="641"/>
                </a:cubicBezTo>
                <a:cubicBezTo>
                  <a:pt x="1" y="640"/>
                  <a:pt x="0" y="638"/>
                  <a:pt x="0" y="635"/>
                </a:cubicBezTo>
                <a:cubicBezTo>
                  <a:pt x="0" y="633"/>
                  <a:pt x="13" y="616"/>
                  <a:pt x="40" y="585"/>
                </a:cubicBezTo>
                <a:cubicBezTo>
                  <a:pt x="69" y="551"/>
                  <a:pt x="96" y="519"/>
                  <a:pt x="122" y="489"/>
                </a:cubicBezTo>
                <a:lnTo>
                  <a:pt x="239" y="350"/>
                </a:lnTo>
                <a:cubicBezTo>
                  <a:pt x="239" y="349"/>
                  <a:pt x="200" y="294"/>
                  <a:pt x="120" y="185"/>
                </a:cubicBezTo>
                <a:lnTo>
                  <a:pt x="0" y="21"/>
                </a:lnTo>
                <a:lnTo>
                  <a:pt x="0" y="14"/>
                </a:lnTo>
                <a:cubicBezTo>
                  <a:pt x="0" y="7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3" name=""/>
          <p:cNvSpPr/>
          <p:nvPr/>
        </p:nvSpPr>
        <p:spPr>
          <a:xfrm>
            <a:off x="7097400" y="3833640"/>
            <a:ext cx="154800" cy="105120"/>
          </a:xfrm>
          <a:custGeom>
            <a:avLst/>
            <a:gdLst/>
            <a:ahLst/>
            <a:rect l="0" t="0" r="r" b="b"/>
            <a:pathLst>
              <a:path w="430" h="292">
                <a:moveTo>
                  <a:pt x="360" y="37"/>
                </a:moveTo>
                <a:cubicBezTo>
                  <a:pt x="360" y="28"/>
                  <a:pt x="364" y="19"/>
                  <a:pt x="372" y="12"/>
                </a:cubicBezTo>
                <a:cubicBezTo>
                  <a:pt x="380" y="4"/>
                  <a:pt x="389" y="0"/>
                  <a:pt x="399" y="0"/>
                </a:cubicBezTo>
                <a:cubicBezTo>
                  <a:pt x="406" y="0"/>
                  <a:pt x="414" y="3"/>
                  <a:pt x="420" y="11"/>
                </a:cubicBezTo>
                <a:cubicBezTo>
                  <a:pt x="426" y="19"/>
                  <a:pt x="430" y="31"/>
                  <a:pt x="430" y="48"/>
                </a:cubicBezTo>
                <a:cubicBezTo>
                  <a:pt x="430" y="60"/>
                  <a:pt x="426" y="85"/>
                  <a:pt x="418" y="121"/>
                </a:cubicBezTo>
                <a:cubicBezTo>
                  <a:pt x="412" y="145"/>
                  <a:pt x="406" y="165"/>
                  <a:pt x="401" y="180"/>
                </a:cubicBezTo>
                <a:cubicBezTo>
                  <a:pt x="396" y="196"/>
                  <a:pt x="388" y="213"/>
                  <a:pt x="378" y="232"/>
                </a:cubicBezTo>
                <a:cubicBezTo>
                  <a:pt x="368" y="252"/>
                  <a:pt x="357" y="267"/>
                  <a:pt x="343" y="277"/>
                </a:cubicBezTo>
                <a:cubicBezTo>
                  <a:pt x="329" y="287"/>
                  <a:pt x="314" y="292"/>
                  <a:pt x="297" y="292"/>
                </a:cubicBezTo>
                <a:cubicBezTo>
                  <a:pt x="278" y="292"/>
                  <a:pt x="261" y="288"/>
                  <a:pt x="247" y="282"/>
                </a:cubicBezTo>
                <a:cubicBezTo>
                  <a:pt x="231" y="275"/>
                  <a:pt x="221" y="266"/>
                  <a:pt x="214" y="253"/>
                </a:cubicBezTo>
                <a:cubicBezTo>
                  <a:pt x="214" y="253"/>
                  <a:pt x="213" y="254"/>
                  <a:pt x="212" y="256"/>
                </a:cubicBezTo>
                <a:cubicBezTo>
                  <a:pt x="195" y="280"/>
                  <a:pt x="173" y="292"/>
                  <a:pt x="148" y="292"/>
                </a:cubicBezTo>
                <a:cubicBezTo>
                  <a:pt x="137" y="292"/>
                  <a:pt x="126" y="291"/>
                  <a:pt x="116" y="288"/>
                </a:cubicBezTo>
                <a:cubicBezTo>
                  <a:pt x="106" y="285"/>
                  <a:pt x="96" y="281"/>
                  <a:pt x="86" y="276"/>
                </a:cubicBezTo>
                <a:cubicBezTo>
                  <a:pt x="76" y="270"/>
                  <a:pt x="68" y="261"/>
                  <a:pt x="62" y="250"/>
                </a:cubicBezTo>
                <a:cubicBezTo>
                  <a:pt x="56" y="239"/>
                  <a:pt x="53" y="225"/>
                  <a:pt x="53" y="209"/>
                </a:cubicBezTo>
                <a:cubicBezTo>
                  <a:pt x="53" y="186"/>
                  <a:pt x="60" y="155"/>
                  <a:pt x="75" y="116"/>
                </a:cubicBezTo>
                <a:cubicBezTo>
                  <a:pt x="90" y="76"/>
                  <a:pt x="97" y="51"/>
                  <a:pt x="97" y="41"/>
                </a:cubicBezTo>
                <a:cubicBezTo>
                  <a:pt x="97" y="40"/>
                  <a:pt x="97" y="40"/>
                  <a:pt x="97" y="39"/>
                </a:cubicBezTo>
                <a:cubicBezTo>
                  <a:pt x="97" y="35"/>
                  <a:pt x="97" y="33"/>
                  <a:pt x="97" y="32"/>
                </a:cubicBezTo>
                <a:cubicBezTo>
                  <a:pt x="97" y="30"/>
                  <a:pt x="97" y="29"/>
                  <a:pt x="95" y="27"/>
                </a:cubicBezTo>
                <a:cubicBezTo>
                  <a:pt x="93" y="25"/>
                  <a:pt x="91" y="25"/>
                  <a:pt x="88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2"/>
                  <a:pt x="31" y="81"/>
                  <a:pt x="28" y="90"/>
                </a:cubicBezTo>
                <a:cubicBezTo>
                  <a:pt x="26" y="99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100"/>
                </a:cubicBezTo>
                <a:cubicBezTo>
                  <a:pt x="0" y="97"/>
                  <a:pt x="2" y="91"/>
                  <a:pt x="5" y="82"/>
                </a:cubicBezTo>
                <a:cubicBezTo>
                  <a:pt x="8" y="72"/>
                  <a:pt x="13" y="61"/>
                  <a:pt x="20" y="49"/>
                </a:cubicBezTo>
                <a:cubicBezTo>
                  <a:pt x="26" y="37"/>
                  <a:pt x="36" y="25"/>
                  <a:pt x="48" y="16"/>
                </a:cubicBezTo>
                <a:cubicBezTo>
                  <a:pt x="60" y="6"/>
                  <a:pt x="74" y="1"/>
                  <a:pt x="90" y="1"/>
                </a:cubicBezTo>
                <a:cubicBezTo>
                  <a:pt x="108" y="1"/>
                  <a:pt x="122" y="6"/>
                  <a:pt x="132" y="17"/>
                </a:cubicBezTo>
                <a:cubicBezTo>
                  <a:pt x="142" y="28"/>
                  <a:pt x="147" y="40"/>
                  <a:pt x="147" y="54"/>
                </a:cubicBezTo>
                <a:cubicBezTo>
                  <a:pt x="147" y="62"/>
                  <a:pt x="140" y="85"/>
                  <a:pt x="126" y="123"/>
                </a:cubicBezTo>
                <a:cubicBezTo>
                  <a:pt x="112" y="162"/>
                  <a:pt x="104" y="192"/>
                  <a:pt x="104" y="213"/>
                </a:cubicBezTo>
                <a:cubicBezTo>
                  <a:pt x="104" y="232"/>
                  <a:pt x="109" y="246"/>
                  <a:pt x="118" y="254"/>
                </a:cubicBezTo>
                <a:cubicBezTo>
                  <a:pt x="127" y="262"/>
                  <a:pt x="138" y="268"/>
                  <a:pt x="152" y="268"/>
                </a:cubicBezTo>
                <a:cubicBezTo>
                  <a:pt x="170" y="268"/>
                  <a:pt x="187" y="254"/>
                  <a:pt x="201" y="228"/>
                </a:cubicBezTo>
                <a:lnTo>
                  <a:pt x="204" y="222"/>
                </a:lnTo>
                <a:lnTo>
                  <a:pt x="204" y="207"/>
                </a:lnTo>
                <a:cubicBezTo>
                  <a:pt x="204" y="206"/>
                  <a:pt x="204" y="204"/>
                  <a:pt x="204" y="202"/>
                </a:cubicBezTo>
                <a:cubicBezTo>
                  <a:pt x="204" y="199"/>
                  <a:pt x="204" y="197"/>
                  <a:pt x="205" y="197"/>
                </a:cubicBezTo>
                <a:cubicBezTo>
                  <a:pt x="205" y="196"/>
                  <a:pt x="205" y="194"/>
                  <a:pt x="205" y="192"/>
                </a:cubicBezTo>
                <a:cubicBezTo>
                  <a:pt x="205" y="190"/>
                  <a:pt x="205" y="188"/>
                  <a:pt x="206" y="186"/>
                </a:cubicBezTo>
                <a:cubicBezTo>
                  <a:pt x="206" y="185"/>
                  <a:pt x="207" y="182"/>
                  <a:pt x="208" y="178"/>
                </a:cubicBezTo>
                <a:cubicBezTo>
                  <a:pt x="209" y="174"/>
                  <a:pt x="209" y="170"/>
                  <a:pt x="210" y="167"/>
                </a:cubicBezTo>
                <a:cubicBezTo>
                  <a:pt x="210" y="164"/>
                  <a:pt x="211" y="158"/>
                  <a:pt x="214" y="152"/>
                </a:cubicBezTo>
                <a:cubicBezTo>
                  <a:pt x="216" y="145"/>
                  <a:pt x="217" y="138"/>
                  <a:pt x="219" y="131"/>
                </a:cubicBezTo>
                <a:cubicBezTo>
                  <a:pt x="220" y="124"/>
                  <a:pt x="222" y="115"/>
                  <a:pt x="226" y="103"/>
                </a:cubicBezTo>
                <a:cubicBezTo>
                  <a:pt x="239" y="55"/>
                  <a:pt x="246" y="28"/>
                  <a:pt x="248" y="25"/>
                </a:cubicBezTo>
                <a:cubicBezTo>
                  <a:pt x="254" y="13"/>
                  <a:pt x="263" y="7"/>
                  <a:pt x="276" y="7"/>
                </a:cubicBezTo>
                <a:cubicBezTo>
                  <a:pt x="284" y="7"/>
                  <a:pt x="289" y="9"/>
                  <a:pt x="292" y="14"/>
                </a:cubicBezTo>
                <a:cubicBezTo>
                  <a:pt x="295" y="18"/>
                  <a:pt x="297" y="22"/>
                  <a:pt x="297" y="26"/>
                </a:cubicBezTo>
                <a:cubicBezTo>
                  <a:pt x="297" y="31"/>
                  <a:pt x="291" y="59"/>
                  <a:pt x="279" y="108"/>
                </a:cubicBezTo>
                <a:cubicBezTo>
                  <a:pt x="266" y="157"/>
                  <a:pt x="260" y="185"/>
                  <a:pt x="258" y="193"/>
                </a:cubicBezTo>
                <a:cubicBezTo>
                  <a:pt x="257" y="197"/>
                  <a:pt x="257" y="205"/>
                  <a:pt x="257" y="215"/>
                </a:cubicBezTo>
                <a:lnTo>
                  <a:pt x="257" y="220"/>
                </a:lnTo>
                <a:cubicBezTo>
                  <a:pt x="257" y="226"/>
                  <a:pt x="258" y="232"/>
                  <a:pt x="259" y="238"/>
                </a:cubicBezTo>
                <a:cubicBezTo>
                  <a:pt x="260" y="244"/>
                  <a:pt x="264" y="250"/>
                  <a:pt x="271" y="257"/>
                </a:cubicBezTo>
                <a:cubicBezTo>
                  <a:pt x="278" y="263"/>
                  <a:pt x="288" y="268"/>
                  <a:pt x="300" y="268"/>
                </a:cubicBezTo>
                <a:cubicBezTo>
                  <a:pt x="330" y="268"/>
                  <a:pt x="354" y="241"/>
                  <a:pt x="372" y="189"/>
                </a:cubicBezTo>
                <a:cubicBezTo>
                  <a:pt x="376" y="179"/>
                  <a:pt x="381" y="165"/>
                  <a:pt x="385" y="147"/>
                </a:cubicBezTo>
                <a:cubicBezTo>
                  <a:pt x="390" y="129"/>
                  <a:pt x="393" y="116"/>
                  <a:pt x="393" y="109"/>
                </a:cubicBezTo>
                <a:cubicBezTo>
                  <a:pt x="393" y="94"/>
                  <a:pt x="390" y="83"/>
                  <a:pt x="385" y="75"/>
                </a:cubicBezTo>
                <a:cubicBezTo>
                  <a:pt x="379" y="67"/>
                  <a:pt x="374" y="60"/>
                  <a:pt x="368" y="55"/>
                </a:cubicBezTo>
                <a:cubicBezTo>
                  <a:pt x="362" y="49"/>
                  <a:pt x="360" y="43"/>
                  <a:pt x="360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4" name=""/>
          <p:cNvSpPr/>
          <p:nvPr/>
        </p:nvSpPr>
        <p:spPr>
          <a:xfrm>
            <a:off x="7273800" y="374328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8"/>
                </a:moveTo>
                <a:cubicBezTo>
                  <a:pt x="18" y="108"/>
                  <a:pt x="12" y="105"/>
                  <a:pt x="7" y="100"/>
                </a:cubicBezTo>
                <a:cubicBezTo>
                  <a:pt x="2" y="95"/>
                  <a:pt x="0" y="88"/>
                  <a:pt x="0" y="80"/>
                </a:cubicBezTo>
                <a:cubicBezTo>
                  <a:pt x="0" y="59"/>
                  <a:pt x="8" y="40"/>
                  <a:pt x="24" y="24"/>
                </a:cubicBezTo>
                <a:cubicBezTo>
                  <a:pt x="40" y="8"/>
                  <a:pt x="60" y="0"/>
                  <a:pt x="84" y="0"/>
                </a:cubicBezTo>
                <a:cubicBezTo>
                  <a:pt x="111" y="0"/>
                  <a:pt x="134" y="8"/>
                  <a:pt x="153" y="26"/>
                </a:cubicBezTo>
                <a:cubicBezTo>
                  <a:pt x="172" y="43"/>
                  <a:pt x="181" y="65"/>
                  <a:pt x="182" y="92"/>
                </a:cubicBezTo>
                <a:cubicBezTo>
                  <a:pt x="182" y="105"/>
                  <a:pt x="179" y="117"/>
                  <a:pt x="173" y="129"/>
                </a:cubicBezTo>
                <a:cubicBezTo>
                  <a:pt x="167" y="141"/>
                  <a:pt x="159" y="151"/>
                  <a:pt x="150" y="160"/>
                </a:cubicBezTo>
                <a:cubicBezTo>
                  <a:pt x="141" y="169"/>
                  <a:pt x="129" y="180"/>
                  <a:pt x="114" y="194"/>
                </a:cubicBezTo>
                <a:cubicBezTo>
                  <a:pt x="103" y="203"/>
                  <a:pt x="88" y="217"/>
                  <a:pt x="68" y="235"/>
                </a:cubicBezTo>
                <a:lnTo>
                  <a:pt x="41" y="261"/>
                </a:lnTo>
                <a:lnTo>
                  <a:pt x="76" y="261"/>
                </a:lnTo>
                <a:cubicBezTo>
                  <a:pt x="123" y="261"/>
                  <a:pt x="149" y="260"/>
                  <a:pt x="152" y="259"/>
                </a:cubicBezTo>
                <a:cubicBezTo>
                  <a:pt x="154" y="258"/>
                  <a:pt x="157" y="245"/>
                  <a:pt x="164" y="218"/>
                </a:cubicBezTo>
                <a:lnTo>
                  <a:pt x="164" y="217"/>
                </a:lnTo>
                <a:lnTo>
                  <a:pt x="182" y="217"/>
                </a:lnTo>
                <a:lnTo>
                  <a:pt x="182" y="218"/>
                </a:lnTo>
                <a:cubicBezTo>
                  <a:pt x="181" y="219"/>
                  <a:pt x="179" y="233"/>
                  <a:pt x="176" y="260"/>
                </a:cubicBezTo>
                <a:cubicBezTo>
                  <a:pt x="172" y="286"/>
                  <a:pt x="170" y="300"/>
                  <a:pt x="169" y="301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4"/>
                </a:lnTo>
                <a:lnTo>
                  <a:pt x="0" y="289"/>
                </a:lnTo>
                <a:cubicBezTo>
                  <a:pt x="0" y="287"/>
                  <a:pt x="1" y="284"/>
                  <a:pt x="2" y="282"/>
                </a:cubicBezTo>
                <a:cubicBezTo>
                  <a:pt x="4" y="280"/>
                  <a:pt x="9" y="274"/>
                  <a:pt x="16" y="266"/>
                </a:cubicBezTo>
                <a:cubicBezTo>
                  <a:pt x="25" y="256"/>
                  <a:pt x="32" y="248"/>
                  <a:pt x="39" y="241"/>
                </a:cubicBezTo>
                <a:cubicBezTo>
                  <a:pt x="41" y="238"/>
                  <a:pt x="47" y="232"/>
                  <a:pt x="54" y="224"/>
                </a:cubicBezTo>
                <a:cubicBezTo>
                  <a:pt x="62" y="216"/>
                  <a:pt x="67" y="210"/>
                  <a:pt x="70" y="207"/>
                </a:cubicBezTo>
                <a:cubicBezTo>
                  <a:pt x="72" y="204"/>
                  <a:pt x="77" y="199"/>
                  <a:pt x="83" y="192"/>
                </a:cubicBezTo>
                <a:cubicBezTo>
                  <a:pt x="89" y="185"/>
                  <a:pt x="93" y="180"/>
                  <a:pt x="95" y="177"/>
                </a:cubicBezTo>
                <a:cubicBezTo>
                  <a:pt x="98" y="173"/>
                  <a:pt x="101" y="169"/>
                  <a:pt x="106" y="163"/>
                </a:cubicBezTo>
                <a:cubicBezTo>
                  <a:pt x="110" y="157"/>
                  <a:pt x="114" y="153"/>
                  <a:pt x="115" y="149"/>
                </a:cubicBezTo>
                <a:cubicBezTo>
                  <a:pt x="117" y="145"/>
                  <a:pt x="120" y="140"/>
                  <a:pt x="122" y="135"/>
                </a:cubicBezTo>
                <a:cubicBezTo>
                  <a:pt x="125" y="131"/>
                  <a:pt x="127" y="126"/>
                  <a:pt x="128" y="121"/>
                </a:cubicBezTo>
                <a:cubicBezTo>
                  <a:pt x="129" y="116"/>
                  <a:pt x="130" y="112"/>
                  <a:pt x="131" y="107"/>
                </a:cubicBezTo>
                <a:cubicBezTo>
                  <a:pt x="132" y="103"/>
                  <a:pt x="133" y="98"/>
                  <a:pt x="133" y="92"/>
                </a:cubicBezTo>
                <a:cubicBezTo>
                  <a:pt x="133" y="73"/>
                  <a:pt x="128" y="57"/>
                  <a:pt x="117" y="43"/>
                </a:cubicBezTo>
                <a:cubicBezTo>
                  <a:pt x="107" y="29"/>
                  <a:pt x="92" y="21"/>
                  <a:pt x="73" y="21"/>
                </a:cubicBezTo>
                <a:cubicBezTo>
                  <a:pt x="63" y="21"/>
                  <a:pt x="54" y="25"/>
                  <a:pt x="47" y="30"/>
                </a:cubicBezTo>
                <a:cubicBezTo>
                  <a:pt x="39" y="35"/>
                  <a:pt x="34" y="40"/>
                  <a:pt x="31" y="45"/>
                </a:cubicBezTo>
                <a:cubicBezTo>
                  <a:pt x="28" y="50"/>
                  <a:pt x="27" y="52"/>
                  <a:pt x="27" y="53"/>
                </a:cubicBezTo>
                <a:cubicBezTo>
                  <a:pt x="27" y="54"/>
                  <a:pt x="27" y="54"/>
                  <a:pt x="29" y="54"/>
                </a:cubicBezTo>
                <a:cubicBezTo>
                  <a:pt x="34" y="54"/>
                  <a:pt x="40" y="56"/>
                  <a:pt x="46" y="60"/>
                </a:cubicBezTo>
                <a:cubicBezTo>
                  <a:pt x="51" y="64"/>
                  <a:pt x="54" y="71"/>
                  <a:pt x="54" y="81"/>
                </a:cubicBezTo>
                <a:cubicBezTo>
                  <a:pt x="54" y="89"/>
                  <a:pt x="52" y="95"/>
                  <a:pt x="47" y="100"/>
                </a:cubicBezTo>
                <a:cubicBezTo>
                  <a:pt x="42" y="105"/>
                  <a:pt x="35" y="108"/>
                  <a:pt x="27" y="1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5" name=""/>
          <p:cNvSpPr/>
          <p:nvPr/>
        </p:nvSpPr>
        <p:spPr>
          <a:xfrm>
            <a:off x="7263720" y="3893400"/>
            <a:ext cx="68040" cy="141840"/>
          </a:xfrm>
          <a:custGeom>
            <a:avLst/>
            <a:gdLst/>
            <a:ahLst/>
            <a:rect l="0" t="0" r="r" b="b"/>
            <a:pathLst>
              <a:path w="189" h="394">
                <a:moveTo>
                  <a:pt x="141" y="30"/>
                </a:moveTo>
                <a:cubicBezTo>
                  <a:pt x="141" y="21"/>
                  <a:pt x="144" y="13"/>
                  <a:pt x="150" y="8"/>
                </a:cubicBezTo>
                <a:cubicBezTo>
                  <a:pt x="157" y="3"/>
                  <a:pt x="163" y="0"/>
                  <a:pt x="170" y="0"/>
                </a:cubicBezTo>
                <a:cubicBezTo>
                  <a:pt x="175" y="0"/>
                  <a:pt x="179" y="2"/>
                  <a:pt x="183" y="5"/>
                </a:cubicBezTo>
                <a:cubicBezTo>
                  <a:pt x="186" y="8"/>
                  <a:pt x="188" y="12"/>
                  <a:pt x="189" y="18"/>
                </a:cubicBezTo>
                <a:cubicBezTo>
                  <a:pt x="189" y="26"/>
                  <a:pt x="186" y="33"/>
                  <a:pt x="180" y="39"/>
                </a:cubicBezTo>
                <a:cubicBezTo>
                  <a:pt x="175" y="45"/>
                  <a:pt x="168" y="48"/>
                  <a:pt x="160" y="48"/>
                </a:cubicBezTo>
                <a:cubicBezTo>
                  <a:pt x="155" y="48"/>
                  <a:pt x="150" y="46"/>
                  <a:pt x="147" y="43"/>
                </a:cubicBezTo>
                <a:cubicBezTo>
                  <a:pt x="143" y="40"/>
                  <a:pt x="141" y="36"/>
                  <a:pt x="141" y="30"/>
                </a:cubicBezTo>
                <a:moveTo>
                  <a:pt x="137" y="130"/>
                </a:moveTo>
                <a:cubicBezTo>
                  <a:pt x="137" y="121"/>
                  <a:pt x="133" y="117"/>
                  <a:pt x="125" y="117"/>
                </a:cubicBezTo>
                <a:cubicBezTo>
                  <a:pt x="118" y="117"/>
                  <a:pt x="112" y="118"/>
                  <a:pt x="106" y="122"/>
                </a:cubicBezTo>
                <a:cubicBezTo>
                  <a:pt x="100" y="126"/>
                  <a:pt x="95" y="130"/>
                  <a:pt x="90" y="136"/>
                </a:cubicBezTo>
                <a:cubicBezTo>
                  <a:pt x="85" y="142"/>
                  <a:pt x="82" y="147"/>
                  <a:pt x="79" y="153"/>
                </a:cubicBezTo>
                <a:cubicBezTo>
                  <a:pt x="76" y="158"/>
                  <a:pt x="74" y="163"/>
                  <a:pt x="71" y="167"/>
                </a:cubicBezTo>
                <a:lnTo>
                  <a:pt x="68" y="174"/>
                </a:lnTo>
                <a:cubicBezTo>
                  <a:pt x="68" y="174"/>
                  <a:pt x="65" y="174"/>
                  <a:pt x="61" y="174"/>
                </a:cubicBezTo>
                <a:lnTo>
                  <a:pt x="55" y="174"/>
                </a:lnTo>
                <a:cubicBezTo>
                  <a:pt x="53" y="172"/>
                  <a:pt x="52" y="171"/>
                  <a:pt x="52" y="171"/>
                </a:cubicBezTo>
                <a:cubicBezTo>
                  <a:pt x="52" y="170"/>
                  <a:pt x="52" y="168"/>
                  <a:pt x="54" y="165"/>
                </a:cubicBezTo>
                <a:cubicBezTo>
                  <a:pt x="60" y="150"/>
                  <a:pt x="69" y="136"/>
                  <a:pt x="80" y="123"/>
                </a:cubicBezTo>
                <a:cubicBezTo>
                  <a:pt x="92" y="110"/>
                  <a:pt x="105" y="102"/>
                  <a:pt x="120" y="100"/>
                </a:cubicBezTo>
                <a:cubicBezTo>
                  <a:pt x="121" y="100"/>
                  <a:pt x="122" y="100"/>
                  <a:pt x="124" y="100"/>
                </a:cubicBezTo>
                <a:cubicBezTo>
                  <a:pt x="126" y="100"/>
                  <a:pt x="128" y="100"/>
                  <a:pt x="129" y="100"/>
                </a:cubicBezTo>
                <a:cubicBezTo>
                  <a:pt x="137" y="100"/>
                  <a:pt x="143" y="102"/>
                  <a:pt x="149" y="104"/>
                </a:cubicBezTo>
                <a:cubicBezTo>
                  <a:pt x="157" y="109"/>
                  <a:pt x="163" y="113"/>
                  <a:pt x="167" y="118"/>
                </a:cubicBezTo>
                <a:cubicBezTo>
                  <a:pt x="171" y="123"/>
                  <a:pt x="173" y="132"/>
                  <a:pt x="173" y="142"/>
                </a:cubicBezTo>
                <a:lnTo>
                  <a:pt x="173" y="150"/>
                </a:lnTo>
                <a:lnTo>
                  <a:pt x="150" y="240"/>
                </a:lnTo>
                <a:cubicBezTo>
                  <a:pt x="135" y="300"/>
                  <a:pt x="127" y="332"/>
                  <a:pt x="126" y="334"/>
                </a:cubicBezTo>
                <a:cubicBezTo>
                  <a:pt x="120" y="349"/>
                  <a:pt x="110" y="364"/>
                  <a:pt x="94" y="376"/>
                </a:cubicBezTo>
                <a:cubicBezTo>
                  <a:pt x="78" y="387"/>
                  <a:pt x="60" y="394"/>
                  <a:pt x="40" y="394"/>
                </a:cubicBezTo>
                <a:cubicBezTo>
                  <a:pt x="24" y="394"/>
                  <a:pt x="14" y="391"/>
                  <a:pt x="8" y="384"/>
                </a:cubicBezTo>
                <a:cubicBezTo>
                  <a:pt x="3" y="378"/>
                  <a:pt x="0" y="371"/>
                  <a:pt x="0" y="363"/>
                </a:cubicBezTo>
                <a:cubicBezTo>
                  <a:pt x="0" y="354"/>
                  <a:pt x="2" y="347"/>
                  <a:pt x="8" y="342"/>
                </a:cubicBezTo>
                <a:cubicBezTo>
                  <a:pt x="14" y="336"/>
                  <a:pt x="21" y="333"/>
                  <a:pt x="29" y="332"/>
                </a:cubicBezTo>
                <a:cubicBezTo>
                  <a:pt x="35" y="332"/>
                  <a:pt x="40" y="334"/>
                  <a:pt x="43" y="337"/>
                </a:cubicBezTo>
                <a:cubicBezTo>
                  <a:pt x="47" y="340"/>
                  <a:pt x="49" y="345"/>
                  <a:pt x="49" y="351"/>
                </a:cubicBezTo>
                <a:cubicBezTo>
                  <a:pt x="49" y="363"/>
                  <a:pt x="44" y="371"/>
                  <a:pt x="35" y="377"/>
                </a:cubicBezTo>
                <a:cubicBezTo>
                  <a:pt x="36" y="377"/>
                  <a:pt x="39" y="377"/>
                  <a:pt x="41" y="377"/>
                </a:cubicBezTo>
                <a:cubicBezTo>
                  <a:pt x="51" y="377"/>
                  <a:pt x="61" y="373"/>
                  <a:pt x="69" y="365"/>
                </a:cubicBezTo>
                <a:cubicBezTo>
                  <a:pt x="78" y="355"/>
                  <a:pt x="84" y="345"/>
                  <a:pt x="89" y="334"/>
                </a:cubicBezTo>
                <a:lnTo>
                  <a:pt x="94" y="315"/>
                </a:lnTo>
                <a:cubicBezTo>
                  <a:pt x="97" y="302"/>
                  <a:pt x="101" y="286"/>
                  <a:pt x="105" y="268"/>
                </a:cubicBezTo>
                <a:cubicBezTo>
                  <a:pt x="110" y="249"/>
                  <a:pt x="115" y="230"/>
                  <a:pt x="120" y="211"/>
                </a:cubicBezTo>
                <a:cubicBezTo>
                  <a:pt x="125" y="192"/>
                  <a:pt x="129" y="175"/>
                  <a:pt x="132" y="161"/>
                </a:cubicBezTo>
                <a:cubicBezTo>
                  <a:pt x="135" y="146"/>
                  <a:pt x="137" y="138"/>
                  <a:pt x="137" y="135"/>
                </a:cubicBezTo>
                <a:cubicBezTo>
                  <a:pt x="137" y="133"/>
                  <a:pt x="137" y="131"/>
                  <a:pt x="137" y="1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6" name=""/>
          <p:cNvSpPr/>
          <p:nvPr/>
        </p:nvSpPr>
        <p:spPr>
          <a:xfrm>
            <a:off x="933120" y="41907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5"/>
                  <a:pt x="0" y="93"/>
                </a:cubicBez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7" name=""/>
          <p:cNvSpPr txBox="1"/>
          <p:nvPr/>
        </p:nvSpPr>
        <p:spPr>
          <a:xfrm>
            <a:off x="1128600" y="3730320"/>
            <a:ext cx="1745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Функция потерь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8" name=""/>
          <p:cNvSpPr txBox="1"/>
          <p:nvPr/>
        </p:nvSpPr>
        <p:spPr>
          <a:xfrm>
            <a:off x="1128600" y="4092120"/>
            <a:ext cx="76680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Применение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Полезно когда признаков очень много и они сильно коррелируют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9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0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1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5" name=""/>
          <p:cNvSpPr txBox="1"/>
          <p:nvPr/>
        </p:nvSpPr>
        <p:spPr>
          <a:xfrm>
            <a:off x="747720" y="1998360"/>
            <a:ext cx="61804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Вероятностный смысл регуляризации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6" name=""/>
          <p:cNvSpPr/>
          <p:nvPr/>
        </p:nvSpPr>
        <p:spPr>
          <a:xfrm>
            <a:off x="933120" y="33620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20"/>
                  <a:pt x="46" y="13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3"/>
                  <a:pt x="151" y="20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7" name=""/>
          <p:cNvSpPr txBox="1"/>
          <p:nvPr/>
        </p:nvSpPr>
        <p:spPr>
          <a:xfrm>
            <a:off x="747720" y="2707200"/>
            <a:ext cx="529344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Регуляризация как байесовский подход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8" name=""/>
          <p:cNvSpPr/>
          <p:nvPr/>
        </p:nvSpPr>
        <p:spPr>
          <a:xfrm>
            <a:off x="1735560" y="331092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7" y="0"/>
                </a:moveTo>
                <a:cubicBezTo>
                  <a:pt x="253" y="0"/>
                  <a:pt x="264" y="0"/>
                  <a:pt x="279" y="1"/>
                </a:cubicBezTo>
                <a:cubicBezTo>
                  <a:pt x="295" y="1"/>
                  <a:pt x="309" y="2"/>
                  <a:pt x="322" y="2"/>
                </a:cubicBezTo>
                <a:cubicBezTo>
                  <a:pt x="344" y="2"/>
                  <a:pt x="362" y="2"/>
                  <a:pt x="377" y="1"/>
                </a:cubicBezTo>
                <a:cubicBezTo>
                  <a:pt x="391" y="1"/>
                  <a:pt x="400" y="1"/>
                  <a:pt x="402" y="1"/>
                </a:cubicBezTo>
                <a:cubicBezTo>
                  <a:pt x="410" y="1"/>
                  <a:pt x="413" y="2"/>
                  <a:pt x="413" y="6"/>
                </a:cubicBezTo>
                <a:cubicBezTo>
                  <a:pt x="413" y="8"/>
                  <a:pt x="413" y="11"/>
                  <a:pt x="411" y="15"/>
                </a:cubicBezTo>
                <a:cubicBezTo>
                  <a:pt x="409" y="23"/>
                  <a:pt x="407" y="27"/>
                  <a:pt x="406" y="28"/>
                </a:cubicBezTo>
                <a:cubicBezTo>
                  <a:pt x="404" y="29"/>
                  <a:pt x="399" y="30"/>
                  <a:pt x="392" y="30"/>
                </a:cubicBezTo>
                <a:cubicBezTo>
                  <a:pt x="381" y="30"/>
                  <a:pt x="372" y="31"/>
                  <a:pt x="366" y="33"/>
                </a:cubicBezTo>
                <a:cubicBezTo>
                  <a:pt x="360" y="35"/>
                  <a:pt x="355" y="36"/>
                  <a:pt x="352" y="38"/>
                </a:cubicBezTo>
                <a:cubicBezTo>
                  <a:pt x="350" y="40"/>
                  <a:pt x="349" y="42"/>
                  <a:pt x="351" y="44"/>
                </a:cubicBezTo>
                <a:cubicBezTo>
                  <a:pt x="351" y="49"/>
                  <a:pt x="354" y="101"/>
                  <a:pt x="361" y="197"/>
                </a:cubicBezTo>
                <a:cubicBezTo>
                  <a:pt x="368" y="294"/>
                  <a:pt x="371" y="345"/>
                  <a:pt x="371" y="351"/>
                </a:cubicBezTo>
                <a:lnTo>
                  <a:pt x="372" y="349"/>
                </a:lnTo>
                <a:cubicBezTo>
                  <a:pt x="373" y="348"/>
                  <a:pt x="374" y="345"/>
                  <a:pt x="376" y="342"/>
                </a:cubicBezTo>
                <a:cubicBezTo>
                  <a:pt x="378" y="339"/>
                  <a:pt x="380" y="335"/>
                  <a:pt x="384" y="330"/>
                </a:cubicBezTo>
                <a:cubicBezTo>
                  <a:pt x="387" y="325"/>
                  <a:pt x="391" y="319"/>
                  <a:pt x="395" y="311"/>
                </a:cubicBezTo>
                <a:cubicBezTo>
                  <a:pt x="399" y="303"/>
                  <a:pt x="404" y="295"/>
                  <a:pt x="410" y="285"/>
                </a:cubicBezTo>
                <a:cubicBezTo>
                  <a:pt x="417" y="275"/>
                  <a:pt x="423" y="263"/>
                  <a:pt x="429" y="250"/>
                </a:cubicBezTo>
                <a:cubicBezTo>
                  <a:pt x="436" y="237"/>
                  <a:pt x="444" y="222"/>
                  <a:pt x="454" y="207"/>
                </a:cubicBezTo>
                <a:cubicBezTo>
                  <a:pt x="499" y="128"/>
                  <a:pt x="524" y="83"/>
                  <a:pt x="530" y="72"/>
                </a:cubicBezTo>
                <a:cubicBezTo>
                  <a:pt x="536" y="60"/>
                  <a:pt x="539" y="53"/>
                  <a:pt x="540" y="51"/>
                </a:cubicBezTo>
                <a:cubicBezTo>
                  <a:pt x="540" y="44"/>
                  <a:pt x="536" y="39"/>
                  <a:pt x="528" y="35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7"/>
                  <a:pt x="492" y="23"/>
                </a:cubicBezTo>
                <a:cubicBezTo>
                  <a:pt x="492" y="22"/>
                  <a:pt x="492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1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2" y="1"/>
                  <a:pt x="564" y="1"/>
                  <a:pt x="576" y="1"/>
                </a:cubicBezTo>
                <a:cubicBezTo>
                  <a:pt x="605" y="1"/>
                  <a:pt x="624" y="1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10"/>
                  <a:pt x="640" y="13"/>
                  <a:pt x="639" y="18"/>
                </a:cubicBezTo>
                <a:cubicBezTo>
                  <a:pt x="638" y="23"/>
                  <a:pt x="636" y="26"/>
                  <a:pt x="635" y="28"/>
                </a:cubicBezTo>
                <a:cubicBezTo>
                  <a:pt x="633" y="29"/>
                  <a:pt x="631" y="30"/>
                  <a:pt x="628" y="30"/>
                </a:cubicBezTo>
                <a:cubicBezTo>
                  <a:pt x="619" y="30"/>
                  <a:pt x="609" y="31"/>
                  <a:pt x="601" y="33"/>
                </a:cubicBezTo>
                <a:cubicBezTo>
                  <a:pt x="594" y="36"/>
                  <a:pt x="587" y="39"/>
                  <a:pt x="582" y="42"/>
                </a:cubicBezTo>
                <a:cubicBezTo>
                  <a:pt x="577" y="46"/>
                  <a:pt x="573" y="49"/>
                  <a:pt x="570" y="53"/>
                </a:cubicBezTo>
                <a:cubicBezTo>
                  <a:pt x="567" y="57"/>
                  <a:pt x="564" y="61"/>
                  <a:pt x="562" y="64"/>
                </a:cubicBezTo>
                <a:lnTo>
                  <a:pt x="560" y="67"/>
                </a:lnTo>
                <a:lnTo>
                  <a:pt x="451" y="258"/>
                </a:lnTo>
                <a:cubicBezTo>
                  <a:pt x="379" y="385"/>
                  <a:pt x="343" y="449"/>
                  <a:pt x="343" y="449"/>
                </a:cubicBezTo>
                <a:cubicBezTo>
                  <a:pt x="340" y="452"/>
                  <a:pt x="335" y="453"/>
                  <a:pt x="327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9"/>
                  <a:pt x="310" y="396"/>
                  <a:pt x="303" y="292"/>
                </a:cubicBezTo>
                <a:cubicBezTo>
                  <a:pt x="296" y="188"/>
                  <a:pt x="293" y="135"/>
                  <a:pt x="292" y="131"/>
                </a:cubicBezTo>
                <a:lnTo>
                  <a:pt x="284" y="143"/>
                </a:lnTo>
                <a:cubicBezTo>
                  <a:pt x="275" y="159"/>
                  <a:pt x="248" y="206"/>
                  <a:pt x="202" y="286"/>
                </a:cubicBezTo>
                <a:cubicBezTo>
                  <a:pt x="141" y="394"/>
                  <a:pt x="109" y="448"/>
                  <a:pt x="109" y="449"/>
                </a:cubicBezTo>
                <a:cubicBezTo>
                  <a:pt x="108" y="450"/>
                  <a:pt x="107" y="451"/>
                  <a:pt x="105" y="452"/>
                </a:cubicBezTo>
                <a:cubicBezTo>
                  <a:pt x="103" y="453"/>
                  <a:pt x="99" y="453"/>
                  <a:pt x="94" y="453"/>
                </a:cubicBezTo>
                <a:cubicBezTo>
                  <a:pt x="86" y="453"/>
                  <a:pt x="81" y="452"/>
                  <a:pt x="80" y="449"/>
                </a:cubicBezTo>
                <a:cubicBezTo>
                  <a:pt x="80" y="448"/>
                  <a:pt x="76" y="379"/>
                  <a:pt x="66" y="244"/>
                </a:cubicBezTo>
                <a:cubicBezTo>
                  <a:pt x="57" y="109"/>
                  <a:pt x="52" y="40"/>
                  <a:pt x="52" y="39"/>
                </a:cubicBezTo>
                <a:cubicBezTo>
                  <a:pt x="51" y="35"/>
                  <a:pt x="49" y="33"/>
                  <a:pt x="45" y="32"/>
                </a:cubicBezTo>
                <a:cubicBezTo>
                  <a:pt x="42" y="31"/>
                  <a:pt x="33" y="30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1" y="13"/>
                  <a:pt x="3" y="5"/>
                  <a:pt x="9" y="0"/>
                </a:cubicBezTo>
                <a:lnTo>
                  <a:pt x="16" y="0"/>
                </a:lnTo>
                <a:cubicBezTo>
                  <a:pt x="34" y="1"/>
                  <a:pt x="56" y="2"/>
                  <a:pt x="80" y="2"/>
                </a:cubicBezTo>
                <a:cubicBezTo>
                  <a:pt x="134" y="2"/>
                  <a:pt x="163" y="1"/>
                  <a:pt x="168" y="0"/>
                </a:cubicBezTo>
                <a:lnTo>
                  <a:pt x="175" y="0"/>
                </a:lnTo>
                <a:cubicBezTo>
                  <a:pt x="177" y="3"/>
                  <a:pt x="179" y="5"/>
                  <a:pt x="179" y="6"/>
                </a:cubicBezTo>
                <a:cubicBezTo>
                  <a:pt x="179" y="7"/>
                  <a:pt x="178" y="11"/>
                  <a:pt x="177" y="17"/>
                </a:cubicBezTo>
                <a:cubicBezTo>
                  <a:pt x="175" y="24"/>
                  <a:pt x="173" y="28"/>
                  <a:pt x="172" y="30"/>
                </a:cubicBezTo>
                <a:lnTo>
                  <a:pt x="158" y="30"/>
                </a:lnTo>
                <a:cubicBezTo>
                  <a:pt x="132" y="31"/>
                  <a:pt x="118" y="35"/>
                  <a:pt x="116" y="41"/>
                </a:cubicBezTo>
                <a:cubicBezTo>
                  <a:pt x="129" y="238"/>
                  <a:pt x="136" y="342"/>
                  <a:pt x="138" y="352"/>
                </a:cubicBezTo>
                <a:lnTo>
                  <a:pt x="289" y="86"/>
                </a:lnTo>
                <a:lnTo>
                  <a:pt x="288" y="62"/>
                </a:lnTo>
                <a:cubicBezTo>
                  <a:pt x="286" y="44"/>
                  <a:pt x="284" y="34"/>
                  <a:pt x="281" y="33"/>
                </a:cubicBezTo>
                <a:cubicBezTo>
                  <a:pt x="279" y="31"/>
                  <a:pt x="270" y="30"/>
                  <a:pt x="254" y="30"/>
                </a:cubicBezTo>
                <a:cubicBezTo>
                  <a:pt x="246" y="30"/>
                  <a:pt x="241" y="29"/>
                  <a:pt x="238" y="28"/>
                </a:cubicBezTo>
                <a:cubicBezTo>
                  <a:pt x="236" y="27"/>
                  <a:pt x="234" y="26"/>
                  <a:pt x="234" y="23"/>
                </a:cubicBezTo>
                <a:cubicBezTo>
                  <a:pt x="234" y="22"/>
                  <a:pt x="235" y="19"/>
                  <a:pt x="236" y="15"/>
                </a:cubicBezTo>
                <a:cubicBezTo>
                  <a:pt x="236" y="13"/>
                  <a:pt x="237" y="11"/>
                  <a:pt x="237" y="9"/>
                </a:cubicBezTo>
                <a:cubicBezTo>
                  <a:pt x="237" y="7"/>
                  <a:pt x="238" y="5"/>
                  <a:pt x="238" y="5"/>
                </a:cubicBezTo>
                <a:cubicBezTo>
                  <a:pt x="238" y="4"/>
                  <a:pt x="238" y="3"/>
                  <a:pt x="240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3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9" name=""/>
          <p:cNvSpPr txBox="1"/>
          <p:nvPr/>
        </p:nvSpPr>
        <p:spPr>
          <a:xfrm>
            <a:off x="1128600" y="3263400"/>
            <a:ext cx="6012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ММП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0" name=""/>
          <p:cNvSpPr/>
          <p:nvPr/>
        </p:nvSpPr>
        <p:spPr>
          <a:xfrm>
            <a:off x="2332080" y="3384000"/>
            <a:ext cx="154440" cy="54360"/>
          </a:xfrm>
          <a:custGeom>
            <a:avLst/>
            <a:gdLst/>
            <a:ahLst/>
            <a:rect l="0" t="0" r="r" b="b"/>
            <a:pathLst>
              <a:path w="429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9" y="0"/>
                </a:lnTo>
                <a:cubicBezTo>
                  <a:pt x="426" y="3"/>
                  <a:pt x="429" y="8"/>
                  <a:pt x="429" y="13"/>
                </a:cubicBezTo>
                <a:cubicBezTo>
                  <a:pt x="429" y="17"/>
                  <a:pt x="426" y="21"/>
                  <a:pt x="420" y="25"/>
                </a:cubicBezTo>
                <a:lnTo>
                  <a:pt x="216" y="26"/>
                </a:lnTo>
                <a:lnTo>
                  <a:pt x="11" y="26"/>
                </a:lnTo>
                <a:cubicBezTo>
                  <a:pt x="4" y="23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4" y="127"/>
                  <a:pt x="11" y="124"/>
                </a:cubicBezTo>
                <a:lnTo>
                  <a:pt x="420" y="124"/>
                </a:lnTo>
                <a:cubicBezTo>
                  <a:pt x="426" y="130"/>
                  <a:pt x="429" y="134"/>
                  <a:pt x="429" y="138"/>
                </a:cubicBezTo>
                <a:cubicBezTo>
                  <a:pt x="429" y="144"/>
                  <a:pt x="426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1" name=""/>
          <p:cNvSpPr/>
          <p:nvPr/>
        </p:nvSpPr>
        <p:spPr>
          <a:xfrm>
            <a:off x="2571120" y="3365280"/>
            <a:ext cx="106200" cy="106200"/>
          </a:xfrm>
          <a:custGeom>
            <a:avLst/>
            <a:gdLst/>
            <a:ahLst/>
            <a:rect l="0" t="0" r="r" b="b"/>
            <a:pathLst>
              <a:path w="295" h="295">
                <a:moveTo>
                  <a:pt x="67" y="92"/>
                </a:moveTo>
                <a:cubicBezTo>
                  <a:pt x="67" y="92"/>
                  <a:pt x="62" y="92"/>
                  <a:pt x="52" y="92"/>
                </a:cubicBezTo>
                <a:cubicBezTo>
                  <a:pt x="42" y="92"/>
                  <a:pt x="34" y="88"/>
                  <a:pt x="28" y="82"/>
                </a:cubicBezTo>
                <a:cubicBezTo>
                  <a:pt x="21" y="76"/>
                  <a:pt x="18" y="67"/>
                  <a:pt x="18" y="57"/>
                </a:cubicBezTo>
                <a:cubicBezTo>
                  <a:pt x="18" y="42"/>
                  <a:pt x="26" y="29"/>
                  <a:pt x="40" y="17"/>
                </a:cubicBezTo>
                <a:cubicBezTo>
                  <a:pt x="55" y="6"/>
                  <a:pt x="82" y="0"/>
                  <a:pt x="119" y="0"/>
                </a:cubicBezTo>
                <a:cubicBezTo>
                  <a:pt x="150" y="0"/>
                  <a:pt x="175" y="7"/>
                  <a:pt x="194" y="20"/>
                </a:cubicBezTo>
                <a:cubicBezTo>
                  <a:pt x="214" y="34"/>
                  <a:pt x="227" y="50"/>
                  <a:pt x="233" y="69"/>
                </a:cubicBezTo>
                <a:cubicBezTo>
                  <a:pt x="235" y="75"/>
                  <a:pt x="236" y="82"/>
                  <a:pt x="236" y="89"/>
                </a:cubicBezTo>
                <a:cubicBezTo>
                  <a:pt x="236" y="96"/>
                  <a:pt x="236" y="121"/>
                  <a:pt x="237" y="163"/>
                </a:cubicBezTo>
                <a:lnTo>
                  <a:pt x="237" y="209"/>
                </a:lnTo>
                <a:cubicBezTo>
                  <a:pt x="237" y="229"/>
                  <a:pt x="238" y="243"/>
                  <a:pt x="240" y="251"/>
                </a:cubicBezTo>
                <a:cubicBezTo>
                  <a:pt x="242" y="259"/>
                  <a:pt x="247" y="263"/>
                  <a:pt x="253" y="263"/>
                </a:cubicBezTo>
                <a:cubicBezTo>
                  <a:pt x="260" y="263"/>
                  <a:pt x="264" y="259"/>
                  <a:pt x="266" y="252"/>
                </a:cubicBezTo>
                <a:cubicBezTo>
                  <a:pt x="268" y="246"/>
                  <a:pt x="270" y="234"/>
                  <a:pt x="270" y="218"/>
                </a:cubicBezTo>
                <a:lnTo>
                  <a:pt x="270" y="194"/>
                </a:lnTo>
                <a:lnTo>
                  <a:pt x="295" y="194"/>
                </a:lnTo>
                <a:lnTo>
                  <a:pt x="295" y="220"/>
                </a:lnTo>
                <a:cubicBezTo>
                  <a:pt x="295" y="237"/>
                  <a:pt x="294" y="247"/>
                  <a:pt x="293" y="250"/>
                </a:cubicBezTo>
                <a:cubicBezTo>
                  <a:pt x="289" y="263"/>
                  <a:pt x="282" y="273"/>
                  <a:pt x="271" y="281"/>
                </a:cubicBezTo>
                <a:cubicBezTo>
                  <a:pt x="260" y="288"/>
                  <a:pt x="248" y="292"/>
                  <a:pt x="236" y="292"/>
                </a:cubicBezTo>
                <a:cubicBezTo>
                  <a:pt x="223" y="293"/>
                  <a:pt x="213" y="289"/>
                  <a:pt x="205" y="281"/>
                </a:cubicBezTo>
                <a:cubicBezTo>
                  <a:pt x="198" y="273"/>
                  <a:pt x="193" y="264"/>
                  <a:pt x="190" y="254"/>
                </a:cubicBezTo>
                <a:lnTo>
                  <a:pt x="190" y="251"/>
                </a:lnTo>
                <a:lnTo>
                  <a:pt x="189" y="253"/>
                </a:lnTo>
                <a:cubicBezTo>
                  <a:pt x="188" y="254"/>
                  <a:pt x="187" y="256"/>
                  <a:pt x="185" y="257"/>
                </a:cubicBezTo>
                <a:cubicBezTo>
                  <a:pt x="184" y="258"/>
                  <a:pt x="182" y="260"/>
                  <a:pt x="180" y="263"/>
                </a:cubicBezTo>
                <a:cubicBezTo>
                  <a:pt x="178" y="265"/>
                  <a:pt x="176" y="268"/>
                  <a:pt x="173" y="270"/>
                </a:cubicBezTo>
                <a:cubicBezTo>
                  <a:pt x="170" y="272"/>
                  <a:pt x="166" y="274"/>
                  <a:pt x="163" y="277"/>
                </a:cubicBezTo>
                <a:cubicBezTo>
                  <a:pt x="160" y="280"/>
                  <a:pt x="156" y="283"/>
                  <a:pt x="151" y="284"/>
                </a:cubicBezTo>
                <a:cubicBezTo>
                  <a:pt x="147" y="286"/>
                  <a:pt x="142" y="288"/>
                  <a:pt x="137" y="290"/>
                </a:cubicBezTo>
                <a:cubicBezTo>
                  <a:pt x="132" y="291"/>
                  <a:pt x="127" y="293"/>
                  <a:pt x="121" y="293"/>
                </a:cubicBezTo>
                <a:cubicBezTo>
                  <a:pt x="115" y="294"/>
                  <a:pt x="108" y="295"/>
                  <a:pt x="101" y="295"/>
                </a:cubicBezTo>
                <a:cubicBezTo>
                  <a:pt x="75" y="295"/>
                  <a:pt x="51" y="289"/>
                  <a:pt x="30" y="276"/>
                </a:cubicBezTo>
                <a:cubicBezTo>
                  <a:pt x="10" y="262"/>
                  <a:pt x="0" y="244"/>
                  <a:pt x="0" y="220"/>
                </a:cubicBezTo>
                <a:cubicBezTo>
                  <a:pt x="0" y="211"/>
                  <a:pt x="1" y="201"/>
                  <a:pt x="4" y="193"/>
                </a:cubicBezTo>
                <a:cubicBezTo>
                  <a:pt x="7" y="185"/>
                  <a:pt x="13" y="176"/>
                  <a:pt x="21" y="167"/>
                </a:cubicBezTo>
                <a:cubicBezTo>
                  <a:pt x="30" y="157"/>
                  <a:pt x="40" y="149"/>
                  <a:pt x="52" y="143"/>
                </a:cubicBezTo>
                <a:cubicBezTo>
                  <a:pt x="65" y="137"/>
                  <a:pt x="82" y="131"/>
                  <a:pt x="103" y="125"/>
                </a:cubicBezTo>
                <a:cubicBezTo>
                  <a:pt x="125" y="119"/>
                  <a:pt x="148" y="116"/>
                  <a:pt x="174" y="115"/>
                </a:cubicBezTo>
                <a:lnTo>
                  <a:pt x="183" y="115"/>
                </a:lnTo>
                <a:lnTo>
                  <a:pt x="183" y="101"/>
                </a:lnTo>
                <a:cubicBezTo>
                  <a:pt x="183" y="87"/>
                  <a:pt x="182" y="76"/>
                  <a:pt x="179" y="69"/>
                </a:cubicBezTo>
                <a:cubicBezTo>
                  <a:pt x="170" y="39"/>
                  <a:pt x="149" y="24"/>
                  <a:pt x="117" y="24"/>
                </a:cubicBezTo>
                <a:cubicBezTo>
                  <a:pt x="109" y="24"/>
                  <a:pt x="102" y="24"/>
                  <a:pt x="95" y="24"/>
                </a:cubicBezTo>
                <a:cubicBezTo>
                  <a:pt x="88" y="25"/>
                  <a:pt x="83" y="26"/>
                  <a:pt x="79" y="27"/>
                </a:cubicBezTo>
                <a:cubicBezTo>
                  <a:pt x="75" y="28"/>
                  <a:pt x="73" y="29"/>
                  <a:pt x="74" y="29"/>
                </a:cubicBezTo>
                <a:cubicBezTo>
                  <a:pt x="83" y="35"/>
                  <a:pt x="88" y="45"/>
                  <a:pt x="88" y="57"/>
                </a:cubicBezTo>
                <a:cubicBezTo>
                  <a:pt x="88" y="68"/>
                  <a:pt x="85" y="76"/>
                  <a:pt x="78" y="82"/>
                </a:cubicBezTo>
                <a:lnTo>
                  <a:pt x="67" y="92"/>
                </a:lnTo>
                <a:moveTo>
                  <a:pt x="59" y="220"/>
                </a:moveTo>
                <a:cubicBezTo>
                  <a:pt x="59" y="234"/>
                  <a:pt x="65" y="245"/>
                  <a:pt x="75" y="256"/>
                </a:cubicBezTo>
                <a:cubicBezTo>
                  <a:pt x="85" y="266"/>
                  <a:pt x="98" y="271"/>
                  <a:pt x="113" y="272"/>
                </a:cubicBezTo>
                <a:cubicBezTo>
                  <a:pt x="129" y="272"/>
                  <a:pt x="144" y="267"/>
                  <a:pt x="156" y="257"/>
                </a:cubicBezTo>
                <a:cubicBezTo>
                  <a:pt x="168" y="247"/>
                  <a:pt x="177" y="234"/>
                  <a:pt x="181" y="218"/>
                </a:cubicBezTo>
                <a:cubicBezTo>
                  <a:pt x="182" y="215"/>
                  <a:pt x="182" y="200"/>
                  <a:pt x="183" y="175"/>
                </a:cubicBezTo>
                <a:cubicBezTo>
                  <a:pt x="183" y="150"/>
                  <a:pt x="183" y="138"/>
                  <a:pt x="182" y="138"/>
                </a:cubicBezTo>
                <a:cubicBezTo>
                  <a:pt x="179" y="138"/>
                  <a:pt x="174" y="138"/>
                  <a:pt x="169" y="138"/>
                </a:cubicBezTo>
                <a:cubicBezTo>
                  <a:pt x="163" y="139"/>
                  <a:pt x="154" y="141"/>
                  <a:pt x="140" y="144"/>
                </a:cubicBezTo>
                <a:cubicBezTo>
                  <a:pt x="126" y="148"/>
                  <a:pt x="114" y="152"/>
                  <a:pt x="103" y="157"/>
                </a:cubicBezTo>
                <a:cubicBezTo>
                  <a:pt x="92" y="162"/>
                  <a:pt x="82" y="170"/>
                  <a:pt x="73" y="181"/>
                </a:cubicBezTo>
                <a:cubicBezTo>
                  <a:pt x="65" y="192"/>
                  <a:pt x="59" y="204"/>
                  <a:pt x="59" y="2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2" name=""/>
          <p:cNvSpPr/>
          <p:nvPr/>
        </p:nvSpPr>
        <p:spPr>
          <a:xfrm>
            <a:off x="2683440" y="3366720"/>
            <a:ext cx="79560" cy="102240"/>
          </a:xfrm>
          <a:custGeom>
            <a:avLst/>
            <a:gdLst/>
            <a:ahLst/>
            <a:rect l="0" t="0" r="r" b="b"/>
            <a:pathLst>
              <a:path w="221" h="284">
                <a:moveTo>
                  <a:pt x="10" y="255"/>
                </a:moveTo>
                <a:lnTo>
                  <a:pt x="19" y="255"/>
                </a:lnTo>
                <a:cubicBezTo>
                  <a:pt x="35" y="255"/>
                  <a:pt x="46" y="252"/>
                  <a:pt x="49" y="246"/>
                </a:cubicBezTo>
                <a:lnTo>
                  <a:pt x="49" y="241"/>
                </a:lnTo>
                <a:cubicBezTo>
                  <a:pt x="49" y="237"/>
                  <a:pt x="49" y="232"/>
                  <a:pt x="49" y="226"/>
                </a:cubicBezTo>
                <a:cubicBezTo>
                  <a:pt x="49" y="220"/>
                  <a:pt x="49" y="213"/>
                  <a:pt x="50" y="206"/>
                </a:cubicBezTo>
                <a:cubicBezTo>
                  <a:pt x="50" y="199"/>
                  <a:pt x="50" y="190"/>
                  <a:pt x="50" y="181"/>
                </a:cubicBezTo>
                <a:cubicBezTo>
                  <a:pt x="49" y="172"/>
                  <a:pt x="49" y="163"/>
                  <a:pt x="50" y="154"/>
                </a:cubicBezTo>
                <a:cubicBezTo>
                  <a:pt x="50" y="141"/>
                  <a:pt x="50" y="126"/>
                  <a:pt x="50" y="111"/>
                </a:cubicBezTo>
                <a:cubicBezTo>
                  <a:pt x="50" y="96"/>
                  <a:pt x="50" y="83"/>
                  <a:pt x="50" y="73"/>
                </a:cubicBezTo>
                <a:lnTo>
                  <a:pt x="49" y="58"/>
                </a:lnTo>
                <a:cubicBezTo>
                  <a:pt x="48" y="50"/>
                  <a:pt x="45" y="45"/>
                  <a:pt x="40" y="42"/>
                </a:cubicBezTo>
                <a:cubicBezTo>
                  <a:pt x="35" y="40"/>
                  <a:pt x="26" y="38"/>
                  <a:pt x="11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1" y="6"/>
                  <a:pt x="17" y="5"/>
                  <a:pt x="25" y="5"/>
                </a:cubicBezTo>
                <a:cubicBezTo>
                  <a:pt x="33" y="4"/>
                  <a:pt x="41" y="4"/>
                  <a:pt x="48" y="4"/>
                </a:cubicBezTo>
                <a:cubicBezTo>
                  <a:pt x="55" y="3"/>
                  <a:pt x="63" y="3"/>
                  <a:pt x="71" y="2"/>
                </a:cubicBezTo>
                <a:cubicBezTo>
                  <a:pt x="79" y="2"/>
                  <a:pt x="85" y="1"/>
                  <a:pt x="89" y="0"/>
                </a:cubicBezTo>
                <a:cubicBezTo>
                  <a:pt x="94" y="0"/>
                  <a:pt x="96" y="-1"/>
                  <a:pt x="96" y="0"/>
                </a:cubicBezTo>
                <a:lnTo>
                  <a:pt x="98" y="0"/>
                </a:lnTo>
                <a:lnTo>
                  <a:pt x="98" y="44"/>
                </a:lnTo>
                <a:cubicBezTo>
                  <a:pt x="115" y="15"/>
                  <a:pt x="137" y="0"/>
                  <a:pt x="162" y="0"/>
                </a:cubicBezTo>
                <a:lnTo>
                  <a:pt x="165" y="0"/>
                </a:lnTo>
                <a:cubicBezTo>
                  <a:pt x="185" y="0"/>
                  <a:pt x="199" y="5"/>
                  <a:pt x="208" y="14"/>
                </a:cubicBezTo>
                <a:cubicBezTo>
                  <a:pt x="217" y="24"/>
                  <a:pt x="221" y="34"/>
                  <a:pt x="221" y="44"/>
                </a:cubicBezTo>
                <a:cubicBezTo>
                  <a:pt x="221" y="53"/>
                  <a:pt x="218" y="61"/>
                  <a:pt x="213" y="67"/>
                </a:cubicBezTo>
                <a:cubicBezTo>
                  <a:pt x="207" y="74"/>
                  <a:pt x="199" y="77"/>
                  <a:pt x="189" y="77"/>
                </a:cubicBezTo>
                <a:cubicBezTo>
                  <a:pt x="178" y="77"/>
                  <a:pt x="170" y="73"/>
                  <a:pt x="165" y="66"/>
                </a:cubicBezTo>
                <a:cubicBezTo>
                  <a:pt x="160" y="60"/>
                  <a:pt x="157" y="52"/>
                  <a:pt x="156" y="45"/>
                </a:cubicBezTo>
                <a:cubicBezTo>
                  <a:pt x="156" y="41"/>
                  <a:pt x="157" y="37"/>
                  <a:pt x="158" y="34"/>
                </a:cubicBezTo>
                <a:cubicBezTo>
                  <a:pt x="159" y="31"/>
                  <a:pt x="160" y="29"/>
                  <a:pt x="161" y="27"/>
                </a:cubicBezTo>
                <a:cubicBezTo>
                  <a:pt x="162" y="25"/>
                  <a:pt x="163" y="23"/>
                  <a:pt x="163" y="23"/>
                </a:cubicBezTo>
                <a:cubicBezTo>
                  <a:pt x="162" y="23"/>
                  <a:pt x="157" y="23"/>
                  <a:pt x="148" y="26"/>
                </a:cubicBezTo>
                <a:cubicBezTo>
                  <a:pt x="141" y="29"/>
                  <a:pt x="135" y="33"/>
                  <a:pt x="132" y="36"/>
                </a:cubicBezTo>
                <a:cubicBezTo>
                  <a:pt x="112" y="55"/>
                  <a:pt x="102" y="93"/>
                  <a:pt x="102" y="152"/>
                </a:cubicBezTo>
                <a:lnTo>
                  <a:pt x="102" y="186"/>
                </a:lnTo>
                <a:cubicBezTo>
                  <a:pt x="102" y="191"/>
                  <a:pt x="102" y="197"/>
                  <a:pt x="102" y="203"/>
                </a:cubicBezTo>
                <a:cubicBezTo>
                  <a:pt x="102" y="209"/>
                  <a:pt x="102" y="214"/>
                  <a:pt x="102" y="220"/>
                </a:cubicBezTo>
                <a:cubicBezTo>
                  <a:pt x="102" y="225"/>
                  <a:pt x="102" y="229"/>
                  <a:pt x="102" y="232"/>
                </a:cubicBezTo>
                <a:cubicBezTo>
                  <a:pt x="103" y="236"/>
                  <a:pt x="103" y="239"/>
                  <a:pt x="102" y="242"/>
                </a:cubicBezTo>
                <a:lnTo>
                  <a:pt x="102" y="245"/>
                </a:lnTo>
                <a:cubicBezTo>
                  <a:pt x="103" y="246"/>
                  <a:pt x="103" y="247"/>
                  <a:pt x="104" y="248"/>
                </a:cubicBezTo>
                <a:cubicBezTo>
                  <a:pt x="105" y="249"/>
                  <a:pt x="106" y="249"/>
                  <a:pt x="107" y="250"/>
                </a:cubicBezTo>
                <a:cubicBezTo>
                  <a:pt x="109" y="250"/>
                  <a:pt x="110" y="251"/>
                  <a:pt x="111" y="252"/>
                </a:cubicBezTo>
                <a:cubicBezTo>
                  <a:pt x="111" y="252"/>
                  <a:pt x="113" y="253"/>
                  <a:pt x="115" y="253"/>
                </a:cubicBezTo>
                <a:cubicBezTo>
                  <a:pt x="117" y="253"/>
                  <a:pt x="119" y="253"/>
                  <a:pt x="120" y="254"/>
                </a:cubicBezTo>
                <a:cubicBezTo>
                  <a:pt x="120" y="254"/>
                  <a:pt x="122" y="254"/>
                  <a:pt x="125" y="254"/>
                </a:cubicBezTo>
                <a:cubicBezTo>
                  <a:pt x="128" y="254"/>
                  <a:pt x="130" y="254"/>
                  <a:pt x="131" y="254"/>
                </a:cubicBezTo>
                <a:cubicBezTo>
                  <a:pt x="132" y="254"/>
                  <a:pt x="134" y="254"/>
                  <a:pt x="138" y="255"/>
                </a:cubicBezTo>
                <a:cubicBezTo>
                  <a:pt x="142" y="255"/>
                  <a:pt x="144" y="255"/>
                  <a:pt x="145" y="255"/>
                </a:cubicBezTo>
                <a:lnTo>
                  <a:pt x="165" y="255"/>
                </a:lnTo>
                <a:lnTo>
                  <a:pt x="165" y="284"/>
                </a:lnTo>
                <a:lnTo>
                  <a:pt x="159" y="284"/>
                </a:lnTo>
                <a:cubicBezTo>
                  <a:pt x="151" y="283"/>
                  <a:pt x="123" y="282"/>
                  <a:pt x="77" y="282"/>
                </a:cubicBezTo>
                <a:cubicBezTo>
                  <a:pt x="32" y="282"/>
                  <a:pt x="9" y="283"/>
                  <a:pt x="5" y="284"/>
                </a:cubicBezTo>
                <a:lnTo>
                  <a:pt x="0" y="284"/>
                </a:lnTo>
                <a:lnTo>
                  <a:pt x="0" y="255"/>
                </a:lnTo>
                <a:lnTo>
                  <a:pt x="10" y="2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3" name=""/>
          <p:cNvSpPr/>
          <p:nvPr/>
        </p:nvSpPr>
        <p:spPr>
          <a:xfrm>
            <a:off x="2775960" y="3364200"/>
            <a:ext cx="105480" cy="152640"/>
          </a:xfrm>
          <a:custGeom>
            <a:avLst/>
            <a:gdLst/>
            <a:ahLst/>
            <a:rect l="0" t="0" r="r" b="b"/>
            <a:pathLst>
              <a:path w="293" h="424">
                <a:moveTo>
                  <a:pt x="193" y="28"/>
                </a:moveTo>
                <a:cubicBezTo>
                  <a:pt x="212" y="9"/>
                  <a:pt x="234" y="0"/>
                  <a:pt x="258" y="0"/>
                </a:cubicBezTo>
                <a:cubicBezTo>
                  <a:pt x="270" y="0"/>
                  <a:pt x="280" y="4"/>
                  <a:pt x="285" y="12"/>
                </a:cubicBezTo>
                <a:cubicBezTo>
                  <a:pt x="291" y="20"/>
                  <a:pt x="293" y="28"/>
                  <a:pt x="293" y="36"/>
                </a:cubicBezTo>
                <a:cubicBezTo>
                  <a:pt x="293" y="42"/>
                  <a:pt x="292" y="48"/>
                  <a:pt x="288" y="52"/>
                </a:cubicBezTo>
                <a:cubicBezTo>
                  <a:pt x="284" y="57"/>
                  <a:pt x="278" y="59"/>
                  <a:pt x="270" y="59"/>
                </a:cubicBezTo>
                <a:cubicBezTo>
                  <a:pt x="256" y="59"/>
                  <a:pt x="248" y="53"/>
                  <a:pt x="247" y="40"/>
                </a:cubicBezTo>
                <a:cubicBezTo>
                  <a:pt x="246" y="34"/>
                  <a:pt x="246" y="30"/>
                  <a:pt x="249" y="27"/>
                </a:cubicBezTo>
                <a:cubicBezTo>
                  <a:pt x="249" y="26"/>
                  <a:pt x="249" y="26"/>
                  <a:pt x="249" y="25"/>
                </a:cubicBezTo>
                <a:lnTo>
                  <a:pt x="249" y="24"/>
                </a:lnTo>
                <a:cubicBezTo>
                  <a:pt x="237" y="25"/>
                  <a:pt x="226" y="30"/>
                  <a:pt x="215" y="38"/>
                </a:cubicBezTo>
                <a:cubicBezTo>
                  <a:pt x="212" y="40"/>
                  <a:pt x="210" y="42"/>
                  <a:pt x="210" y="43"/>
                </a:cubicBezTo>
                <a:cubicBezTo>
                  <a:pt x="210" y="43"/>
                  <a:pt x="211" y="44"/>
                  <a:pt x="213" y="46"/>
                </a:cubicBezTo>
                <a:cubicBezTo>
                  <a:pt x="214" y="48"/>
                  <a:pt x="216" y="50"/>
                  <a:pt x="218" y="54"/>
                </a:cubicBezTo>
                <a:cubicBezTo>
                  <a:pt x="220" y="57"/>
                  <a:pt x="223" y="61"/>
                  <a:pt x="225" y="65"/>
                </a:cubicBezTo>
                <a:cubicBezTo>
                  <a:pt x="228" y="69"/>
                  <a:pt x="230" y="75"/>
                  <a:pt x="231" y="82"/>
                </a:cubicBezTo>
                <a:cubicBezTo>
                  <a:pt x="232" y="89"/>
                  <a:pt x="233" y="96"/>
                  <a:pt x="234" y="103"/>
                </a:cubicBezTo>
                <a:cubicBezTo>
                  <a:pt x="234" y="129"/>
                  <a:pt x="223" y="153"/>
                  <a:pt x="202" y="171"/>
                </a:cubicBezTo>
                <a:cubicBezTo>
                  <a:pt x="181" y="190"/>
                  <a:pt x="155" y="199"/>
                  <a:pt x="125" y="200"/>
                </a:cubicBezTo>
                <a:cubicBezTo>
                  <a:pt x="103" y="200"/>
                  <a:pt x="82" y="194"/>
                  <a:pt x="61" y="182"/>
                </a:cubicBezTo>
                <a:cubicBezTo>
                  <a:pt x="56" y="189"/>
                  <a:pt x="54" y="197"/>
                  <a:pt x="54" y="206"/>
                </a:cubicBezTo>
                <a:cubicBezTo>
                  <a:pt x="54" y="221"/>
                  <a:pt x="60" y="232"/>
                  <a:pt x="71" y="239"/>
                </a:cubicBezTo>
                <a:cubicBezTo>
                  <a:pt x="75" y="242"/>
                  <a:pt x="78" y="243"/>
                  <a:pt x="82" y="243"/>
                </a:cubicBezTo>
                <a:cubicBezTo>
                  <a:pt x="85" y="243"/>
                  <a:pt x="101" y="244"/>
                  <a:pt x="128" y="244"/>
                </a:cubicBezTo>
                <a:cubicBezTo>
                  <a:pt x="164" y="245"/>
                  <a:pt x="187" y="246"/>
                  <a:pt x="197" y="248"/>
                </a:cubicBezTo>
                <a:cubicBezTo>
                  <a:pt x="223" y="252"/>
                  <a:pt x="244" y="261"/>
                  <a:pt x="259" y="275"/>
                </a:cubicBezTo>
                <a:cubicBezTo>
                  <a:pt x="275" y="291"/>
                  <a:pt x="284" y="312"/>
                  <a:pt x="284" y="338"/>
                </a:cubicBezTo>
                <a:cubicBezTo>
                  <a:pt x="284" y="366"/>
                  <a:pt x="267" y="388"/>
                  <a:pt x="234" y="404"/>
                </a:cubicBezTo>
                <a:cubicBezTo>
                  <a:pt x="208" y="417"/>
                  <a:pt x="178" y="424"/>
                  <a:pt x="143" y="424"/>
                </a:cubicBezTo>
                <a:cubicBezTo>
                  <a:pt x="107" y="424"/>
                  <a:pt x="77" y="417"/>
                  <a:pt x="51" y="404"/>
                </a:cubicBezTo>
                <a:cubicBezTo>
                  <a:pt x="17" y="389"/>
                  <a:pt x="0" y="367"/>
                  <a:pt x="0" y="339"/>
                </a:cubicBezTo>
                <a:cubicBezTo>
                  <a:pt x="0" y="324"/>
                  <a:pt x="4" y="311"/>
                  <a:pt x="13" y="301"/>
                </a:cubicBezTo>
                <a:cubicBezTo>
                  <a:pt x="22" y="291"/>
                  <a:pt x="32" y="284"/>
                  <a:pt x="41" y="280"/>
                </a:cubicBezTo>
                <a:lnTo>
                  <a:pt x="48" y="276"/>
                </a:lnTo>
                <a:cubicBezTo>
                  <a:pt x="33" y="263"/>
                  <a:pt x="24" y="245"/>
                  <a:pt x="24" y="222"/>
                </a:cubicBezTo>
                <a:cubicBezTo>
                  <a:pt x="24" y="202"/>
                  <a:pt x="31" y="184"/>
                  <a:pt x="44" y="167"/>
                </a:cubicBezTo>
                <a:cubicBezTo>
                  <a:pt x="24" y="148"/>
                  <a:pt x="15" y="126"/>
                  <a:pt x="15" y="103"/>
                </a:cubicBezTo>
                <a:cubicBezTo>
                  <a:pt x="15" y="76"/>
                  <a:pt x="25" y="53"/>
                  <a:pt x="48" y="35"/>
                </a:cubicBezTo>
                <a:cubicBezTo>
                  <a:pt x="69" y="17"/>
                  <a:pt x="95" y="7"/>
                  <a:pt x="125" y="7"/>
                </a:cubicBezTo>
                <a:cubicBezTo>
                  <a:pt x="147" y="7"/>
                  <a:pt x="167" y="12"/>
                  <a:pt x="186" y="23"/>
                </a:cubicBezTo>
                <a:lnTo>
                  <a:pt x="193" y="28"/>
                </a:lnTo>
                <a:moveTo>
                  <a:pt x="174" y="70"/>
                </a:moveTo>
                <a:cubicBezTo>
                  <a:pt x="172" y="58"/>
                  <a:pt x="166" y="49"/>
                  <a:pt x="157" y="42"/>
                </a:cubicBezTo>
                <a:cubicBezTo>
                  <a:pt x="148" y="35"/>
                  <a:pt x="137" y="32"/>
                  <a:pt x="124" y="31"/>
                </a:cubicBezTo>
                <a:cubicBezTo>
                  <a:pt x="112" y="31"/>
                  <a:pt x="101" y="35"/>
                  <a:pt x="92" y="41"/>
                </a:cubicBezTo>
                <a:cubicBezTo>
                  <a:pt x="83" y="48"/>
                  <a:pt x="77" y="58"/>
                  <a:pt x="75" y="70"/>
                </a:cubicBezTo>
                <a:cubicBezTo>
                  <a:pt x="74" y="78"/>
                  <a:pt x="73" y="88"/>
                  <a:pt x="73" y="103"/>
                </a:cubicBezTo>
                <a:cubicBezTo>
                  <a:pt x="73" y="122"/>
                  <a:pt x="75" y="136"/>
                  <a:pt x="78" y="145"/>
                </a:cubicBezTo>
                <a:cubicBezTo>
                  <a:pt x="81" y="155"/>
                  <a:pt x="87" y="162"/>
                  <a:pt x="97" y="168"/>
                </a:cubicBezTo>
                <a:cubicBezTo>
                  <a:pt x="104" y="172"/>
                  <a:pt x="114" y="175"/>
                  <a:pt x="125" y="175"/>
                </a:cubicBezTo>
                <a:cubicBezTo>
                  <a:pt x="134" y="175"/>
                  <a:pt x="142" y="173"/>
                  <a:pt x="149" y="170"/>
                </a:cubicBezTo>
                <a:cubicBezTo>
                  <a:pt x="156" y="167"/>
                  <a:pt x="161" y="163"/>
                  <a:pt x="164" y="159"/>
                </a:cubicBezTo>
                <a:cubicBezTo>
                  <a:pt x="167" y="154"/>
                  <a:pt x="169" y="149"/>
                  <a:pt x="171" y="145"/>
                </a:cubicBezTo>
                <a:cubicBezTo>
                  <a:pt x="173" y="141"/>
                  <a:pt x="174" y="138"/>
                  <a:pt x="174" y="135"/>
                </a:cubicBezTo>
                <a:cubicBezTo>
                  <a:pt x="175" y="128"/>
                  <a:pt x="176" y="118"/>
                  <a:pt x="176" y="103"/>
                </a:cubicBezTo>
                <a:cubicBezTo>
                  <a:pt x="176" y="88"/>
                  <a:pt x="175" y="78"/>
                  <a:pt x="174" y="70"/>
                </a:cubicBezTo>
                <a:moveTo>
                  <a:pt x="241" y="339"/>
                </a:moveTo>
                <a:cubicBezTo>
                  <a:pt x="241" y="329"/>
                  <a:pt x="238" y="320"/>
                  <a:pt x="232" y="313"/>
                </a:cubicBezTo>
                <a:cubicBezTo>
                  <a:pt x="226" y="306"/>
                  <a:pt x="217" y="301"/>
                  <a:pt x="206" y="298"/>
                </a:cubicBezTo>
                <a:cubicBezTo>
                  <a:pt x="194" y="295"/>
                  <a:pt x="183" y="293"/>
                  <a:pt x="174" y="293"/>
                </a:cubicBezTo>
                <a:cubicBezTo>
                  <a:pt x="165" y="292"/>
                  <a:pt x="153" y="291"/>
                  <a:pt x="139" y="291"/>
                </a:cubicBezTo>
                <a:lnTo>
                  <a:pt x="122" y="291"/>
                </a:lnTo>
                <a:cubicBezTo>
                  <a:pt x="93" y="291"/>
                  <a:pt x="76" y="293"/>
                  <a:pt x="71" y="295"/>
                </a:cubicBezTo>
                <a:cubicBezTo>
                  <a:pt x="62" y="299"/>
                  <a:pt x="56" y="305"/>
                  <a:pt x="51" y="313"/>
                </a:cubicBezTo>
                <a:cubicBezTo>
                  <a:pt x="46" y="321"/>
                  <a:pt x="44" y="330"/>
                  <a:pt x="43" y="339"/>
                </a:cubicBezTo>
                <a:cubicBezTo>
                  <a:pt x="43" y="343"/>
                  <a:pt x="44" y="348"/>
                  <a:pt x="47" y="354"/>
                </a:cubicBezTo>
                <a:cubicBezTo>
                  <a:pt x="50" y="359"/>
                  <a:pt x="54" y="366"/>
                  <a:pt x="61" y="373"/>
                </a:cubicBezTo>
                <a:cubicBezTo>
                  <a:pt x="67" y="380"/>
                  <a:pt x="77" y="386"/>
                  <a:pt x="91" y="391"/>
                </a:cubicBezTo>
                <a:cubicBezTo>
                  <a:pt x="105" y="396"/>
                  <a:pt x="123" y="398"/>
                  <a:pt x="143" y="398"/>
                </a:cubicBezTo>
                <a:cubicBezTo>
                  <a:pt x="172" y="398"/>
                  <a:pt x="196" y="393"/>
                  <a:pt x="214" y="381"/>
                </a:cubicBezTo>
                <a:cubicBezTo>
                  <a:pt x="232" y="369"/>
                  <a:pt x="241" y="355"/>
                  <a:pt x="241" y="3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4" name=""/>
          <p:cNvSpPr/>
          <p:nvPr/>
        </p:nvSpPr>
        <p:spPr>
          <a:xfrm>
            <a:off x="2928960" y="3366720"/>
            <a:ext cx="183960" cy="102240"/>
          </a:xfrm>
          <a:custGeom>
            <a:avLst/>
            <a:gdLst/>
            <a:ahLst/>
            <a:rect l="0" t="0" r="r" b="b"/>
            <a:pathLst>
              <a:path w="511" h="284">
                <a:moveTo>
                  <a:pt x="10" y="255"/>
                </a:moveTo>
                <a:lnTo>
                  <a:pt x="19" y="255"/>
                </a:lnTo>
                <a:cubicBezTo>
                  <a:pt x="36" y="255"/>
                  <a:pt x="46" y="252"/>
                  <a:pt x="49" y="246"/>
                </a:cubicBezTo>
                <a:lnTo>
                  <a:pt x="49" y="241"/>
                </a:lnTo>
                <a:cubicBezTo>
                  <a:pt x="49" y="237"/>
                  <a:pt x="49" y="232"/>
                  <a:pt x="49" y="226"/>
                </a:cubicBezTo>
                <a:cubicBezTo>
                  <a:pt x="49" y="220"/>
                  <a:pt x="49" y="213"/>
                  <a:pt x="49" y="206"/>
                </a:cubicBezTo>
                <a:cubicBezTo>
                  <a:pt x="49" y="199"/>
                  <a:pt x="50" y="190"/>
                  <a:pt x="50" y="181"/>
                </a:cubicBezTo>
                <a:cubicBezTo>
                  <a:pt x="51" y="172"/>
                  <a:pt x="51" y="163"/>
                  <a:pt x="50" y="154"/>
                </a:cubicBezTo>
                <a:cubicBezTo>
                  <a:pt x="50" y="141"/>
                  <a:pt x="50" y="126"/>
                  <a:pt x="50" y="111"/>
                </a:cubicBezTo>
                <a:cubicBezTo>
                  <a:pt x="50" y="96"/>
                  <a:pt x="50" y="83"/>
                  <a:pt x="49" y="73"/>
                </a:cubicBezTo>
                <a:lnTo>
                  <a:pt x="49" y="58"/>
                </a:lnTo>
                <a:cubicBezTo>
                  <a:pt x="48" y="50"/>
                  <a:pt x="45" y="45"/>
                  <a:pt x="40" y="42"/>
                </a:cubicBezTo>
                <a:cubicBezTo>
                  <a:pt x="36" y="40"/>
                  <a:pt x="26" y="38"/>
                  <a:pt x="12" y="36"/>
                </a:cubicBezTo>
                <a:lnTo>
                  <a:pt x="0" y="36"/>
                </a:lnTo>
                <a:lnTo>
                  <a:pt x="0" y="22"/>
                </a:lnTo>
                <a:cubicBezTo>
                  <a:pt x="0" y="12"/>
                  <a:pt x="0" y="7"/>
                  <a:pt x="1" y="7"/>
                </a:cubicBezTo>
                <a:lnTo>
                  <a:pt x="8" y="6"/>
                </a:lnTo>
                <a:cubicBezTo>
                  <a:pt x="12" y="6"/>
                  <a:pt x="18" y="5"/>
                  <a:pt x="26" y="5"/>
                </a:cubicBezTo>
                <a:cubicBezTo>
                  <a:pt x="33" y="4"/>
                  <a:pt x="41" y="4"/>
                  <a:pt x="49" y="4"/>
                </a:cubicBezTo>
                <a:cubicBezTo>
                  <a:pt x="57" y="3"/>
                  <a:pt x="64" y="3"/>
                  <a:pt x="73" y="2"/>
                </a:cubicBezTo>
                <a:cubicBezTo>
                  <a:pt x="81" y="2"/>
                  <a:pt x="87" y="1"/>
                  <a:pt x="91" y="0"/>
                </a:cubicBezTo>
                <a:cubicBezTo>
                  <a:pt x="95" y="0"/>
                  <a:pt x="98" y="-1"/>
                  <a:pt x="98" y="0"/>
                </a:cubicBezTo>
                <a:lnTo>
                  <a:pt x="100" y="0"/>
                </a:lnTo>
                <a:lnTo>
                  <a:pt x="100" y="25"/>
                </a:lnTo>
                <a:cubicBezTo>
                  <a:pt x="100" y="42"/>
                  <a:pt x="100" y="50"/>
                  <a:pt x="101" y="50"/>
                </a:cubicBezTo>
                <a:cubicBezTo>
                  <a:pt x="101" y="50"/>
                  <a:pt x="102" y="49"/>
                  <a:pt x="104" y="47"/>
                </a:cubicBezTo>
                <a:cubicBezTo>
                  <a:pt x="106" y="44"/>
                  <a:pt x="108" y="41"/>
                  <a:pt x="112" y="37"/>
                </a:cubicBezTo>
                <a:cubicBezTo>
                  <a:pt x="115" y="33"/>
                  <a:pt x="119" y="29"/>
                  <a:pt x="124" y="25"/>
                </a:cubicBezTo>
                <a:cubicBezTo>
                  <a:pt x="129" y="22"/>
                  <a:pt x="135" y="18"/>
                  <a:pt x="143" y="13"/>
                </a:cubicBezTo>
                <a:cubicBezTo>
                  <a:pt x="150" y="8"/>
                  <a:pt x="158" y="5"/>
                  <a:pt x="167" y="3"/>
                </a:cubicBezTo>
                <a:cubicBezTo>
                  <a:pt x="175" y="1"/>
                  <a:pt x="186" y="0"/>
                  <a:pt x="200" y="0"/>
                </a:cubicBezTo>
                <a:cubicBezTo>
                  <a:pt x="206" y="0"/>
                  <a:pt x="212" y="0"/>
                  <a:pt x="218" y="1"/>
                </a:cubicBezTo>
                <a:cubicBezTo>
                  <a:pt x="223" y="2"/>
                  <a:pt x="228" y="3"/>
                  <a:pt x="232" y="5"/>
                </a:cubicBezTo>
                <a:cubicBezTo>
                  <a:pt x="237" y="7"/>
                  <a:pt x="241" y="8"/>
                  <a:pt x="245" y="10"/>
                </a:cubicBezTo>
                <a:cubicBezTo>
                  <a:pt x="248" y="12"/>
                  <a:pt x="252" y="14"/>
                  <a:pt x="254" y="16"/>
                </a:cubicBezTo>
                <a:cubicBezTo>
                  <a:pt x="257" y="18"/>
                  <a:pt x="259" y="20"/>
                  <a:pt x="261" y="23"/>
                </a:cubicBezTo>
                <a:cubicBezTo>
                  <a:pt x="264" y="25"/>
                  <a:pt x="266" y="28"/>
                  <a:pt x="268" y="30"/>
                </a:cubicBezTo>
                <a:cubicBezTo>
                  <a:pt x="270" y="32"/>
                  <a:pt x="271" y="34"/>
                  <a:pt x="272" y="37"/>
                </a:cubicBezTo>
                <a:cubicBezTo>
                  <a:pt x="274" y="40"/>
                  <a:pt x="275" y="42"/>
                  <a:pt x="275" y="43"/>
                </a:cubicBezTo>
                <a:cubicBezTo>
                  <a:pt x="275" y="45"/>
                  <a:pt x="276" y="47"/>
                  <a:pt x="277" y="48"/>
                </a:cubicBezTo>
                <a:lnTo>
                  <a:pt x="278" y="52"/>
                </a:lnTo>
                <a:lnTo>
                  <a:pt x="280" y="49"/>
                </a:lnTo>
                <a:cubicBezTo>
                  <a:pt x="281" y="47"/>
                  <a:pt x="283" y="46"/>
                  <a:pt x="284" y="44"/>
                </a:cubicBezTo>
                <a:cubicBezTo>
                  <a:pt x="285" y="42"/>
                  <a:pt x="287" y="40"/>
                  <a:pt x="290" y="37"/>
                </a:cubicBezTo>
                <a:cubicBezTo>
                  <a:pt x="292" y="34"/>
                  <a:pt x="295" y="31"/>
                  <a:pt x="298" y="29"/>
                </a:cubicBezTo>
                <a:cubicBezTo>
                  <a:pt x="301" y="26"/>
                  <a:pt x="304" y="23"/>
                  <a:pt x="308" y="20"/>
                </a:cubicBezTo>
                <a:cubicBezTo>
                  <a:pt x="311" y="17"/>
                  <a:pt x="315" y="15"/>
                  <a:pt x="321" y="13"/>
                </a:cubicBezTo>
                <a:cubicBezTo>
                  <a:pt x="326" y="10"/>
                  <a:pt x="331" y="8"/>
                  <a:pt x="335" y="6"/>
                </a:cubicBezTo>
                <a:cubicBezTo>
                  <a:pt x="340" y="4"/>
                  <a:pt x="346" y="2"/>
                  <a:pt x="352" y="2"/>
                </a:cubicBezTo>
                <a:cubicBezTo>
                  <a:pt x="358" y="1"/>
                  <a:pt x="365" y="0"/>
                  <a:pt x="372" y="0"/>
                </a:cubicBezTo>
                <a:cubicBezTo>
                  <a:pt x="426" y="0"/>
                  <a:pt x="455" y="24"/>
                  <a:pt x="460" y="72"/>
                </a:cubicBezTo>
                <a:cubicBezTo>
                  <a:pt x="460" y="75"/>
                  <a:pt x="461" y="105"/>
                  <a:pt x="461" y="162"/>
                </a:cubicBezTo>
                <a:lnTo>
                  <a:pt x="461" y="218"/>
                </a:lnTo>
                <a:cubicBezTo>
                  <a:pt x="461" y="234"/>
                  <a:pt x="461" y="243"/>
                  <a:pt x="462" y="246"/>
                </a:cubicBezTo>
                <a:cubicBezTo>
                  <a:pt x="463" y="249"/>
                  <a:pt x="465" y="252"/>
                  <a:pt x="469" y="253"/>
                </a:cubicBezTo>
                <a:cubicBezTo>
                  <a:pt x="478" y="254"/>
                  <a:pt x="488" y="255"/>
                  <a:pt x="500" y="255"/>
                </a:cubicBezTo>
                <a:lnTo>
                  <a:pt x="511" y="255"/>
                </a:lnTo>
                <a:lnTo>
                  <a:pt x="511" y="284"/>
                </a:lnTo>
                <a:lnTo>
                  <a:pt x="505" y="284"/>
                </a:lnTo>
                <a:lnTo>
                  <a:pt x="491" y="284"/>
                </a:lnTo>
                <a:cubicBezTo>
                  <a:pt x="480" y="283"/>
                  <a:pt x="469" y="283"/>
                  <a:pt x="458" y="283"/>
                </a:cubicBezTo>
                <a:cubicBezTo>
                  <a:pt x="446" y="283"/>
                  <a:pt x="438" y="283"/>
                  <a:pt x="434" y="282"/>
                </a:cubicBezTo>
                <a:cubicBezTo>
                  <a:pt x="389" y="282"/>
                  <a:pt x="366" y="283"/>
                  <a:pt x="362" y="284"/>
                </a:cubicBezTo>
                <a:lnTo>
                  <a:pt x="357" y="284"/>
                </a:lnTo>
                <a:lnTo>
                  <a:pt x="357" y="255"/>
                </a:lnTo>
                <a:lnTo>
                  <a:pt x="367" y="255"/>
                </a:lnTo>
                <a:cubicBezTo>
                  <a:pt x="393" y="255"/>
                  <a:pt x="406" y="251"/>
                  <a:pt x="406" y="245"/>
                </a:cubicBezTo>
                <a:cubicBezTo>
                  <a:pt x="406" y="244"/>
                  <a:pt x="407" y="214"/>
                  <a:pt x="407" y="156"/>
                </a:cubicBezTo>
                <a:cubicBezTo>
                  <a:pt x="406" y="97"/>
                  <a:pt x="406" y="67"/>
                  <a:pt x="405" y="63"/>
                </a:cubicBezTo>
                <a:cubicBezTo>
                  <a:pt x="403" y="51"/>
                  <a:pt x="398" y="42"/>
                  <a:pt x="392" y="36"/>
                </a:cubicBezTo>
                <a:cubicBezTo>
                  <a:pt x="387" y="30"/>
                  <a:pt x="381" y="27"/>
                  <a:pt x="377" y="25"/>
                </a:cubicBezTo>
                <a:cubicBezTo>
                  <a:pt x="373" y="24"/>
                  <a:pt x="367" y="24"/>
                  <a:pt x="360" y="24"/>
                </a:cubicBezTo>
                <a:cubicBezTo>
                  <a:pt x="341" y="24"/>
                  <a:pt x="324" y="31"/>
                  <a:pt x="310" y="46"/>
                </a:cubicBezTo>
                <a:cubicBezTo>
                  <a:pt x="298" y="57"/>
                  <a:pt x="291" y="69"/>
                  <a:pt x="288" y="81"/>
                </a:cubicBezTo>
                <a:cubicBezTo>
                  <a:pt x="285" y="93"/>
                  <a:pt x="283" y="111"/>
                  <a:pt x="283" y="135"/>
                </a:cubicBezTo>
                <a:lnTo>
                  <a:pt x="283" y="177"/>
                </a:lnTo>
                <a:lnTo>
                  <a:pt x="283" y="215"/>
                </a:lnTo>
                <a:cubicBezTo>
                  <a:pt x="283" y="228"/>
                  <a:pt x="283" y="236"/>
                  <a:pt x="283" y="241"/>
                </a:cubicBezTo>
                <a:cubicBezTo>
                  <a:pt x="284" y="245"/>
                  <a:pt x="284" y="248"/>
                  <a:pt x="285" y="249"/>
                </a:cubicBezTo>
                <a:cubicBezTo>
                  <a:pt x="286" y="250"/>
                  <a:pt x="288" y="252"/>
                  <a:pt x="291" y="253"/>
                </a:cubicBezTo>
                <a:cubicBezTo>
                  <a:pt x="300" y="254"/>
                  <a:pt x="311" y="255"/>
                  <a:pt x="323" y="255"/>
                </a:cubicBezTo>
                <a:lnTo>
                  <a:pt x="333" y="255"/>
                </a:lnTo>
                <a:lnTo>
                  <a:pt x="333" y="284"/>
                </a:lnTo>
                <a:lnTo>
                  <a:pt x="328" y="284"/>
                </a:lnTo>
                <a:lnTo>
                  <a:pt x="312" y="284"/>
                </a:lnTo>
                <a:cubicBezTo>
                  <a:pt x="302" y="283"/>
                  <a:pt x="292" y="283"/>
                  <a:pt x="280" y="283"/>
                </a:cubicBezTo>
                <a:cubicBezTo>
                  <a:pt x="269" y="283"/>
                  <a:pt x="260" y="283"/>
                  <a:pt x="255" y="282"/>
                </a:cubicBezTo>
                <a:cubicBezTo>
                  <a:pt x="211" y="282"/>
                  <a:pt x="187" y="283"/>
                  <a:pt x="183" y="284"/>
                </a:cubicBezTo>
                <a:lnTo>
                  <a:pt x="178" y="284"/>
                </a:lnTo>
                <a:lnTo>
                  <a:pt x="178" y="255"/>
                </a:lnTo>
                <a:lnTo>
                  <a:pt x="188" y="255"/>
                </a:lnTo>
                <a:cubicBezTo>
                  <a:pt x="214" y="255"/>
                  <a:pt x="227" y="251"/>
                  <a:pt x="227" y="245"/>
                </a:cubicBezTo>
                <a:cubicBezTo>
                  <a:pt x="228" y="244"/>
                  <a:pt x="228" y="214"/>
                  <a:pt x="228" y="156"/>
                </a:cubicBezTo>
                <a:cubicBezTo>
                  <a:pt x="227" y="97"/>
                  <a:pt x="227" y="67"/>
                  <a:pt x="227" y="63"/>
                </a:cubicBezTo>
                <a:cubicBezTo>
                  <a:pt x="224" y="51"/>
                  <a:pt x="220" y="42"/>
                  <a:pt x="214" y="36"/>
                </a:cubicBezTo>
                <a:cubicBezTo>
                  <a:pt x="208" y="30"/>
                  <a:pt x="203" y="27"/>
                  <a:pt x="198" y="25"/>
                </a:cubicBezTo>
                <a:cubicBezTo>
                  <a:pt x="194" y="24"/>
                  <a:pt x="189" y="24"/>
                  <a:pt x="182" y="24"/>
                </a:cubicBezTo>
                <a:cubicBezTo>
                  <a:pt x="162" y="24"/>
                  <a:pt x="146" y="31"/>
                  <a:pt x="131" y="46"/>
                </a:cubicBezTo>
                <a:cubicBezTo>
                  <a:pt x="119" y="57"/>
                  <a:pt x="112" y="69"/>
                  <a:pt x="109" y="81"/>
                </a:cubicBezTo>
                <a:cubicBezTo>
                  <a:pt x="106" y="93"/>
                  <a:pt x="104" y="111"/>
                  <a:pt x="104" y="135"/>
                </a:cubicBezTo>
                <a:lnTo>
                  <a:pt x="104" y="177"/>
                </a:lnTo>
                <a:lnTo>
                  <a:pt x="104" y="215"/>
                </a:lnTo>
                <a:cubicBezTo>
                  <a:pt x="104" y="228"/>
                  <a:pt x="104" y="236"/>
                  <a:pt x="105" y="241"/>
                </a:cubicBezTo>
                <a:cubicBezTo>
                  <a:pt x="105" y="245"/>
                  <a:pt x="106" y="248"/>
                  <a:pt x="107" y="249"/>
                </a:cubicBezTo>
                <a:cubicBezTo>
                  <a:pt x="107" y="250"/>
                  <a:pt x="109" y="252"/>
                  <a:pt x="112" y="253"/>
                </a:cubicBezTo>
                <a:cubicBezTo>
                  <a:pt x="121" y="254"/>
                  <a:pt x="132" y="255"/>
                  <a:pt x="144" y="255"/>
                </a:cubicBezTo>
                <a:lnTo>
                  <a:pt x="154" y="255"/>
                </a:lnTo>
                <a:lnTo>
                  <a:pt x="154" y="284"/>
                </a:lnTo>
                <a:lnTo>
                  <a:pt x="149" y="284"/>
                </a:lnTo>
                <a:lnTo>
                  <a:pt x="134" y="284"/>
                </a:lnTo>
                <a:cubicBezTo>
                  <a:pt x="124" y="283"/>
                  <a:pt x="113" y="283"/>
                  <a:pt x="101" y="283"/>
                </a:cubicBezTo>
                <a:cubicBezTo>
                  <a:pt x="90" y="283"/>
                  <a:pt x="82" y="283"/>
                  <a:pt x="77" y="282"/>
                </a:cubicBezTo>
                <a:cubicBezTo>
                  <a:pt x="33" y="282"/>
                  <a:pt x="9" y="283"/>
                  <a:pt x="5" y="284"/>
                </a:cubicBezTo>
                <a:lnTo>
                  <a:pt x="0" y="284"/>
                </a:lnTo>
                <a:lnTo>
                  <a:pt x="0" y="255"/>
                </a:lnTo>
                <a:lnTo>
                  <a:pt x="10" y="2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5" name=""/>
          <p:cNvSpPr/>
          <p:nvPr/>
        </p:nvSpPr>
        <p:spPr>
          <a:xfrm>
            <a:off x="3123360" y="3365280"/>
            <a:ext cx="106560" cy="106200"/>
          </a:xfrm>
          <a:custGeom>
            <a:avLst/>
            <a:gdLst/>
            <a:ahLst/>
            <a:rect l="0" t="0" r="r" b="b"/>
            <a:pathLst>
              <a:path w="296" h="295">
                <a:moveTo>
                  <a:pt x="66" y="92"/>
                </a:moveTo>
                <a:cubicBezTo>
                  <a:pt x="66" y="92"/>
                  <a:pt x="62" y="92"/>
                  <a:pt x="52" y="92"/>
                </a:cubicBezTo>
                <a:cubicBezTo>
                  <a:pt x="43" y="92"/>
                  <a:pt x="35" y="88"/>
                  <a:pt x="29" y="82"/>
                </a:cubicBezTo>
                <a:cubicBezTo>
                  <a:pt x="22" y="76"/>
                  <a:pt x="19" y="67"/>
                  <a:pt x="19" y="57"/>
                </a:cubicBezTo>
                <a:cubicBezTo>
                  <a:pt x="19" y="42"/>
                  <a:pt x="26" y="29"/>
                  <a:pt x="41" y="17"/>
                </a:cubicBezTo>
                <a:cubicBezTo>
                  <a:pt x="55" y="6"/>
                  <a:pt x="81" y="0"/>
                  <a:pt x="118" y="0"/>
                </a:cubicBezTo>
                <a:cubicBezTo>
                  <a:pt x="150" y="0"/>
                  <a:pt x="175" y="7"/>
                  <a:pt x="194" y="20"/>
                </a:cubicBezTo>
                <a:cubicBezTo>
                  <a:pt x="213" y="34"/>
                  <a:pt x="226" y="50"/>
                  <a:pt x="233" y="69"/>
                </a:cubicBezTo>
                <a:cubicBezTo>
                  <a:pt x="235" y="75"/>
                  <a:pt x="236" y="82"/>
                  <a:pt x="236" y="89"/>
                </a:cubicBezTo>
                <a:cubicBezTo>
                  <a:pt x="236" y="96"/>
                  <a:pt x="236" y="121"/>
                  <a:pt x="236" y="163"/>
                </a:cubicBezTo>
                <a:lnTo>
                  <a:pt x="236" y="209"/>
                </a:lnTo>
                <a:cubicBezTo>
                  <a:pt x="236" y="229"/>
                  <a:pt x="238" y="243"/>
                  <a:pt x="240" y="251"/>
                </a:cubicBezTo>
                <a:cubicBezTo>
                  <a:pt x="242" y="259"/>
                  <a:pt x="246" y="263"/>
                  <a:pt x="253" y="263"/>
                </a:cubicBezTo>
                <a:cubicBezTo>
                  <a:pt x="260" y="263"/>
                  <a:pt x="264" y="259"/>
                  <a:pt x="266" y="252"/>
                </a:cubicBezTo>
                <a:cubicBezTo>
                  <a:pt x="268" y="246"/>
                  <a:pt x="269" y="234"/>
                  <a:pt x="269" y="218"/>
                </a:cubicBezTo>
                <a:lnTo>
                  <a:pt x="269" y="194"/>
                </a:lnTo>
                <a:lnTo>
                  <a:pt x="296" y="194"/>
                </a:lnTo>
                <a:lnTo>
                  <a:pt x="296" y="220"/>
                </a:lnTo>
                <a:cubicBezTo>
                  <a:pt x="295" y="237"/>
                  <a:pt x="295" y="247"/>
                  <a:pt x="294" y="250"/>
                </a:cubicBezTo>
                <a:cubicBezTo>
                  <a:pt x="289" y="263"/>
                  <a:pt x="282" y="273"/>
                  <a:pt x="271" y="281"/>
                </a:cubicBezTo>
                <a:cubicBezTo>
                  <a:pt x="259" y="288"/>
                  <a:pt x="248" y="292"/>
                  <a:pt x="235" y="292"/>
                </a:cubicBezTo>
                <a:cubicBezTo>
                  <a:pt x="223" y="293"/>
                  <a:pt x="213" y="289"/>
                  <a:pt x="205" y="281"/>
                </a:cubicBezTo>
                <a:cubicBezTo>
                  <a:pt x="197" y="273"/>
                  <a:pt x="192" y="264"/>
                  <a:pt x="190" y="254"/>
                </a:cubicBezTo>
                <a:lnTo>
                  <a:pt x="190" y="251"/>
                </a:lnTo>
                <a:lnTo>
                  <a:pt x="188" y="253"/>
                </a:lnTo>
                <a:cubicBezTo>
                  <a:pt x="188" y="254"/>
                  <a:pt x="186" y="256"/>
                  <a:pt x="185" y="257"/>
                </a:cubicBezTo>
                <a:cubicBezTo>
                  <a:pt x="184" y="258"/>
                  <a:pt x="182" y="260"/>
                  <a:pt x="180" y="263"/>
                </a:cubicBezTo>
                <a:cubicBezTo>
                  <a:pt x="178" y="265"/>
                  <a:pt x="175" y="268"/>
                  <a:pt x="172" y="270"/>
                </a:cubicBezTo>
                <a:cubicBezTo>
                  <a:pt x="169" y="272"/>
                  <a:pt x="166" y="274"/>
                  <a:pt x="163" y="277"/>
                </a:cubicBezTo>
                <a:cubicBezTo>
                  <a:pt x="159" y="280"/>
                  <a:pt x="155" y="283"/>
                  <a:pt x="151" y="284"/>
                </a:cubicBezTo>
                <a:cubicBezTo>
                  <a:pt x="147" y="286"/>
                  <a:pt x="142" y="288"/>
                  <a:pt x="137" y="290"/>
                </a:cubicBezTo>
                <a:cubicBezTo>
                  <a:pt x="132" y="291"/>
                  <a:pt x="126" y="293"/>
                  <a:pt x="120" y="293"/>
                </a:cubicBezTo>
                <a:cubicBezTo>
                  <a:pt x="114" y="294"/>
                  <a:pt x="108" y="295"/>
                  <a:pt x="100" y="295"/>
                </a:cubicBezTo>
                <a:cubicBezTo>
                  <a:pt x="75" y="295"/>
                  <a:pt x="52" y="289"/>
                  <a:pt x="31" y="276"/>
                </a:cubicBezTo>
                <a:cubicBezTo>
                  <a:pt x="11" y="262"/>
                  <a:pt x="0" y="244"/>
                  <a:pt x="0" y="220"/>
                </a:cubicBezTo>
                <a:cubicBezTo>
                  <a:pt x="0" y="211"/>
                  <a:pt x="2" y="201"/>
                  <a:pt x="5" y="193"/>
                </a:cubicBezTo>
                <a:cubicBezTo>
                  <a:pt x="8" y="185"/>
                  <a:pt x="14" y="176"/>
                  <a:pt x="22" y="167"/>
                </a:cubicBezTo>
                <a:cubicBezTo>
                  <a:pt x="31" y="157"/>
                  <a:pt x="41" y="149"/>
                  <a:pt x="53" y="143"/>
                </a:cubicBezTo>
                <a:cubicBezTo>
                  <a:pt x="65" y="137"/>
                  <a:pt x="82" y="131"/>
                  <a:pt x="103" y="125"/>
                </a:cubicBezTo>
                <a:cubicBezTo>
                  <a:pt x="124" y="119"/>
                  <a:pt x="148" y="116"/>
                  <a:pt x="174" y="115"/>
                </a:cubicBezTo>
                <a:lnTo>
                  <a:pt x="183" y="115"/>
                </a:lnTo>
                <a:lnTo>
                  <a:pt x="183" y="101"/>
                </a:lnTo>
                <a:cubicBezTo>
                  <a:pt x="183" y="87"/>
                  <a:pt x="181" y="76"/>
                  <a:pt x="179" y="69"/>
                </a:cubicBezTo>
                <a:cubicBezTo>
                  <a:pt x="169" y="39"/>
                  <a:pt x="149" y="24"/>
                  <a:pt x="117" y="24"/>
                </a:cubicBezTo>
                <a:cubicBezTo>
                  <a:pt x="109" y="24"/>
                  <a:pt x="102" y="24"/>
                  <a:pt x="95" y="24"/>
                </a:cubicBezTo>
                <a:cubicBezTo>
                  <a:pt x="88" y="25"/>
                  <a:pt x="82" y="26"/>
                  <a:pt x="79" y="27"/>
                </a:cubicBezTo>
                <a:cubicBezTo>
                  <a:pt x="75" y="28"/>
                  <a:pt x="73" y="29"/>
                  <a:pt x="74" y="29"/>
                </a:cubicBezTo>
                <a:cubicBezTo>
                  <a:pt x="83" y="35"/>
                  <a:pt x="88" y="45"/>
                  <a:pt x="88" y="57"/>
                </a:cubicBezTo>
                <a:cubicBezTo>
                  <a:pt x="88" y="68"/>
                  <a:pt x="84" y="76"/>
                  <a:pt x="77" y="82"/>
                </a:cubicBezTo>
                <a:lnTo>
                  <a:pt x="66" y="92"/>
                </a:lnTo>
                <a:moveTo>
                  <a:pt x="59" y="220"/>
                </a:moveTo>
                <a:cubicBezTo>
                  <a:pt x="59" y="234"/>
                  <a:pt x="65" y="245"/>
                  <a:pt x="75" y="256"/>
                </a:cubicBezTo>
                <a:cubicBezTo>
                  <a:pt x="85" y="266"/>
                  <a:pt x="98" y="271"/>
                  <a:pt x="113" y="272"/>
                </a:cubicBezTo>
                <a:cubicBezTo>
                  <a:pt x="129" y="272"/>
                  <a:pt x="143" y="267"/>
                  <a:pt x="156" y="257"/>
                </a:cubicBezTo>
                <a:cubicBezTo>
                  <a:pt x="168" y="247"/>
                  <a:pt x="176" y="234"/>
                  <a:pt x="181" y="218"/>
                </a:cubicBezTo>
                <a:cubicBezTo>
                  <a:pt x="182" y="215"/>
                  <a:pt x="182" y="200"/>
                  <a:pt x="183" y="175"/>
                </a:cubicBezTo>
                <a:cubicBezTo>
                  <a:pt x="183" y="150"/>
                  <a:pt x="182" y="138"/>
                  <a:pt x="182" y="138"/>
                </a:cubicBezTo>
                <a:cubicBezTo>
                  <a:pt x="179" y="138"/>
                  <a:pt x="174" y="138"/>
                  <a:pt x="168" y="138"/>
                </a:cubicBezTo>
                <a:cubicBezTo>
                  <a:pt x="163" y="139"/>
                  <a:pt x="153" y="141"/>
                  <a:pt x="140" y="144"/>
                </a:cubicBezTo>
                <a:cubicBezTo>
                  <a:pt x="126" y="148"/>
                  <a:pt x="114" y="152"/>
                  <a:pt x="102" y="157"/>
                </a:cubicBezTo>
                <a:cubicBezTo>
                  <a:pt x="91" y="162"/>
                  <a:pt x="81" y="170"/>
                  <a:pt x="73" y="181"/>
                </a:cubicBezTo>
                <a:cubicBezTo>
                  <a:pt x="64" y="192"/>
                  <a:pt x="60" y="204"/>
                  <a:pt x="59" y="2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6" name=""/>
          <p:cNvSpPr/>
          <p:nvPr/>
        </p:nvSpPr>
        <p:spPr>
          <a:xfrm>
            <a:off x="3233520" y="3369240"/>
            <a:ext cx="117000" cy="99720"/>
          </a:xfrm>
          <a:custGeom>
            <a:avLst/>
            <a:gdLst/>
            <a:ahLst/>
            <a:rect l="0" t="0" r="r" b="b"/>
            <a:pathLst>
              <a:path w="325" h="277">
                <a:moveTo>
                  <a:pt x="122" y="277"/>
                </a:moveTo>
                <a:cubicBezTo>
                  <a:pt x="117" y="276"/>
                  <a:pt x="96" y="275"/>
                  <a:pt x="59" y="275"/>
                </a:cubicBezTo>
                <a:cubicBezTo>
                  <a:pt x="26" y="275"/>
                  <a:pt x="8" y="276"/>
                  <a:pt x="4" y="277"/>
                </a:cubicBezTo>
                <a:lnTo>
                  <a:pt x="0" y="277"/>
                </a:lnTo>
                <a:lnTo>
                  <a:pt x="0" y="248"/>
                </a:lnTo>
                <a:lnTo>
                  <a:pt x="9" y="248"/>
                </a:lnTo>
                <a:cubicBezTo>
                  <a:pt x="19" y="247"/>
                  <a:pt x="28" y="246"/>
                  <a:pt x="36" y="244"/>
                </a:cubicBezTo>
                <a:cubicBezTo>
                  <a:pt x="44" y="242"/>
                  <a:pt x="51" y="240"/>
                  <a:pt x="55" y="238"/>
                </a:cubicBezTo>
                <a:cubicBezTo>
                  <a:pt x="59" y="236"/>
                  <a:pt x="65" y="233"/>
                  <a:pt x="71" y="227"/>
                </a:cubicBezTo>
                <a:cubicBezTo>
                  <a:pt x="77" y="222"/>
                  <a:pt x="81" y="218"/>
                  <a:pt x="83" y="216"/>
                </a:cubicBezTo>
                <a:cubicBezTo>
                  <a:pt x="84" y="214"/>
                  <a:pt x="88" y="208"/>
                  <a:pt x="96" y="199"/>
                </a:cubicBezTo>
                <a:cubicBezTo>
                  <a:pt x="104" y="190"/>
                  <a:pt x="108" y="184"/>
                  <a:pt x="109" y="181"/>
                </a:cubicBezTo>
                <a:lnTo>
                  <a:pt x="138" y="142"/>
                </a:lnTo>
                <a:lnTo>
                  <a:pt x="101" y="92"/>
                </a:lnTo>
                <a:cubicBezTo>
                  <a:pt x="97" y="86"/>
                  <a:pt x="93" y="80"/>
                  <a:pt x="89" y="74"/>
                </a:cubicBezTo>
                <a:cubicBezTo>
                  <a:pt x="85" y="68"/>
                  <a:pt x="81" y="64"/>
                  <a:pt x="79" y="61"/>
                </a:cubicBezTo>
                <a:cubicBezTo>
                  <a:pt x="76" y="58"/>
                  <a:pt x="74" y="55"/>
                  <a:pt x="72" y="51"/>
                </a:cubicBezTo>
                <a:cubicBezTo>
                  <a:pt x="70" y="48"/>
                  <a:pt x="68" y="45"/>
                  <a:pt x="66" y="43"/>
                </a:cubicBezTo>
                <a:cubicBezTo>
                  <a:pt x="64" y="42"/>
                  <a:pt x="63" y="40"/>
                  <a:pt x="62" y="39"/>
                </a:cubicBezTo>
                <a:cubicBezTo>
                  <a:pt x="61" y="38"/>
                  <a:pt x="60" y="36"/>
                  <a:pt x="58" y="35"/>
                </a:cubicBezTo>
                <a:cubicBezTo>
                  <a:pt x="55" y="34"/>
                  <a:pt x="54" y="33"/>
                  <a:pt x="54" y="33"/>
                </a:cubicBezTo>
                <a:cubicBezTo>
                  <a:pt x="53" y="33"/>
                  <a:pt x="52" y="33"/>
                  <a:pt x="50" y="32"/>
                </a:cubicBezTo>
                <a:cubicBezTo>
                  <a:pt x="48" y="31"/>
                  <a:pt x="46" y="31"/>
                  <a:pt x="45" y="31"/>
                </a:cubicBezTo>
                <a:cubicBezTo>
                  <a:pt x="42" y="31"/>
                  <a:pt x="34" y="30"/>
                  <a:pt x="22" y="29"/>
                </a:cubicBezTo>
                <a:lnTo>
                  <a:pt x="4" y="29"/>
                </a:lnTo>
                <a:lnTo>
                  <a:pt x="4" y="0"/>
                </a:lnTo>
                <a:lnTo>
                  <a:pt x="8" y="0"/>
                </a:lnTo>
                <a:cubicBezTo>
                  <a:pt x="24" y="1"/>
                  <a:pt x="46" y="1"/>
                  <a:pt x="74" y="1"/>
                </a:cubicBezTo>
                <a:cubicBezTo>
                  <a:pt x="114" y="1"/>
                  <a:pt x="136" y="1"/>
                  <a:pt x="140" y="0"/>
                </a:cubicBezTo>
                <a:lnTo>
                  <a:pt x="145" y="0"/>
                </a:lnTo>
                <a:lnTo>
                  <a:pt x="145" y="29"/>
                </a:lnTo>
                <a:cubicBezTo>
                  <a:pt x="130" y="31"/>
                  <a:pt x="122" y="34"/>
                  <a:pt x="122" y="40"/>
                </a:cubicBezTo>
                <a:cubicBezTo>
                  <a:pt x="122" y="40"/>
                  <a:pt x="124" y="44"/>
                  <a:pt x="129" y="50"/>
                </a:cubicBezTo>
                <a:cubicBezTo>
                  <a:pt x="133" y="56"/>
                  <a:pt x="139" y="64"/>
                  <a:pt x="147" y="74"/>
                </a:cubicBezTo>
                <a:cubicBezTo>
                  <a:pt x="154" y="84"/>
                  <a:pt x="161" y="93"/>
                  <a:pt x="165" y="101"/>
                </a:cubicBezTo>
                <a:lnTo>
                  <a:pt x="168" y="103"/>
                </a:lnTo>
                <a:lnTo>
                  <a:pt x="184" y="81"/>
                </a:lnTo>
                <a:cubicBezTo>
                  <a:pt x="198" y="64"/>
                  <a:pt x="204" y="52"/>
                  <a:pt x="204" y="47"/>
                </a:cubicBezTo>
                <a:cubicBezTo>
                  <a:pt x="204" y="44"/>
                  <a:pt x="204" y="42"/>
                  <a:pt x="203" y="40"/>
                </a:cubicBezTo>
                <a:cubicBezTo>
                  <a:pt x="202" y="37"/>
                  <a:pt x="201" y="36"/>
                  <a:pt x="200" y="35"/>
                </a:cubicBezTo>
                <a:cubicBezTo>
                  <a:pt x="199" y="34"/>
                  <a:pt x="198" y="33"/>
                  <a:pt x="197" y="33"/>
                </a:cubicBezTo>
                <a:cubicBezTo>
                  <a:pt x="196" y="32"/>
                  <a:pt x="194" y="31"/>
                  <a:pt x="192" y="30"/>
                </a:cubicBezTo>
                <a:lnTo>
                  <a:pt x="190" y="29"/>
                </a:lnTo>
                <a:lnTo>
                  <a:pt x="187" y="29"/>
                </a:lnTo>
                <a:lnTo>
                  <a:pt x="187" y="0"/>
                </a:lnTo>
                <a:lnTo>
                  <a:pt x="192" y="0"/>
                </a:lnTo>
                <a:cubicBezTo>
                  <a:pt x="198" y="1"/>
                  <a:pt x="219" y="2"/>
                  <a:pt x="256" y="2"/>
                </a:cubicBezTo>
                <a:cubicBezTo>
                  <a:pt x="290" y="2"/>
                  <a:pt x="308" y="1"/>
                  <a:pt x="311" y="0"/>
                </a:cubicBezTo>
                <a:lnTo>
                  <a:pt x="315" y="0"/>
                </a:lnTo>
                <a:lnTo>
                  <a:pt x="315" y="29"/>
                </a:lnTo>
                <a:lnTo>
                  <a:pt x="310" y="29"/>
                </a:lnTo>
                <a:cubicBezTo>
                  <a:pt x="289" y="29"/>
                  <a:pt x="272" y="33"/>
                  <a:pt x="258" y="40"/>
                </a:cubicBezTo>
                <a:cubicBezTo>
                  <a:pt x="250" y="44"/>
                  <a:pt x="243" y="49"/>
                  <a:pt x="235" y="58"/>
                </a:cubicBezTo>
                <a:cubicBezTo>
                  <a:pt x="228" y="66"/>
                  <a:pt x="214" y="84"/>
                  <a:pt x="194" y="111"/>
                </a:cubicBezTo>
                <a:lnTo>
                  <a:pt x="183" y="125"/>
                </a:lnTo>
                <a:lnTo>
                  <a:pt x="223" y="180"/>
                </a:lnTo>
                <a:cubicBezTo>
                  <a:pt x="251" y="219"/>
                  <a:pt x="268" y="239"/>
                  <a:pt x="270" y="241"/>
                </a:cubicBezTo>
                <a:cubicBezTo>
                  <a:pt x="272" y="242"/>
                  <a:pt x="275" y="244"/>
                  <a:pt x="281" y="245"/>
                </a:cubicBezTo>
                <a:cubicBezTo>
                  <a:pt x="288" y="247"/>
                  <a:pt x="300" y="248"/>
                  <a:pt x="315" y="248"/>
                </a:cubicBezTo>
                <a:lnTo>
                  <a:pt x="325" y="248"/>
                </a:lnTo>
                <a:lnTo>
                  <a:pt x="325" y="277"/>
                </a:lnTo>
                <a:lnTo>
                  <a:pt x="322" y="277"/>
                </a:lnTo>
                <a:lnTo>
                  <a:pt x="316" y="277"/>
                </a:lnTo>
                <a:cubicBezTo>
                  <a:pt x="313" y="277"/>
                  <a:pt x="309" y="277"/>
                  <a:pt x="304" y="277"/>
                </a:cubicBezTo>
                <a:cubicBezTo>
                  <a:pt x="299" y="277"/>
                  <a:pt x="293" y="276"/>
                  <a:pt x="288" y="276"/>
                </a:cubicBezTo>
                <a:cubicBezTo>
                  <a:pt x="282" y="276"/>
                  <a:pt x="277" y="276"/>
                  <a:pt x="272" y="276"/>
                </a:cubicBezTo>
                <a:cubicBezTo>
                  <a:pt x="266" y="276"/>
                  <a:pt x="263" y="276"/>
                  <a:pt x="260" y="275"/>
                </a:cubicBezTo>
                <a:cubicBezTo>
                  <a:pt x="255" y="275"/>
                  <a:pt x="246" y="275"/>
                  <a:pt x="235" y="275"/>
                </a:cubicBezTo>
                <a:cubicBezTo>
                  <a:pt x="224" y="275"/>
                  <a:pt x="213" y="276"/>
                  <a:pt x="203" y="277"/>
                </a:cubicBezTo>
                <a:lnTo>
                  <a:pt x="188" y="277"/>
                </a:lnTo>
                <a:lnTo>
                  <a:pt x="183" y="277"/>
                </a:lnTo>
                <a:lnTo>
                  <a:pt x="183" y="248"/>
                </a:lnTo>
                <a:lnTo>
                  <a:pt x="185" y="248"/>
                </a:lnTo>
                <a:cubicBezTo>
                  <a:pt x="189" y="248"/>
                  <a:pt x="194" y="247"/>
                  <a:pt x="199" y="245"/>
                </a:cubicBezTo>
                <a:cubicBezTo>
                  <a:pt x="203" y="242"/>
                  <a:pt x="206" y="240"/>
                  <a:pt x="206" y="237"/>
                </a:cubicBezTo>
                <a:cubicBezTo>
                  <a:pt x="206" y="236"/>
                  <a:pt x="197" y="224"/>
                  <a:pt x="180" y="200"/>
                </a:cubicBezTo>
                <a:lnTo>
                  <a:pt x="154" y="165"/>
                </a:lnTo>
                <a:cubicBezTo>
                  <a:pt x="153" y="165"/>
                  <a:pt x="147" y="174"/>
                  <a:pt x="134" y="192"/>
                </a:cubicBezTo>
                <a:cubicBezTo>
                  <a:pt x="121" y="210"/>
                  <a:pt x="114" y="219"/>
                  <a:pt x="112" y="221"/>
                </a:cubicBezTo>
                <a:cubicBezTo>
                  <a:pt x="110" y="223"/>
                  <a:pt x="110" y="226"/>
                  <a:pt x="110" y="230"/>
                </a:cubicBezTo>
                <a:cubicBezTo>
                  <a:pt x="110" y="235"/>
                  <a:pt x="111" y="239"/>
                  <a:pt x="114" y="242"/>
                </a:cubicBezTo>
                <a:cubicBezTo>
                  <a:pt x="117" y="245"/>
                  <a:pt x="121" y="247"/>
                  <a:pt x="126" y="248"/>
                </a:cubicBezTo>
                <a:cubicBezTo>
                  <a:pt x="126" y="248"/>
                  <a:pt x="127" y="253"/>
                  <a:pt x="127" y="263"/>
                </a:cubicBezTo>
                <a:lnTo>
                  <a:pt x="127" y="277"/>
                </a:lnTo>
                <a:lnTo>
                  <a:pt x="122" y="2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7" name=""/>
          <p:cNvSpPr/>
          <p:nvPr/>
        </p:nvSpPr>
        <p:spPr>
          <a:xfrm>
            <a:off x="3368880" y="3391920"/>
            <a:ext cx="163440" cy="115560"/>
          </a:xfrm>
          <a:custGeom>
            <a:avLst/>
            <a:gdLst/>
            <a:ahLst/>
            <a:rect l="0" t="0" r="r" b="b"/>
            <a:pathLst>
              <a:path w="454" h="321">
                <a:moveTo>
                  <a:pt x="175" y="0"/>
                </a:moveTo>
                <a:cubicBezTo>
                  <a:pt x="179" y="0"/>
                  <a:pt x="187" y="0"/>
                  <a:pt x="198" y="0"/>
                </a:cubicBezTo>
                <a:cubicBezTo>
                  <a:pt x="209" y="0"/>
                  <a:pt x="219" y="1"/>
                  <a:pt x="228" y="1"/>
                </a:cubicBezTo>
                <a:cubicBezTo>
                  <a:pt x="244" y="1"/>
                  <a:pt x="257" y="1"/>
                  <a:pt x="267" y="1"/>
                </a:cubicBezTo>
                <a:cubicBezTo>
                  <a:pt x="277" y="0"/>
                  <a:pt x="283" y="0"/>
                  <a:pt x="284" y="0"/>
                </a:cubicBezTo>
                <a:cubicBezTo>
                  <a:pt x="290" y="0"/>
                  <a:pt x="293" y="1"/>
                  <a:pt x="293" y="4"/>
                </a:cubicBezTo>
                <a:cubicBezTo>
                  <a:pt x="293" y="5"/>
                  <a:pt x="292" y="7"/>
                  <a:pt x="291" y="11"/>
                </a:cubicBezTo>
                <a:cubicBezTo>
                  <a:pt x="290" y="16"/>
                  <a:pt x="288" y="19"/>
                  <a:pt x="287" y="20"/>
                </a:cubicBezTo>
                <a:cubicBezTo>
                  <a:pt x="286" y="20"/>
                  <a:pt x="283" y="21"/>
                  <a:pt x="277" y="21"/>
                </a:cubicBezTo>
                <a:cubicBezTo>
                  <a:pt x="270" y="21"/>
                  <a:pt x="264" y="22"/>
                  <a:pt x="259" y="23"/>
                </a:cubicBezTo>
                <a:cubicBezTo>
                  <a:pt x="255" y="24"/>
                  <a:pt x="251" y="25"/>
                  <a:pt x="250" y="27"/>
                </a:cubicBezTo>
                <a:cubicBezTo>
                  <a:pt x="248" y="28"/>
                  <a:pt x="247" y="29"/>
                  <a:pt x="248" y="31"/>
                </a:cubicBezTo>
                <a:cubicBezTo>
                  <a:pt x="248" y="34"/>
                  <a:pt x="251" y="70"/>
                  <a:pt x="255" y="139"/>
                </a:cubicBezTo>
                <a:cubicBezTo>
                  <a:pt x="260" y="207"/>
                  <a:pt x="263" y="243"/>
                  <a:pt x="263" y="247"/>
                </a:cubicBezTo>
                <a:lnTo>
                  <a:pt x="264" y="246"/>
                </a:lnTo>
                <a:cubicBezTo>
                  <a:pt x="264" y="245"/>
                  <a:pt x="265" y="243"/>
                  <a:pt x="266" y="241"/>
                </a:cubicBezTo>
                <a:cubicBezTo>
                  <a:pt x="268" y="239"/>
                  <a:pt x="269" y="236"/>
                  <a:pt x="272" y="232"/>
                </a:cubicBezTo>
                <a:cubicBezTo>
                  <a:pt x="274" y="229"/>
                  <a:pt x="277" y="224"/>
                  <a:pt x="279" y="219"/>
                </a:cubicBezTo>
                <a:cubicBezTo>
                  <a:pt x="282" y="213"/>
                  <a:pt x="286" y="207"/>
                  <a:pt x="290" y="200"/>
                </a:cubicBezTo>
                <a:cubicBezTo>
                  <a:pt x="295" y="193"/>
                  <a:pt x="299" y="185"/>
                  <a:pt x="304" y="176"/>
                </a:cubicBezTo>
                <a:cubicBezTo>
                  <a:pt x="309" y="166"/>
                  <a:pt x="314" y="156"/>
                  <a:pt x="322" y="145"/>
                </a:cubicBezTo>
                <a:cubicBezTo>
                  <a:pt x="353" y="90"/>
                  <a:pt x="372" y="58"/>
                  <a:pt x="376" y="50"/>
                </a:cubicBezTo>
                <a:cubicBezTo>
                  <a:pt x="380" y="42"/>
                  <a:pt x="383" y="37"/>
                  <a:pt x="383" y="36"/>
                </a:cubicBezTo>
                <a:cubicBezTo>
                  <a:pt x="383" y="31"/>
                  <a:pt x="380" y="27"/>
                  <a:pt x="374" y="25"/>
                </a:cubicBezTo>
                <a:cubicBezTo>
                  <a:pt x="369" y="22"/>
                  <a:pt x="362" y="21"/>
                  <a:pt x="354" y="21"/>
                </a:cubicBezTo>
                <a:cubicBezTo>
                  <a:pt x="350" y="21"/>
                  <a:pt x="348" y="19"/>
                  <a:pt x="348" y="16"/>
                </a:cubicBezTo>
                <a:cubicBezTo>
                  <a:pt x="348" y="15"/>
                  <a:pt x="348" y="13"/>
                  <a:pt x="349" y="10"/>
                </a:cubicBezTo>
                <a:cubicBezTo>
                  <a:pt x="350" y="5"/>
                  <a:pt x="351" y="2"/>
                  <a:pt x="352" y="2"/>
                </a:cubicBezTo>
                <a:cubicBezTo>
                  <a:pt x="352" y="1"/>
                  <a:pt x="354" y="0"/>
                  <a:pt x="358" y="0"/>
                </a:cubicBezTo>
                <a:cubicBezTo>
                  <a:pt x="359" y="0"/>
                  <a:pt x="362" y="0"/>
                  <a:pt x="367" y="0"/>
                </a:cubicBezTo>
                <a:cubicBezTo>
                  <a:pt x="371" y="0"/>
                  <a:pt x="377" y="0"/>
                  <a:pt x="384" y="0"/>
                </a:cubicBezTo>
                <a:cubicBezTo>
                  <a:pt x="392" y="0"/>
                  <a:pt x="400" y="0"/>
                  <a:pt x="409" y="1"/>
                </a:cubicBezTo>
                <a:cubicBezTo>
                  <a:pt x="429" y="1"/>
                  <a:pt x="442" y="0"/>
                  <a:pt x="447" y="0"/>
                </a:cubicBezTo>
                <a:cubicBezTo>
                  <a:pt x="452" y="0"/>
                  <a:pt x="454" y="1"/>
                  <a:pt x="454" y="5"/>
                </a:cubicBezTo>
                <a:cubicBezTo>
                  <a:pt x="454" y="7"/>
                  <a:pt x="453" y="9"/>
                  <a:pt x="452" y="12"/>
                </a:cubicBezTo>
                <a:cubicBezTo>
                  <a:pt x="452" y="16"/>
                  <a:pt x="450" y="18"/>
                  <a:pt x="449" y="19"/>
                </a:cubicBezTo>
                <a:cubicBezTo>
                  <a:pt x="448" y="20"/>
                  <a:pt x="447" y="21"/>
                  <a:pt x="445" y="21"/>
                </a:cubicBezTo>
                <a:cubicBezTo>
                  <a:pt x="438" y="21"/>
                  <a:pt x="432" y="22"/>
                  <a:pt x="427" y="23"/>
                </a:cubicBezTo>
                <a:cubicBezTo>
                  <a:pt x="421" y="25"/>
                  <a:pt x="417" y="27"/>
                  <a:pt x="413" y="30"/>
                </a:cubicBezTo>
                <a:cubicBezTo>
                  <a:pt x="409" y="32"/>
                  <a:pt x="406" y="35"/>
                  <a:pt x="404" y="37"/>
                </a:cubicBezTo>
                <a:cubicBezTo>
                  <a:pt x="402" y="40"/>
                  <a:pt x="400" y="43"/>
                  <a:pt x="399" y="45"/>
                </a:cubicBezTo>
                <a:lnTo>
                  <a:pt x="397" y="47"/>
                </a:lnTo>
                <a:lnTo>
                  <a:pt x="319" y="182"/>
                </a:lnTo>
                <a:cubicBezTo>
                  <a:pt x="269" y="271"/>
                  <a:pt x="243" y="317"/>
                  <a:pt x="243" y="317"/>
                </a:cubicBezTo>
                <a:cubicBezTo>
                  <a:pt x="241" y="320"/>
                  <a:pt x="237" y="321"/>
                  <a:pt x="232" y="321"/>
                </a:cubicBezTo>
                <a:cubicBezTo>
                  <a:pt x="227" y="321"/>
                  <a:pt x="224" y="320"/>
                  <a:pt x="223" y="318"/>
                </a:cubicBezTo>
                <a:cubicBezTo>
                  <a:pt x="222" y="317"/>
                  <a:pt x="219" y="279"/>
                  <a:pt x="215" y="206"/>
                </a:cubicBezTo>
                <a:cubicBezTo>
                  <a:pt x="210" y="132"/>
                  <a:pt x="207" y="94"/>
                  <a:pt x="207" y="92"/>
                </a:cubicBezTo>
                <a:lnTo>
                  <a:pt x="201" y="100"/>
                </a:lnTo>
                <a:cubicBezTo>
                  <a:pt x="195" y="111"/>
                  <a:pt x="175" y="145"/>
                  <a:pt x="143" y="201"/>
                </a:cubicBezTo>
                <a:cubicBezTo>
                  <a:pt x="100" y="277"/>
                  <a:pt x="78" y="317"/>
                  <a:pt x="77" y="317"/>
                </a:cubicBezTo>
                <a:cubicBezTo>
                  <a:pt x="77" y="318"/>
                  <a:pt x="76" y="319"/>
                  <a:pt x="75" y="319"/>
                </a:cubicBezTo>
                <a:cubicBezTo>
                  <a:pt x="73" y="320"/>
                  <a:pt x="71" y="321"/>
                  <a:pt x="67" y="321"/>
                </a:cubicBezTo>
                <a:cubicBezTo>
                  <a:pt x="61" y="321"/>
                  <a:pt x="58" y="320"/>
                  <a:pt x="57" y="317"/>
                </a:cubicBezTo>
                <a:cubicBezTo>
                  <a:pt x="57" y="316"/>
                  <a:pt x="54" y="267"/>
                  <a:pt x="47" y="172"/>
                </a:cubicBezTo>
                <a:cubicBezTo>
                  <a:pt x="41" y="76"/>
                  <a:pt x="37" y="28"/>
                  <a:pt x="37" y="27"/>
                </a:cubicBezTo>
                <a:cubicBezTo>
                  <a:pt x="36" y="25"/>
                  <a:pt x="35" y="23"/>
                  <a:pt x="32" y="22"/>
                </a:cubicBezTo>
                <a:cubicBezTo>
                  <a:pt x="30" y="22"/>
                  <a:pt x="24" y="21"/>
                  <a:pt x="15" y="21"/>
                </a:cubicBezTo>
                <a:lnTo>
                  <a:pt x="4" y="21"/>
                </a:lnTo>
                <a:cubicBezTo>
                  <a:pt x="2" y="18"/>
                  <a:pt x="0" y="17"/>
                  <a:pt x="0" y="16"/>
                </a:cubicBezTo>
                <a:cubicBezTo>
                  <a:pt x="1" y="9"/>
                  <a:pt x="3" y="3"/>
                  <a:pt x="6" y="0"/>
                </a:cubicBezTo>
                <a:lnTo>
                  <a:pt x="12" y="0"/>
                </a:lnTo>
                <a:cubicBezTo>
                  <a:pt x="25" y="1"/>
                  <a:pt x="40" y="1"/>
                  <a:pt x="57" y="1"/>
                </a:cubicBezTo>
                <a:cubicBezTo>
                  <a:pt x="95" y="1"/>
                  <a:pt x="116" y="1"/>
                  <a:pt x="119" y="0"/>
                </a:cubicBezTo>
                <a:lnTo>
                  <a:pt x="124" y="0"/>
                </a:lnTo>
                <a:cubicBezTo>
                  <a:pt x="126" y="2"/>
                  <a:pt x="127" y="3"/>
                  <a:pt x="127" y="4"/>
                </a:cubicBezTo>
                <a:cubicBezTo>
                  <a:pt x="127" y="5"/>
                  <a:pt x="126" y="7"/>
                  <a:pt x="126" y="12"/>
                </a:cubicBezTo>
                <a:cubicBezTo>
                  <a:pt x="124" y="17"/>
                  <a:pt x="123" y="19"/>
                  <a:pt x="122" y="21"/>
                </a:cubicBezTo>
                <a:lnTo>
                  <a:pt x="112" y="21"/>
                </a:lnTo>
                <a:cubicBezTo>
                  <a:pt x="94" y="22"/>
                  <a:pt x="84" y="24"/>
                  <a:pt x="83" y="28"/>
                </a:cubicBezTo>
                <a:cubicBezTo>
                  <a:pt x="92" y="167"/>
                  <a:pt x="97" y="241"/>
                  <a:pt x="98" y="248"/>
                </a:cubicBezTo>
                <a:lnTo>
                  <a:pt x="205" y="60"/>
                </a:lnTo>
                <a:lnTo>
                  <a:pt x="204" y="43"/>
                </a:lnTo>
                <a:cubicBezTo>
                  <a:pt x="203" y="31"/>
                  <a:pt x="201" y="24"/>
                  <a:pt x="199" y="23"/>
                </a:cubicBezTo>
                <a:cubicBezTo>
                  <a:pt x="197" y="22"/>
                  <a:pt x="191" y="21"/>
                  <a:pt x="180" y="21"/>
                </a:cubicBezTo>
                <a:cubicBezTo>
                  <a:pt x="174" y="21"/>
                  <a:pt x="171" y="20"/>
                  <a:pt x="169" y="20"/>
                </a:cubicBezTo>
                <a:cubicBezTo>
                  <a:pt x="167" y="19"/>
                  <a:pt x="166" y="18"/>
                  <a:pt x="166" y="16"/>
                </a:cubicBezTo>
                <a:cubicBezTo>
                  <a:pt x="166" y="15"/>
                  <a:pt x="166" y="13"/>
                  <a:pt x="167" y="10"/>
                </a:cubicBezTo>
                <a:cubicBezTo>
                  <a:pt x="167" y="9"/>
                  <a:pt x="168" y="8"/>
                  <a:pt x="168" y="6"/>
                </a:cubicBezTo>
                <a:cubicBezTo>
                  <a:pt x="168" y="5"/>
                  <a:pt x="168" y="4"/>
                  <a:pt x="168" y="3"/>
                </a:cubicBezTo>
                <a:cubicBezTo>
                  <a:pt x="168" y="2"/>
                  <a:pt x="169" y="2"/>
                  <a:pt x="170" y="1"/>
                </a:cubicBezTo>
                <a:cubicBezTo>
                  <a:pt x="171" y="0"/>
                  <a:pt x="171" y="0"/>
                  <a:pt x="172" y="0"/>
                </a:cubicBezTo>
                <a:cubicBezTo>
                  <a:pt x="172" y="0"/>
                  <a:pt x="173" y="0"/>
                  <a:pt x="175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8" name=""/>
          <p:cNvSpPr/>
          <p:nvPr/>
        </p:nvSpPr>
        <p:spPr>
          <a:xfrm>
            <a:off x="3589560" y="3310920"/>
            <a:ext cx="166320" cy="158040"/>
          </a:xfrm>
          <a:custGeom>
            <a:avLst/>
            <a:gdLst/>
            <a:ahLst/>
            <a:rect l="0" t="0" r="r" b="b"/>
            <a:pathLst>
              <a:path w="462" h="439">
                <a:moveTo>
                  <a:pt x="163" y="35"/>
                </a:moveTo>
                <a:cubicBezTo>
                  <a:pt x="163" y="32"/>
                  <a:pt x="151" y="30"/>
                  <a:pt x="126" y="30"/>
                </a:cubicBezTo>
                <a:cubicBezTo>
                  <a:pt x="116" y="30"/>
                  <a:pt x="110" y="29"/>
                  <a:pt x="107" y="29"/>
                </a:cubicBezTo>
                <a:cubicBezTo>
                  <a:pt x="104" y="29"/>
                  <a:pt x="102" y="26"/>
                  <a:pt x="102" y="23"/>
                </a:cubicBezTo>
                <a:cubicBezTo>
                  <a:pt x="102" y="22"/>
                  <a:pt x="103" y="20"/>
                  <a:pt x="103" y="15"/>
                </a:cubicBezTo>
                <a:cubicBezTo>
                  <a:pt x="106" y="7"/>
                  <a:pt x="108" y="2"/>
                  <a:pt x="109" y="1"/>
                </a:cubicBezTo>
                <a:cubicBezTo>
                  <a:pt x="110" y="1"/>
                  <a:pt x="152" y="0"/>
                  <a:pt x="234" y="0"/>
                </a:cubicBezTo>
                <a:cubicBezTo>
                  <a:pt x="315" y="1"/>
                  <a:pt x="358" y="1"/>
                  <a:pt x="364" y="2"/>
                </a:cubicBezTo>
                <a:cubicBezTo>
                  <a:pt x="392" y="7"/>
                  <a:pt x="415" y="17"/>
                  <a:pt x="434" y="33"/>
                </a:cubicBezTo>
                <a:cubicBezTo>
                  <a:pt x="452" y="50"/>
                  <a:pt x="461" y="71"/>
                  <a:pt x="462" y="98"/>
                </a:cubicBezTo>
                <a:cubicBezTo>
                  <a:pt x="462" y="131"/>
                  <a:pt x="448" y="161"/>
                  <a:pt x="419" y="189"/>
                </a:cubicBezTo>
                <a:cubicBezTo>
                  <a:pt x="390" y="218"/>
                  <a:pt x="351" y="237"/>
                  <a:pt x="304" y="245"/>
                </a:cubicBezTo>
                <a:cubicBezTo>
                  <a:pt x="301" y="245"/>
                  <a:pt x="279" y="246"/>
                  <a:pt x="237" y="246"/>
                </a:cubicBezTo>
                <a:lnTo>
                  <a:pt x="176" y="246"/>
                </a:lnTo>
                <a:lnTo>
                  <a:pt x="157" y="323"/>
                </a:lnTo>
                <a:cubicBezTo>
                  <a:pt x="144" y="372"/>
                  <a:pt x="137" y="398"/>
                  <a:pt x="137" y="401"/>
                </a:cubicBezTo>
                <a:cubicBezTo>
                  <a:pt x="137" y="403"/>
                  <a:pt x="138" y="404"/>
                  <a:pt x="138" y="405"/>
                </a:cubicBezTo>
                <a:cubicBezTo>
                  <a:pt x="138" y="405"/>
                  <a:pt x="140" y="406"/>
                  <a:pt x="143" y="407"/>
                </a:cubicBezTo>
                <a:cubicBezTo>
                  <a:pt x="145" y="409"/>
                  <a:pt x="149" y="409"/>
                  <a:pt x="153" y="409"/>
                </a:cubicBezTo>
                <a:cubicBezTo>
                  <a:pt x="158" y="408"/>
                  <a:pt x="165" y="409"/>
                  <a:pt x="175" y="410"/>
                </a:cubicBezTo>
                <a:lnTo>
                  <a:pt x="194" y="410"/>
                </a:lnTo>
                <a:cubicBezTo>
                  <a:pt x="197" y="414"/>
                  <a:pt x="198" y="416"/>
                  <a:pt x="198" y="417"/>
                </a:cubicBezTo>
                <a:cubicBezTo>
                  <a:pt x="198" y="424"/>
                  <a:pt x="197" y="430"/>
                  <a:pt x="194" y="436"/>
                </a:cubicBezTo>
                <a:cubicBezTo>
                  <a:pt x="192" y="438"/>
                  <a:pt x="188" y="439"/>
                  <a:pt x="184" y="439"/>
                </a:cubicBezTo>
                <a:cubicBezTo>
                  <a:pt x="182" y="439"/>
                  <a:pt x="174" y="439"/>
                  <a:pt x="160" y="439"/>
                </a:cubicBezTo>
                <a:cubicBezTo>
                  <a:pt x="145" y="438"/>
                  <a:pt x="124" y="438"/>
                  <a:pt x="96" y="438"/>
                </a:cubicBezTo>
                <a:cubicBezTo>
                  <a:pt x="69" y="438"/>
                  <a:pt x="49" y="438"/>
                  <a:pt x="35" y="438"/>
                </a:cubicBezTo>
                <a:cubicBezTo>
                  <a:pt x="21" y="438"/>
                  <a:pt x="13" y="438"/>
                  <a:pt x="12" y="439"/>
                </a:cubicBezTo>
                <a:cubicBezTo>
                  <a:pt x="4" y="439"/>
                  <a:pt x="0" y="437"/>
                  <a:pt x="0" y="432"/>
                </a:cubicBezTo>
                <a:cubicBezTo>
                  <a:pt x="0" y="431"/>
                  <a:pt x="1" y="428"/>
                  <a:pt x="2" y="423"/>
                </a:cubicBezTo>
                <a:cubicBezTo>
                  <a:pt x="4" y="416"/>
                  <a:pt x="5" y="413"/>
                  <a:pt x="7" y="412"/>
                </a:cubicBezTo>
                <a:cubicBezTo>
                  <a:pt x="9" y="411"/>
                  <a:pt x="14" y="410"/>
                  <a:pt x="22" y="410"/>
                </a:cubicBezTo>
                <a:cubicBezTo>
                  <a:pt x="33" y="410"/>
                  <a:pt x="46" y="409"/>
                  <a:pt x="60" y="408"/>
                </a:cubicBezTo>
                <a:cubicBezTo>
                  <a:pt x="66" y="407"/>
                  <a:pt x="70" y="404"/>
                  <a:pt x="73" y="400"/>
                </a:cubicBezTo>
                <a:cubicBezTo>
                  <a:pt x="74" y="398"/>
                  <a:pt x="89" y="339"/>
                  <a:pt x="119" y="222"/>
                </a:cubicBezTo>
                <a:cubicBezTo>
                  <a:pt x="148" y="104"/>
                  <a:pt x="163" y="42"/>
                  <a:pt x="163" y="35"/>
                </a:cubicBezTo>
                <a:moveTo>
                  <a:pt x="394" y="83"/>
                </a:moveTo>
                <a:cubicBezTo>
                  <a:pt x="394" y="77"/>
                  <a:pt x="393" y="73"/>
                  <a:pt x="392" y="69"/>
                </a:cubicBezTo>
                <a:cubicBezTo>
                  <a:pt x="392" y="66"/>
                  <a:pt x="390" y="61"/>
                  <a:pt x="387" y="55"/>
                </a:cubicBezTo>
                <a:cubicBezTo>
                  <a:pt x="384" y="49"/>
                  <a:pt x="377" y="45"/>
                  <a:pt x="370" y="41"/>
                </a:cubicBezTo>
                <a:cubicBezTo>
                  <a:pt x="362" y="38"/>
                  <a:pt x="351" y="34"/>
                  <a:pt x="338" y="31"/>
                </a:cubicBezTo>
                <a:cubicBezTo>
                  <a:pt x="335" y="30"/>
                  <a:pt x="318" y="30"/>
                  <a:pt x="287" y="30"/>
                </a:cubicBezTo>
                <a:cubicBezTo>
                  <a:pt x="280" y="30"/>
                  <a:pt x="272" y="30"/>
                  <a:pt x="264" y="30"/>
                </a:cubicBezTo>
                <a:cubicBezTo>
                  <a:pt x="257" y="30"/>
                  <a:pt x="251" y="30"/>
                  <a:pt x="246" y="30"/>
                </a:cubicBezTo>
                <a:cubicBezTo>
                  <a:pt x="241" y="31"/>
                  <a:pt x="239" y="31"/>
                  <a:pt x="238" y="30"/>
                </a:cubicBezTo>
                <a:cubicBezTo>
                  <a:pt x="233" y="31"/>
                  <a:pt x="229" y="33"/>
                  <a:pt x="227" y="36"/>
                </a:cubicBezTo>
                <a:cubicBezTo>
                  <a:pt x="226" y="39"/>
                  <a:pt x="222" y="55"/>
                  <a:pt x="214" y="85"/>
                </a:cubicBezTo>
                <a:cubicBezTo>
                  <a:pt x="207" y="116"/>
                  <a:pt x="200" y="145"/>
                  <a:pt x="192" y="174"/>
                </a:cubicBezTo>
                <a:cubicBezTo>
                  <a:pt x="184" y="203"/>
                  <a:pt x="180" y="217"/>
                  <a:pt x="180" y="218"/>
                </a:cubicBezTo>
                <a:cubicBezTo>
                  <a:pt x="180" y="218"/>
                  <a:pt x="198" y="219"/>
                  <a:pt x="232" y="219"/>
                </a:cubicBezTo>
                <a:lnTo>
                  <a:pt x="240" y="219"/>
                </a:lnTo>
                <a:lnTo>
                  <a:pt x="255" y="219"/>
                </a:lnTo>
                <a:cubicBezTo>
                  <a:pt x="303" y="219"/>
                  <a:pt x="337" y="208"/>
                  <a:pt x="357" y="187"/>
                </a:cubicBezTo>
                <a:cubicBezTo>
                  <a:pt x="369" y="175"/>
                  <a:pt x="378" y="158"/>
                  <a:pt x="385" y="136"/>
                </a:cubicBezTo>
                <a:cubicBezTo>
                  <a:pt x="391" y="114"/>
                  <a:pt x="394" y="96"/>
                  <a:pt x="394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9" name=""/>
          <p:cNvSpPr/>
          <p:nvPr/>
        </p:nvSpPr>
        <p:spPr>
          <a:xfrm>
            <a:off x="3777120" y="329544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2"/>
                </a:moveTo>
                <a:cubicBezTo>
                  <a:pt x="0" y="292"/>
                  <a:pt x="2" y="264"/>
                  <a:pt x="7" y="238"/>
                </a:cubicBezTo>
                <a:cubicBezTo>
                  <a:pt x="11" y="211"/>
                  <a:pt x="16" y="188"/>
                  <a:pt x="21" y="169"/>
                </a:cubicBezTo>
                <a:cubicBezTo>
                  <a:pt x="27" y="150"/>
                  <a:pt x="35" y="130"/>
                  <a:pt x="45" y="112"/>
                </a:cubicBezTo>
                <a:cubicBezTo>
                  <a:pt x="55" y="93"/>
                  <a:pt x="63" y="79"/>
                  <a:pt x="69" y="69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8" y="14"/>
                </a:cubicBezTo>
                <a:cubicBezTo>
                  <a:pt x="120" y="11"/>
                  <a:pt x="125" y="6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2"/>
                  <a:pt x="144" y="19"/>
                </a:cubicBezTo>
                <a:cubicBezTo>
                  <a:pt x="135" y="27"/>
                  <a:pt x="127" y="38"/>
                  <a:pt x="116" y="53"/>
                </a:cubicBezTo>
                <a:cubicBezTo>
                  <a:pt x="106" y="68"/>
                  <a:pt x="95" y="87"/>
                  <a:pt x="85" y="109"/>
                </a:cubicBezTo>
                <a:cubicBezTo>
                  <a:pt x="74" y="130"/>
                  <a:pt x="65" y="161"/>
                  <a:pt x="58" y="198"/>
                </a:cubicBezTo>
                <a:cubicBezTo>
                  <a:pt x="51" y="235"/>
                  <a:pt x="47" y="277"/>
                  <a:pt x="47" y="322"/>
                </a:cubicBezTo>
                <a:cubicBezTo>
                  <a:pt x="47" y="367"/>
                  <a:pt x="51" y="408"/>
                  <a:pt x="58" y="445"/>
                </a:cubicBezTo>
                <a:cubicBezTo>
                  <a:pt x="65" y="482"/>
                  <a:pt x="74" y="512"/>
                  <a:pt x="84" y="534"/>
                </a:cubicBezTo>
                <a:cubicBezTo>
                  <a:pt x="94" y="557"/>
                  <a:pt x="105" y="575"/>
                  <a:pt x="116" y="589"/>
                </a:cubicBezTo>
                <a:cubicBezTo>
                  <a:pt x="126" y="604"/>
                  <a:pt x="135" y="615"/>
                  <a:pt x="144" y="624"/>
                </a:cubicBezTo>
                <a:cubicBezTo>
                  <a:pt x="151" y="632"/>
                  <a:pt x="154" y="637"/>
                  <a:pt x="154" y="637"/>
                </a:cubicBezTo>
                <a:cubicBezTo>
                  <a:pt x="154" y="641"/>
                  <a:pt x="151" y="643"/>
                  <a:pt x="145" y="643"/>
                </a:cubicBezTo>
                <a:lnTo>
                  <a:pt x="143" y="643"/>
                </a:lnTo>
                <a:lnTo>
                  <a:pt x="134" y="643"/>
                </a:lnTo>
                <a:lnTo>
                  <a:pt x="116" y="627"/>
                </a:lnTo>
                <a:cubicBezTo>
                  <a:pt x="75" y="591"/>
                  <a:pt x="46" y="546"/>
                  <a:pt x="28" y="491"/>
                </a:cubicBezTo>
                <a:cubicBezTo>
                  <a:pt x="9" y="437"/>
                  <a:pt x="0" y="381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0" name=""/>
          <p:cNvSpPr/>
          <p:nvPr/>
        </p:nvSpPr>
        <p:spPr>
          <a:xfrm>
            <a:off x="3853080" y="3310920"/>
            <a:ext cx="178200" cy="158040"/>
          </a:xfrm>
          <a:custGeom>
            <a:avLst/>
            <a:gdLst/>
            <a:ahLst/>
            <a:rect l="0" t="0" r="r" b="b"/>
            <a:pathLst>
              <a:path w="495" h="439">
                <a:moveTo>
                  <a:pt x="163" y="35"/>
                </a:moveTo>
                <a:cubicBezTo>
                  <a:pt x="163" y="32"/>
                  <a:pt x="150" y="30"/>
                  <a:pt x="126" y="30"/>
                </a:cubicBezTo>
                <a:cubicBezTo>
                  <a:pt x="116" y="30"/>
                  <a:pt x="110" y="29"/>
                  <a:pt x="107" y="29"/>
                </a:cubicBezTo>
                <a:cubicBezTo>
                  <a:pt x="104" y="29"/>
                  <a:pt x="102" y="27"/>
                  <a:pt x="102" y="23"/>
                </a:cubicBezTo>
                <a:cubicBezTo>
                  <a:pt x="102" y="20"/>
                  <a:pt x="103" y="15"/>
                  <a:pt x="105" y="10"/>
                </a:cubicBezTo>
                <a:cubicBezTo>
                  <a:pt x="107" y="5"/>
                  <a:pt x="108" y="2"/>
                  <a:pt x="109" y="1"/>
                </a:cubicBezTo>
                <a:cubicBezTo>
                  <a:pt x="110" y="0"/>
                  <a:pt x="153" y="0"/>
                  <a:pt x="237" y="0"/>
                </a:cubicBezTo>
                <a:cubicBezTo>
                  <a:pt x="308" y="1"/>
                  <a:pt x="348" y="1"/>
                  <a:pt x="357" y="1"/>
                </a:cubicBezTo>
                <a:cubicBezTo>
                  <a:pt x="366" y="1"/>
                  <a:pt x="374" y="2"/>
                  <a:pt x="383" y="5"/>
                </a:cubicBezTo>
                <a:cubicBezTo>
                  <a:pt x="414" y="12"/>
                  <a:pt x="441" y="29"/>
                  <a:pt x="462" y="55"/>
                </a:cubicBezTo>
                <a:cubicBezTo>
                  <a:pt x="483" y="82"/>
                  <a:pt x="494" y="117"/>
                  <a:pt x="495" y="162"/>
                </a:cubicBezTo>
                <a:cubicBezTo>
                  <a:pt x="495" y="230"/>
                  <a:pt x="472" y="289"/>
                  <a:pt x="426" y="342"/>
                </a:cubicBezTo>
                <a:cubicBezTo>
                  <a:pt x="379" y="395"/>
                  <a:pt x="325" y="427"/>
                  <a:pt x="263" y="437"/>
                </a:cubicBezTo>
                <a:lnTo>
                  <a:pt x="254" y="439"/>
                </a:lnTo>
                <a:lnTo>
                  <a:pt x="130" y="439"/>
                </a:lnTo>
                <a:lnTo>
                  <a:pt x="59" y="439"/>
                </a:lnTo>
                <a:lnTo>
                  <a:pt x="25" y="439"/>
                </a:lnTo>
                <a:cubicBezTo>
                  <a:pt x="14" y="439"/>
                  <a:pt x="8" y="439"/>
                  <a:pt x="5" y="438"/>
                </a:cubicBezTo>
                <a:cubicBezTo>
                  <a:pt x="2" y="437"/>
                  <a:pt x="0" y="435"/>
                  <a:pt x="0" y="432"/>
                </a:cubicBezTo>
                <a:cubicBezTo>
                  <a:pt x="0" y="431"/>
                  <a:pt x="0" y="428"/>
                  <a:pt x="1" y="423"/>
                </a:cubicBezTo>
                <a:cubicBezTo>
                  <a:pt x="3" y="416"/>
                  <a:pt x="5" y="413"/>
                  <a:pt x="7" y="412"/>
                </a:cubicBezTo>
                <a:cubicBezTo>
                  <a:pt x="8" y="411"/>
                  <a:pt x="13" y="410"/>
                  <a:pt x="21" y="410"/>
                </a:cubicBezTo>
                <a:cubicBezTo>
                  <a:pt x="33" y="410"/>
                  <a:pt x="46" y="409"/>
                  <a:pt x="60" y="408"/>
                </a:cubicBezTo>
                <a:cubicBezTo>
                  <a:pt x="66" y="407"/>
                  <a:pt x="70" y="404"/>
                  <a:pt x="72" y="400"/>
                </a:cubicBezTo>
                <a:cubicBezTo>
                  <a:pt x="73" y="398"/>
                  <a:pt x="89" y="339"/>
                  <a:pt x="118" y="222"/>
                </a:cubicBezTo>
                <a:cubicBezTo>
                  <a:pt x="148" y="104"/>
                  <a:pt x="163" y="42"/>
                  <a:pt x="163" y="35"/>
                </a:cubicBezTo>
                <a:moveTo>
                  <a:pt x="430" y="137"/>
                </a:moveTo>
                <a:cubicBezTo>
                  <a:pt x="430" y="121"/>
                  <a:pt x="428" y="107"/>
                  <a:pt x="423" y="94"/>
                </a:cubicBezTo>
                <a:cubicBezTo>
                  <a:pt x="419" y="81"/>
                  <a:pt x="413" y="71"/>
                  <a:pt x="406" y="64"/>
                </a:cubicBezTo>
                <a:cubicBezTo>
                  <a:pt x="399" y="56"/>
                  <a:pt x="391" y="50"/>
                  <a:pt x="382" y="45"/>
                </a:cubicBezTo>
                <a:cubicBezTo>
                  <a:pt x="373" y="40"/>
                  <a:pt x="364" y="36"/>
                  <a:pt x="357" y="35"/>
                </a:cubicBezTo>
                <a:cubicBezTo>
                  <a:pt x="350" y="33"/>
                  <a:pt x="342" y="32"/>
                  <a:pt x="335" y="30"/>
                </a:cubicBezTo>
                <a:cubicBezTo>
                  <a:pt x="334" y="30"/>
                  <a:pt x="331" y="30"/>
                  <a:pt x="326" y="30"/>
                </a:cubicBezTo>
                <a:cubicBezTo>
                  <a:pt x="320" y="30"/>
                  <a:pt x="314" y="30"/>
                  <a:pt x="307" y="30"/>
                </a:cubicBezTo>
                <a:cubicBezTo>
                  <a:pt x="300" y="30"/>
                  <a:pt x="293" y="30"/>
                  <a:pt x="286" y="30"/>
                </a:cubicBezTo>
                <a:lnTo>
                  <a:pt x="258" y="30"/>
                </a:lnTo>
                <a:cubicBezTo>
                  <a:pt x="239" y="30"/>
                  <a:pt x="229" y="32"/>
                  <a:pt x="226" y="36"/>
                </a:cubicBezTo>
                <a:cubicBezTo>
                  <a:pt x="225" y="38"/>
                  <a:pt x="210" y="99"/>
                  <a:pt x="179" y="222"/>
                </a:cubicBezTo>
                <a:cubicBezTo>
                  <a:pt x="149" y="343"/>
                  <a:pt x="134" y="405"/>
                  <a:pt x="134" y="406"/>
                </a:cubicBezTo>
                <a:cubicBezTo>
                  <a:pt x="134" y="408"/>
                  <a:pt x="136" y="409"/>
                  <a:pt x="141" y="409"/>
                </a:cubicBezTo>
                <a:cubicBezTo>
                  <a:pt x="145" y="409"/>
                  <a:pt x="162" y="409"/>
                  <a:pt x="190" y="409"/>
                </a:cubicBezTo>
                <a:cubicBezTo>
                  <a:pt x="192" y="409"/>
                  <a:pt x="196" y="409"/>
                  <a:pt x="202" y="409"/>
                </a:cubicBezTo>
                <a:cubicBezTo>
                  <a:pt x="208" y="409"/>
                  <a:pt x="213" y="409"/>
                  <a:pt x="218" y="410"/>
                </a:cubicBezTo>
                <a:cubicBezTo>
                  <a:pt x="272" y="410"/>
                  <a:pt x="316" y="392"/>
                  <a:pt x="351" y="357"/>
                </a:cubicBezTo>
                <a:cubicBezTo>
                  <a:pt x="367" y="342"/>
                  <a:pt x="379" y="324"/>
                  <a:pt x="389" y="303"/>
                </a:cubicBezTo>
                <a:cubicBezTo>
                  <a:pt x="399" y="283"/>
                  <a:pt x="408" y="256"/>
                  <a:pt x="418" y="222"/>
                </a:cubicBezTo>
                <a:cubicBezTo>
                  <a:pt x="426" y="187"/>
                  <a:pt x="430" y="159"/>
                  <a:pt x="43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1" name=""/>
          <p:cNvSpPr/>
          <p:nvPr/>
        </p:nvSpPr>
        <p:spPr>
          <a:xfrm>
            <a:off x="4044240" y="3366720"/>
            <a:ext cx="109440" cy="104760"/>
          </a:xfrm>
          <a:custGeom>
            <a:avLst/>
            <a:gdLst/>
            <a:ahLst/>
            <a:rect l="0" t="0" r="r" b="b"/>
            <a:pathLst>
              <a:path w="304" h="291">
                <a:moveTo>
                  <a:pt x="0" y="184"/>
                </a:moveTo>
                <a:cubicBezTo>
                  <a:pt x="0" y="140"/>
                  <a:pt x="16" y="99"/>
                  <a:pt x="49" y="60"/>
                </a:cubicBezTo>
                <a:cubicBezTo>
                  <a:pt x="81" y="20"/>
                  <a:pt x="118" y="1"/>
                  <a:pt x="159" y="0"/>
                </a:cubicBezTo>
                <a:cubicBezTo>
                  <a:pt x="181" y="0"/>
                  <a:pt x="200" y="11"/>
                  <a:pt x="217" y="32"/>
                </a:cubicBezTo>
                <a:cubicBezTo>
                  <a:pt x="224" y="19"/>
                  <a:pt x="234" y="13"/>
                  <a:pt x="247" y="13"/>
                </a:cubicBezTo>
                <a:cubicBezTo>
                  <a:pt x="252" y="13"/>
                  <a:pt x="257" y="14"/>
                  <a:pt x="261" y="18"/>
                </a:cubicBezTo>
                <a:cubicBezTo>
                  <a:pt x="266" y="21"/>
                  <a:pt x="268" y="25"/>
                  <a:pt x="268" y="31"/>
                </a:cubicBezTo>
                <a:cubicBezTo>
                  <a:pt x="268" y="36"/>
                  <a:pt x="260" y="71"/>
                  <a:pt x="244" y="134"/>
                </a:cubicBezTo>
                <a:cubicBezTo>
                  <a:pt x="228" y="197"/>
                  <a:pt x="220" y="233"/>
                  <a:pt x="220" y="241"/>
                </a:cubicBezTo>
                <a:cubicBezTo>
                  <a:pt x="220" y="251"/>
                  <a:pt x="221" y="258"/>
                  <a:pt x="224" y="262"/>
                </a:cubicBezTo>
                <a:cubicBezTo>
                  <a:pt x="227" y="265"/>
                  <a:pt x="232" y="267"/>
                  <a:pt x="238" y="268"/>
                </a:cubicBezTo>
                <a:cubicBezTo>
                  <a:pt x="242" y="267"/>
                  <a:pt x="246" y="265"/>
                  <a:pt x="250" y="262"/>
                </a:cubicBezTo>
                <a:cubicBezTo>
                  <a:pt x="259" y="253"/>
                  <a:pt x="268" y="233"/>
                  <a:pt x="277" y="200"/>
                </a:cubicBezTo>
                <a:cubicBezTo>
                  <a:pt x="279" y="192"/>
                  <a:pt x="282" y="187"/>
                  <a:pt x="283" y="187"/>
                </a:cubicBezTo>
                <a:cubicBezTo>
                  <a:pt x="284" y="186"/>
                  <a:pt x="286" y="186"/>
                  <a:pt x="290" y="186"/>
                </a:cubicBezTo>
                <a:lnTo>
                  <a:pt x="292" y="186"/>
                </a:lnTo>
                <a:cubicBezTo>
                  <a:pt x="300" y="186"/>
                  <a:pt x="304" y="188"/>
                  <a:pt x="304" y="192"/>
                </a:cubicBezTo>
                <a:cubicBezTo>
                  <a:pt x="304" y="195"/>
                  <a:pt x="303" y="200"/>
                  <a:pt x="301" y="209"/>
                </a:cubicBezTo>
                <a:cubicBezTo>
                  <a:pt x="299" y="218"/>
                  <a:pt x="295" y="230"/>
                  <a:pt x="288" y="244"/>
                </a:cubicBezTo>
                <a:cubicBezTo>
                  <a:pt x="282" y="258"/>
                  <a:pt x="275" y="269"/>
                  <a:pt x="268" y="276"/>
                </a:cubicBezTo>
                <a:cubicBezTo>
                  <a:pt x="262" y="282"/>
                  <a:pt x="255" y="286"/>
                  <a:pt x="247" y="289"/>
                </a:cubicBezTo>
                <a:cubicBezTo>
                  <a:pt x="244" y="290"/>
                  <a:pt x="239" y="291"/>
                  <a:pt x="232" y="291"/>
                </a:cubicBezTo>
                <a:cubicBezTo>
                  <a:pt x="217" y="291"/>
                  <a:pt x="205" y="288"/>
                  <a:pt x="195" y="281"/>
                </a:cubicBezTo>
                <a:cubicBezTo>
                  <a:pt x="185" y="275"/>
                  <a:pt x="179" y="268"/>
                  <a:pt x="176" y="261"/>
                </a:cubicBezTo>
                <a:lnTo>
                  <a:pt x="172" y="252"/>
                </a:lnTo>
                <a:cubicBezTo>
                  <a:pt x="172" y="251"/>
                  <a:pt x="171" y="251"/>
                  <a:pt x="170" y="252"/>
                </a:cubicBezTo>
                <a:cubicBezTo>
                  <a:pt x="169" y="253"/>
                  <a:pt x="168" y="254"/>
                  <a:pt x="167" y="255"/>
                </a:cubicBezTo>
                <a:cubicBezTo>
                  <a:pt x="142" y="279"/>
                  <a:pt x="115" y="291"/>
                  <a:pt x="89" y="291"/>
                </a:cubicBezTo>
                <a:cubicBezTo>
                  <a:pt x="66" y="291"/>
                  <a:pt x="45" y="282"/>
                  <a:pt x="27" y="265"/>
                </a:cubicBezTo>
                <a:cubicBezTo>
                  <a:pt x="9" y="248"/>
                  <a:pt x="0" y="221"/>
                  <a:pt x="0" y="184"/>
                </a:cubicBezTo>
                <a:moveTo>
                  <a:pt x="205" y="74"/>
                </a:moveTo>
                <a:cubicBezTo>
                  <a:pt x="205" y="71"/>
                  <a:pt x="204" y="67"/>
                  <a:pt x="202" y="60"/>
                </a:cubicBezTo>
                <a:cubicBezTo>
                  <a:pt x="200" y="53"/>
                  <a:pt x="195" y="45"/>
                  <a:pt x="187" y="36"/>
                </a:cubicBezTo>
                <a:cubicBezTo>
                  <a:pt x="179" y="28"/>
                  <a:pt x="169" y="24"/>
                  <a:pt x="157" y="23"/>
                </a:cubicBezTo>
                <a:cubicBezTo>
                  <a:pt x="142" y="23"/>
                  <a:pt x="127" y="30"/>
                  <a:pt x="113" y="44"/>
                </a:cubicBezTo>
                <a:cubicBezTo>
                  <a:pt x="100" y="58"/>
                  <a:pt x="89" y="75"/>
                  <a:pt x="81" y="96"/>
                </a:cubicBezTo>
                <a:cubicBezTo>
                  <a:pt x="69" y="130"/>
                  <a:pt x="60" y="165"/>
                  <a:pt x="55" y="202"/>
                </a:cubicBezTo>
                <a:cubicBezTo>
                  <a:pt x="55" y="203"/>
                  <a:pt x="55" y="205"/>
                  <a:pt x="55" y="209"/>
                </a:cubicBezTo>
                <a:cubicBezTo>
                  <a:pt x="55" y="212"/>
                  <a:pt x="55" y="215"/>
                  <a:pt x="54" y="216"/>
                </a:cubicBezTo>
                <a:cubicBezTo>
                  <a:pt x="54" y="236"/>
                  <a:pt x="58" y="249"/>
                  <a:pt x="66" y="256"/>
                </a:cubicBezTo>
                <a:cubicBezTo>
                  <a:pt x="74" y="263"/>
                  <a:pt x="83" y="267"/>
                  <a:pt x="94" y="268"/>
                </a:cubicBezTo>
                <a:cubicBezTo>
                  <a:pt x="110" y="268"/>
                  <a:pt x="126" y="261"/>
                  <a:pt x="143" y="246"/>
                </a:cubicBezTo>
                <a:cubicBezTo>
                  <a:pt x="159" y="232"/>
                  <a:pt x="168" y="221"/>
                  <a:pt x="171" y="214"/>
                </a:cubicBezTo>
                <a:cubicBezTo>
                  <a:pt x="172" y="212"/>
                  <a:pt x="178" y="189"/>
                  <a:pt x="188" y="145"/>
                </a:cubicBezTo>
                <a:cubicBezTo>
                  <a:pt x="199" y="101"/>
                  <a:pt x="204" y="77"/>
                  <a:pt x="205" y="7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2" name=""/>
          <p:cNvSpPr/>
          <p:nvPr/>
        </p:nvSpPr>
        <p:spPr>
          <a:xfrm>
            <a:off x="4163040" y="3324240"/>
            <a:ext cx="72360" cy="147240"/>
          </a:xfrm>
          <a:custGeom>
            <a:avLst/>
            <a:gdLst/>
            <a:ahLst/>
            <a:rect l="0" t="0" r="r" b="b"/>
            <a:pathLst>
              <a:path w="201" h="409">
                <a:moveTo>
                  <a:pt x="5" y="154"/>
                </a:moveTo>
                <a:cubicBezTo>
                  <a:pt x="2" y="151"/>
                  <a:pt x="0" y="149"/>
                  <a:pt x="0" y="148"/>
                </a:cubicBezTo>
                <a:cubicBezTo>
                  <a:pt x="0" y="146"/>
                  <a:pt x="1" y="143"/>
                  <a:pt x="2" y="138"/>
                </a:cubicBezTo>
                <a:cubicBezTo>
                  <a:pt x="4" y="132"/>
                  <a:pt x="5" y="129"/>
                  <a:pt x="5" y="129"/>
                </a:cubicBezTo>
                <a:cubicBezTo>
                  <a:pt x="6" y="126"/>
                  <a:pt x="8" y="125"/>
                  <a:pt x="11" y="125"/>
                </a:cubicBezTo>
                <a:cubicBezTo>
                  <a:pt x="14" y="125"/>
                  <a:pt x="25" y="125"/>
                  <a:pt x="44" y="125"/>
                </a:cubicBezTo>
                <a:lnTo>
                  <a:pt x="79" y="125"/>
                </a:lnTo>
                <a:lnTo>
                  <a:pt x="91" y="73"/>
                </a:lnTo>
                <a:cubicBezTo>
                  <a:pt x="92" y="69"/>
                  <a:pt x="94" y="63"/>
                  <a:pt x="96" y="55"/>
                </a:cubicBezTo>
                <a:cubicBezTo>
                  <a:pt x="97" y="47"/>
                  <a:pt x="99" y="42"/>
                  <a:pt x="100" y="38"/>
                </a:cubicBezTo>
                <a:cubicBezTo>
                  <a:pt x="101" y="35"/>
                  <a:pt x="103" y="30"/>
                  <a:pt x="104" y="25"/>
                </a:cubicBezTo>
                <a:cubicBezTo>
                  <a:pt x="105" y="20"/>
                  <a:pt x="107" y="17"/>
                  <a:pt x="109" y="14"/>
                </a:cubicBezTo>
                <a:cubicBezTo>
                  <a:pt x="111" y="12"/>
                  <a:pt x="113" y="10"/>
                  <a:pt x="116" y="7"/>
                </a:cubicBezTo>
                <a:cubicBezTo>
                  <a:pt x="118" y="4"/>
                  <a:pt x="121" y="2"/>
                  <a:pt x="125" y="1"/>
                </a:cubicBezTo>
                <a:cubicBezTo>
                  <a:pt x="128" y="0"/>
                  <a:pt x="132" y="0"/>
                  <a:pt x="136" y="0"/>
                </a:cubicBezTo>
                <a:cubicBezTo>
                  <a:pt x="144" y="0"/>
                  <a:pt x="149" y="2"/>
                  <a:pt x="152" y="7"/>
                </a:cubicBezTo>
                <a:cubicBezTo>
                  <a:pt x="155" y="11"/>
                  <a:pt x="157" y="15"/>
                  <a:pt x="157" y="19"/>
                </a:cubicBezTo>
                <a:cubicBezTo>
                  <a:pt x="157" y="22"/>
                  <a:pt x="155" y="32"/>
                  <a:pt x="151" y="49"/>
                </a:cubicBezTo>
                <a:cubicBezTo>
                  <a:pt x="147" y="66"/>
                  <a:pt x="143" y="83"/>
                  <a:pt x="138" y="100"/>
                </a:cubicBezTo>
                <a:lnTo>
                  <a:pt x="132" y="123"/>
                </a:lnTo>
                <a:cubicBezTo>
                  <a:pt x="132" y="124"/>
                  <a:pt x="142" y="125"/>
                  <a:pt x="164" y="125"/>
                </a:cubicBezTo>
                <a:lnTo>
                  <a:pt x="196" y="125"/>
                </a:lnTo>
                <a:cubicBezTo>
                  <a:pt x="199" y="128"/>
                  <a:pt x="201" y="130"/>
                  <a:pt x="201" y="132"/>
                </a:cubicBezTo>
                <a:cubicBezTo>
                  <a:pt x="201" y="141"/>
                  <a:pt x="198" y="149"/>
                  <a:pt x="193" y="154"/>
                </a:cubicBezTo>
                <a:lnTo>
                  <a:pt x="124" y="154"/>
                </a:lnTo>
                <a:lnTo>
                  <a:pt x="101" y="247"/>
                </a:lnTo>
                <a:cubicBezTo>
                  <a:pt x="84" y="316"/>
                  <a:pt x="75" y="353"/>
                  <a:pt x="75" y="359"/>
                </a:cubicBezTo>
                <a:cubicBezTo>
                  <a:pt x="75" y="377"/>
                  <a:pt x="82" y="386"/>
                  <a:pt x="93" y="386"/>
                </a:cubicBezTo>
                <a:cubicBezTo>
                  <a:pt x="108" y="386"/>
                  <a:pt x="123" y="378"/>
                  <a:pt x="137" y="364"/>
                </a:cubicBezTo>
                <a:cubicBezTo>
                  <a:pt x="151" y="348"/>
                  <a:pt x="162" y="330"/>
                  <a:pt x="171" y="309"/>
                </a:cubicBezTo>
                <a:cubicBezTo>
                  <a:pt x="172" y="306"/>
                  <a:pt x="173" y="305"/>
                  <a:pt x="174" y="304"/>
                </a:cubicBezTo>
                <a:cubicBezTo>
                  <a:pt x="175" y="304"/>
                  <a:pt x="178" y="304"/>
                  <a:pt x="184" y="303"/>
                </a:cubicBezTo>
                <a:lnTo>
                  <a:pt x="186" y="303"/>
                </a:lnTo>
                <a:cubicBezTo>
                  <a:pt x="193" y="303"/>
                  <a:pt x="196" y="305"/>
                  <a:pt x="196" y="308"/>
                </a:cubicBezTo>
                <a:cubicBezTo>
                  <a:pt x="196" y="310"/>
                  <a:pt x="195" y="312"/>
                  <a:pt x="194" y="316"/>
                </a:cubicBezTo>
                <a:cubicBezTo>
                  <a:pt x="192" y="323"/>
                  <a:pt x="188" y="331"/>
                  <a:pt x="182" y="340"/>
                </a:cubicBezTo>
                <a:cubicBezTo>
                  <a:pt x="177" y="350"/>
                  <a:pt x="169" y="361"/>
                  <a:pt x="160" y="372"/>
                </a:cubicBezTo>
                <a:cubicBezTo>
                  <a:pt x="151" y="382"/>
                  <a:pt x="141" y="391"/>
                  <a:pt x="128" y="398"/>
                </a:cubicBezTo>
                <a:cubicBezTo>
                  <a:pt x="115" y="406"/>
                  <a:pt x="102" y="409"/>
                  <a:pt x="89" y="409"/>
                </a:cubicBezTo>
                <a:cubicBezTo>
                  <a:pt x="75" y="409"/>
                  <a:pt x="63" y="406"/>
                  <a:pt x="51" y="400"/>
                </a:cubicBezTo>
                <a:cubicBezTo>
                  <a:pt x="39" y="393"/>
                  <a:pt x="31" y="382"/>
                  <a:pt x="26" y="366"/>
                </a:cubicBezTo>
                <a:cubicBezTo>
                  <a:pt x="25" y="363"/>
                  <a:pt x="25" y="357"/>
                  <a:pt x="25" y="348"/>
                </a:cubicBezTo>
                <a:lnTo>
                  <a:pt x="25" y="337"/>
                </a:lnTo>
                <a:lnTo>
                  <a:pt x="47" y="247"/>
                </a:lnTo>
                <a:cubicBezTo>
                  <a:pt x="62" y="186"/>
                  <a:pt x="70" y="156"/>
                  <a:pt x="70" y="156"/>
                </a:cubicBezTo>
                <a:cubicBezTo>
                  <a:pt x="70" y="155"/>
                  <a:pt x="59" y="154"/>
                  <a:pt x="38" y="154"/>
                </a:cubicBezTo>
                <a:lnTo>
                  <a:pt x="5" y="1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3" name=""/>
          <p:cNvSpPr/>
          <p:nvPr/>
        </p:nvSpPr>
        <p:spPr>
          <a:xfrm>
            <a:off x="4249800" y="3366720"/>
            <a:ext cx="109440" cy="104760"/>
          </a:xfrm>
          <a:custGeom>
            <a:avLst/>
            <a:gdLst/>
            <a:ahLst/>
            <a:rect l="0" t="0" r="r" b="b"/>
            <a:pathLst>
              <a:path w="304" h="291">
                <a:moveTo>
                  <a:pt x="0" y="184"/>
                </a:moveTo>
                <a:cubicBezTo>
                  <a:pt x="0" y="140"/>
                  <a:pt x="16" y="99"/>
                  <a:pt x="49" y="60"/>
                </a:cubicBezTo>
                <a:cubicBezTo>
                  <a:pt x="81" y="20"/>
                  <a:pt x="118" y="1"/>
                  <a:pt x="158" y="0"/>
                </a:cubicBezTo>
                <a:cubicBezTo>
                  <a:pt x="181" y="0"/>
                  <a:pt x="201" y="11"/>
                  <a:pt x="217" y="32"/>
                </a:cubicBezTo>
                <a:cubicBezTo>
                  <a:pt x="224" y="19"/>
                  <a:pt x="234" y="13"/>
                  <a:pt x="247" y="13"/>
                </a:cubicBezTo>
                <a:cubicBezTo>
                  <a:pt x="252" y="13"/>
                  <a:pt x="257" y="14"/>
                  <a:pt x="261" y="18"/>
                </a:cubicBezTo>
                <a:cubicBezTo>
                  <a:pt x="266" y="21"/>
                  <a:pt x="268" y="25"/>
                  <a:pt x="268" y="31"/>
                </a:cubicBezTo>
                <a:cubicBezTo>
                  <a:pt x="268" y="36"/>
                  <a:pt x="260" y="71"/>
                  <a:pt x="244" y="134"/>
                </a:cubicBezTo>
                <a:cubicBezTo>
                  <a:pt x="228" y="197"/>
                  <a:pt x="220" y="233"/>
                  <a:pt x="220" y="241"/>
                </a:cubicBezTo>
                <a:cubicBezTo>
                  <a:pt x="220" y="251"/>
                  <a:pt x="221" y="258"/>
                  <a:pt x="224" y="262"/>
                </a:cubicBezTo>
                <a:cubicBezTo>
                  <a:pt x="227" y="265"/>
                  <a:pt x="232" y="267"/>
                  <a:pt x="238" y="268"/>
                </a:cubicBezTo>
                <a:cubicBezTo>
                  <a:pt x="242" y="267"/>
                  <a:pt x="246" y="265"/>
                  <a:pt x="251" y="262"/>
                </a:cubicBezTo>
                <a:cubicBezTo>
                  <a:pt x="260" y="253"/>
                  <a:pt x="268" y="233"/>
                  <a:pt x="277" y="200"/>
                </a:cubicBezTo>
                <a:cubicBezTo>
                  <a:pt x="279" y="192"/>
                  <a:pt x="282" y="187"/>
                  <a:pt x="283" y="187"/>
                </a:cubicBezTo>
                <a:cubicBezTo>
                  <a:pt x="284" y="186"/>
                  <a:pt x="286" y="186"/>
                  <a:pt x="290" y="186"/>
                </a:cubicBezTo>
                <a:lnTo>
                  <a:pt x="292" y="186"/>
                </a:lnTo>
                <a:cubicBezTo>
                  <a:pt x="300" y="186"/>
                  <a:pt x="304" y="188"/>
                  <a:pt x="304" y="192"/>
                </a:cubicBezTo>
                <a:cubicBezTo>
                  <a:pt x="304" y="195"/>
                  <a:pt x="303" y="200"/>
                  <a:pt x="301" y="209"/>
                </a:cubicBezTo>
                <a:cubicBezTo>
                  <a:pt x="299" y="218"/>
                  <a:pt x="295" y="230"/>
                  <a:pt x="288" y="244"/>
                </a:cubicBezTo>
                <a:cubicBezTo>
                  <a:pt x="282" y="258"/>
                  <a:pt x="275" y="269"/>
                  <a:pt x="268" y="276"/>
                </a:cubicBezTo>
                <a:cubicBezTo>
                  <a:pt x="262" y="282"/>
                  <a:pt x="255" y="286"/>
                  <a:pt x="247" y="289"/>
                </a:cubicBezTo>
                <a:cubicBezTo>
                  <a:pt x="244" y="290"/>
                  <a:pt x="239" y="291"/>
                  <a:pt x="232" y="291"/>
                </a:cubicBezTo>
                <a:cubicBezTo>
                  <a:pt x="217" y="291"/>
                  <a:pt x="205" y="288"/>
                  <a:pt x="195" y="281"/>
                </a:cubicBezTo>
                <a:cubicBezTo>
                  <a:pt x="186" y="275"/>
                  <a:pt x="179" y="268"/>
                  <a:pt x="176" y="261"/>
                </a:cubicBezTo>
                <a:lnTo>
                  <a:pt x="172" y="252"/>
                </a:lnTo>
                <a:cubicBezTo>
                  <a:pt x="172" y="251"/>
                  <a:pt x="171" y="251"/>
                  <a:pt x="170" y="252"/>
                </a:cubicBezTo>
                <a:cubicBezTo>
                  <a:pt x="169" y="253"/>
                  <a:pt x="168" y="254"/>
                  <a:pt x="167" y="255"/>
                </a:cubicBezTo>
                <a:cubicBezTo>
                  <a:pt x="141" y="279"/>
                  <a:pt x="115" y="291"/>
                  <a:pt x="89" y="291"/>
                </a:cubicBezTo>
                <a:cubicBezTo>
                  <a:pt x="66" y="291"/>
                  <a:pt x="45" y="282"/>
                  <a:pt x="27" y="265"/>
                </a:cubicBezTo>
                <a:cubicBezTo>
                  <a:pt x="9" y="248"/>
                  <a:pt x="0" y="221"/>
                  <a:pt x="0" y="184"/>
                </a:cubicBezTo>
                <a:moveTo>
                  <a:pt x="205" y="74"/>
                </a:moveTo>
                <a:cubicBezTo>
                  <a:pt x="205" y="71"/>
                  <a:pt x="204" y="67"/>
                  <a:pt x="202" y="60"/>
                </a:cubicBezTo>
                <a:cubicBezTo>
                  <a:pt x="200" y="53"/>
                  <a:pt x="195" y="45"/>
                  <a:pt x="187" y="36"/>
                </a:cubicBezTo>
                <a:cubicBezTo>
                  <a:pt x="179" y="28"/>
                  <a:pt x="170" y="24"/>
                  <a:pt x="157" y="23"/>
                </a:cubicBezTo>
                <a:cubicBezTo>
                  <a:pt x="142" y="23"/>
                  <a:pt x="127" y="30"/>
                  <a:pt x="114" y="44"/>
                </a:cubicBezTo>
                <a:cubicBezTo>
                  <a:pt x="100" y="58"/>
                  <a:pt x="89" y="75"/>
                  <a:pt x="81" y="96"/>
                </a:cubicBezTo>
                <a:cubicBezTo>
                  <a:pt x="69" y="130"/>
                  <a:pt x="60" y="165"/>
                  <a:pt x="55" y="202"/>
                </a:cubicBezTo>
                <a:cubicBezTo>
                  <a:pt x="55" y="203"/>
                  <a:pt x="55" y="205"/>
                  <a:pt x="55" y="209"/>
                </a:cubicBezTo>
                <a:cubicBezTo>
                  <a:pt x="55" y="212"/>
                  <a:pt x="55" y="215"/>
                  <a:pt x="55" y="216"/>
                </a:cubicBezTo>
                <a:cubicBezTo>
                  <a:pt x="55" y="236"/>
                  <a:pt x="58" y="249"/>
                  <a:pt x="66" y="256"/>
                </a:cubicBezTo>
                <a:cubicBezTo>
                  <a:pt x="74" y="263"/>
                  <a:pt x="83" y="267"/>
                  <a:pt x="94" y="268"/>
                </a:cubicBezTo>
                <a:cubicBezTo>
                  <a:pt x="110" y="268"/>
                  <a:pt x="126" y="261"/>
                  <a:pt x="142" y="246"/>
                </a:cubicBezTo>
                <a:cubicBezTo>
                  <a:pt x="158" y="232"/>
                  <a:pt x="168" y="221"/>
                  <a:pt x="171" y="214"/>
                </a:cubicBezTo>
                <a:cubicBezTo>
                  <a:pt x="172" y="212"/>
                  <a:pt x="178" y="189"/>
                  <a:pt x="188" y="145"/>
                </a:cubicBezTo>
                <a:cubicBezTo>
                  <a:pt x="199" y="101"/>
                  <a:pt x="205" y="77"/>
                  <a:pt x="205" y="7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4" name=""/>
          <p:cNvSpPr/>
          <p:nvPr/>
        </p:nvSpPr>
        <p:spPr>
          <a:xfrm>
            <a:off x="4392000" y="3295440"/>
            <a:ext cx="9360" cy="231120"/>
          </a:xfrm>
          <a:custGeom>
            <a:avLst/>
            <a:gdLst/>
            <a:ahLst/>
            <a:rect l="0" t="0" r="r" b="b"/>
            <a:pathLst>
              <a:path w="26" h="642">
                <a:moveTo>
                  <a:pt x="12" y="642"/>
                </a:moveTo>
                <a:lnTo>
                  <a:pt x="11" y="642"/>
                </a:lnTo>
                <a:cubicBezTo>
                  <a:pt x="6" y="642"/>
                  <a:pt x="2" y="639"/>
                  <a:pt x="0" y="633"/>
                </a:cubicBezTo>
                <a:lnTo>
                  <a:pt x="0" y="322"/>
                </a:lnTo>
                <a:lnTo>
                  <a:pt x="0" y="9"/>
                </a:lnTo>
                <a:cubicBezTo>
                  <a:pt x="5" y="3"/>
                  <a:pt x="9" y="0"/>
                  <a:pt x="12" y="0"/>
                </a:cubicBezTo>
                <a:cubicBezTo>
                  <a:pt x="19" y="0"/>
                  <a:pt x="23" y="4"/>
                  <a:pt x="26" y="10"/>
                </a:cubicBezTo>
                <a:lnTo>
                  <a:pt x="26" y="633"/>
                </a:lnTo>
                <a:cubicBezTo>
                  <a:pt x="23" y="639"/>
                  <a:pt x="19" y="642"/>
                  <a:pt x="15" y="642"/>
                </a:cubicBezTo>
                <a:lnTo>
                  <a:pt x="12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5" name=""/>
          <p:cNvSpPr/>
          <p:nvPr/>
        </p:nvSpPr>
        <p:spPr>
          <a:xfrm>
            <a:off x="4440240" y="331092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8" y="0"/>
                </a:moveTo>
                <a:cubicBezTo>
                  <a:pt x="254" y="0"/>
                  <a:pt x="265" y="0"/>
                  <a:pt x="280" y="1"/>
                </a:cubicBezTo>
                <a:cubicBezTo>
                  <a:pt x="296" y="1"/>
                  <a:pt x="310" y="2"/>
                  <a:pt x="323" y="2"/>
                </a:cubicBezTo>
                <a:cubicBezTo>
                  <a:pt x="345" y="2"/>
                  <a:pt x="363" y="2"/>
                  <a:pt x="378" y="1"/>
                </a:cubicBezTo>
                <a:cubicBezTo>
                  <a:pt x="393" y="1"/>
                  <a:pt x="401" y="1"/>
                  <a:pt x="403" y="1"/>
                </a:cubicBezTo>
                <a:cubicBezTo>
                  <a:pt x="411" y="1"/>
                  <a:pt x="415" y="2"/>
                  <a:pt x="415" y="6"/>
                </a:cubicBezTo>
                <a:cubicBezTo>
                  <a:pt x="415" y="8"/>
                  <a:pt x="414" y="11"/>
                  <a:pt x="413" y="15"/>
                </a:cubicBezTo>
                <a:cubicBezTo>
                  <a:pt x="411" y="23"/>
                  <a:pt x="409" y="27"/>
                  <a:pt x="407" y="28"/>
                </a:cubicBezTo>
                <a:cubicBezTo>
                  <a:pt x="405" y="29"/>
                  <a:pt x="400" y="30"/>
                  <a:pt x="393" y="30"/>
                </a:cubicBezTo>
                <a:cubicBezTo>
                  <a:pt x="382" y="30"/>
                  <a:pt x="374" y="31"/>
                  <a:pt x="367" y="33"/>
                </a:cubicBezTo>
                <a:cubicBezTo>
                  <a:pt x="361" y="35"/>
                  <a:pt x="356" y="36"/>
                  <a:pt x="354" y="38"/>
                </a:cubicBezTo>
                <a:cubicBezTo>
                  <a:pt x="351" y="40"/>
                  <a:pt x="350" y="42"/>
                  <a:pt x="352" y="44"/>
                </a:cubicBezTo>
                <a:cubicBezTo>
                  <a:pt x="352" y="49"/>
                  <a:pt x="355" y="101"/>
                  <a:pt x="362" y="197"/>
                </a:cubicBezTo>
                <a:cubicBezTo>
                  <a:pt x="369" y="294"/>
                  <a:pt x="372" y="345"/>
                  <a:pt x="372" y="351"/>
                </a:cubicBezTo>
                <a:lnTo>
                  <a:pt x="374" y="349"/>
                </a:lnTo>
                <a:cubicBezTo>
                  <a:pt x="374" y="348"/>
                  <a:pt x="376" y="345"/>
                  <a:pt x="377" y="342"/>
                </a:cubicBezTo>
                <a:cubicBezTo>
                  <a:pt x="379" y="339"/>
                  <a:pt x="382" y="335"/>
                  <a:pt x="385" y="330"/>
                </a:cubicBezTo>
                <a:cubicBezTo>
                  <a:pt x="388" y="325"/>
                  <a:pt x="392" y="319"/>
                  <a:pt x="396" y="311"/>
                </a:cubicBezTo>
                <a:cubicBezTo>
                  <a:pt x="400" y="303"/>
                  <a:pt x="405" y="295"/>
                  <a:pt x="411" y="285"/>
                </a:cubicBezTo>
                <a:cubicBezTo>
                  <a:pt x="418" y="275"/>
                  <a:pt x="424" y="263"/>
                  <a:pt x="431" y="250"/>
                </a:cubicBezTo>
                <a:cubicBezTo>
                  <a:pt x="437" y="237"/>
                  <a:pt x="445" y="222"/>
                  <a:pt x="456" y="207"/>
                </a:cubicBezTo>
                <a:cubicBezTo>
                  <a:pt x="500" y="128"/>
                  <a:pt x="525" y="83"/>
                  <a:pt x="531" y="72"/>
                </a:cubicBezTo>
                <a:cubicBezTo>
                  <a:pt x="537" y="60"/>
                  <a:pt x="541" y="53"/>
                  <a:pt x="541" y="51"/>
                </a:cubicBezTo>
                <a:cubicBezTo>
                  <a:pt x="541" y="44"/>
                  <a:pt x="537" y="39"/>
                  <a:pt x="529" y="35"/>
                </a:cubicBezTo>
                <a:cubicBezTo>
                  <a:pt x="521" y="32"/>
                  <a:pt x="512" y="30"/>
                  <a:pt x="502" y="30"/>
                </a:cubicBezTo>
                <a:cubicBezTo>
                  <a:pt x="496" y="30"/>
                  <a:pt x="493" y="27"/>
                  <a:pt x="493" y="23"/>
                </a:cubicBezTo>
                <a:cubicBezTo>
                  <a:pt x="493" y="22"/>
                  <a:pt x="493" y="19"/>
                  <a:pt x="494" y="15"/>
                </a:cubicBezTo>
                <a:cubicBezTo>
                  <a:pt x="496" y="8"/>
                  <a:pt x="497" y="4"/>
                  <a:pt x="498" y="3"/>
                </a:cubicBezTo>
                <a:cubicBezTo>
                  <a:pt x="499" y="1"/>
                  <a:pt x="502" y="1"/>
                  <a:pt x="507" y="1"/>
                </a:cubicBezTo>
                <a:cubicBezTo>
                  <a:pt x="508" y="1"/>
                  <a:pt x="512" y="1"/>
                  <a:pt x="518" y="1"/>
                </a:cubicBezTo>
                <a:cubicBezTo>
                  <a:pt x="524" y="1"/>
                  <a:pt x="532" y="1"/>
                  <a:pt x="543" y="1"/>
                </a:cubicBezTo>
                <a:cubicBezTo>
                  <a:pt x="554" y="1"/>
                  <a:pt x="565" y="1"/>
                  <a:pt x="578" y="1"/>
                </a:cubicBezTo>
                <a:cubicBezTo>
                  <a:pt x="606" y="1"/>
                  <a:pt x="624" y="1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10"/>
                  <a:pt x="640" y="13"/>
                  <a:pt x="639" y="18"/>
                </a:cubicBezTo>
                <a:cubicBezTo>
                  <a:pt x="638" y="23"/>
                  <a:pt x="636" y="26"/>
                  <a:pt x="635" y="28"/>
                </a:cubicBezTo>
                <a:cubicBezTo>
                  <a:pt x="633" y="29"/>
                  <a:pt x="631" y="30"/>
                  <a:pt x="628" y="30"/>
                </a:cubicBezTo>
                <a:cubicBezTo>
                  <a:pt x="619" y="30"/>
                  <a:pt x="610" y="31"/>
                  <a:pt x="603" y="33"/>
                </a:cubicBezTo>
                <a:cubicBezTo>
                  <a:pt x="595" y="36"/>
                  <a:pt x="588" y="39"/>
                  <a:pt x="583" y="42"/>
                </a:cubicBezTo>
                <a:cubicBezTo>
                  <a:pt x="578" y="46"/>
                  <a:pt x="574" y="49"/>
                  <a:pt x="571" y="53"/>
                </a:cubicBezTo>
                <a:cubicBezTo>
                  <a:pt x="568" y="57"/>
                  <a:pt x="566" y="61"/>
                  <a:pt x="563" y="64"/>
                </a:cubicBezTo>
                <a:lnTo>
                  <a:pt x="561" y="67"/>
                </a:lnTo>
                <a:lnTo>
                  <a:pt x="452" y="258"/>
                </a:lnTo>
                <a:cubicBezTo>
                  <a:pt x="381" y="385"/>
                  <a:pt x="344" y="449"/>
                  <a:pt x="344" y="449"/>
                </a:cubicBezTo>
                <a:cubicBezTo>
                  <a:pt x="341" y="452"/>
                  <a:pt x="336" y="453"/>
                  <a:pt x="329" y="453"/>
                </a:cubicBezTo>
                <a:cubicBezTo>
                  <a:pt x="322" y="453"/>
                  <a:pt x="318" y="452"/>
                  <a:pt x="316" y="450"/>
                </a:cubicBezTo>
                <a:cubicBezTo>
                  <a:pt x="315" y="449"/>
                  <a:pt x="311" y="396"/>
                  <a:pt x="304" y="292"/>
                </a:cubicBezTo>
                <a:cubicBezTo>
                  <a:pt x="297" y="188"/>
                  <a:pt x="294" y="135"/>
                  <a:pt x="293" y="131"/>
                </a:cubicBezTo>
                <a:lnTo>
                  <a:pt x="286" y="143"/>
                </a:lnTo>
                <a:cubicBezTo>
                  <a:pt x="276" y="159"/>
                  <a:pt x="249" y="206"/>
                  <a:pt x="203" y="286"/>
                </a:cubicBezTo>
                <a:cubicBezTo>
                  <a:pt x="142" y="394"/>
                  <a:pt x="110" y="448"/>
                  <a:pt x="109" y="449"/>
                </a:cubicBezTo>
                <a:cubicBezTo>
                  <a:pt x="108" y="450"/>
                  <a:pt x="107" y="451"/>
                  <a:pt x="106" y="452"/>
                </a:cubicBezTo>
                <a:cubicBezTo>
                  <a:pt x="103" y="453"/>
                  <a:pt x="100" y="453"/>
                  <a:pt x="94" y="453"/>
                </a:cubicBezTo>
                <a:cubicBezTo>
                  <a:pt x="86" y="453"/>
                  <a:pt x="81" y="452"/>
                  <a:pt x="81" y="449"/>
                </a:cubicBezTo>
                <a:cubicBezTo>
                  <a:pt x="81" y="448"/>
                  <a:pt x="76" y="379"/>
                  <a:pt x="66" y="244"/>
                </a:cubicBezTo>
                <a:cubicBezTo>
                  <a:pt x="57" y="109"/>
                  <a:pt x="52" y="40"/>
                  <a:pt x="52" y="39"/>
                </a:cubicBezTo>
                <a:cubicBezTo>
                  <a:pt x="51" y="35"/>
                  <a:pt x="49" y="33"/>
                  <a:pt x="45" y="32"/>
                </a:cubicBezTo>
                <a:cubicBezTo>
                  <a:pt x="42" y="31"/>
                  <a:pt x="33" y="30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1" y="13"/>
                  <a:pt x="4" y="5"/>
                  <a:pt x="9" y="0"/>
                </a:cubicBezTo>
                <a:lnTo>
                  <a:pt x="16" y="0"/>
                </a:lnTo>
                <a:cubicBezTo>
                  <a:pt x="34" y="1"/>
                  <a:pt x="56" y="2"/>
                  <a:pt x="81" y="2"/>
                </a:cubicBezTo>
                <a:cubicBezTo>
                  <a:pt x="135" y="2"/>
                  <a:pt x="164" y="1"/>
                  <a:pt x="169" y="0"/>
                </a:cubicBezTo>
                <a:lnTo>
                  <a:pt x="176" y="0"/>
                </a:lnTo>
                <a:cubicBezTo>
                  <a:pt x="178" y="3"/>
                  <a:pt x="180" y="5"/>
                  <a:pt x="180" y="6"/>
                </a:cubicBezTo>
                <a:cubicBezTo>
                  <a:pt x="180" y="7"/>
                  <a:pt x="179" y="11"/>
                  <a:pt x="178" y="17"/>
                </a:cubicBezTo>
                <a:cubicBezTo>
                  <a:pt x="176" y="24"/>
                  <a:pt x="174" y="28"/>
                  <a:pt x="173" y="30"/>
                </a:cubicBezTo>
                <a:lnTo>
                  <a:pt x="159" y="30"/>
                </a:lnTo>
                <a:cubicBezTo>
                  <a:pt x="133" y="31"/>
                  <a:pt x="118" y="35"/>
                  <a:pt x="116" y="41"/>
                </a:cubicBezTo>
                <a:cubicBezTo>
                  <a:pt x="130" y="238"/>
                  <a:pt x="138" y="342"/>
                  <a:pt x="139" y="352"/>
                </a:cubicBezTo>
                <a:lnTo>
                  <a:pt x="290" y="86"/>
                </a:lnTo>
                <a:lnTo>
                  <a:pt x="289" y="62"/>
                </a:lnTo>
                <a:cubicBezTo>
                  <a:pt x="288" y="44"/>
                  <a:pt x="285" y="34"/>
                  <a:pt x="282" y="33"/>
                </a:cubicBezTo>
                <a:cubicBezTo>
                  <a:pt x="280" y="31"/>
                  <a:pt x="271" y="30"/>
                  <a:pt x="255" y="30"/>
                </a:cubicBezTo>
                <a:cubicBezTo>
                  <a:pt x="247" y="30"/>
                  <a:pt x="242" y="29"/>
                  <a:pt x="239" y="28"/>
                </a:cubicBezTo>
                <a:cubicBezTo>
                  <a:pt x="237" y="27"/>
                  <a:pt x="236" y="26"/>
                  <a:pt x="236" y="23"/>
                </a:cubicBezTo>
                <a:cubicBezTo>
                  <a:pt x="236" y="22"/>
                  <a:pt x="236" y="19"/>
                  <a:pt x="237" y="15"/>
                </a:cubicBezTo>
                <a:cubicBezTo>
                  <a:pt x="237" y="13"/>
                  <a:pt x="238" y="11"/>
                  <a:pt x="238" y="9"/>
                </a:cubicBezTo>
                <a:cubicBezTo>
                  <a:pt x="239" y="7"/>
                  <a:pt x="239" y="5"/>
                  <a:pt x="239" y="5"/>
                </a:cubicBezTo>
                <a:cubicBezTo>
                  <a:pt x="239" y="4"/>
                  <a:pt x="239" y="3"/>
                  <a:pt x="241" y="2"/>
                </a:cubicBezTo>
                <a:cubicBezTo>
                  <a:pt x="242" y="1"/>
                  <a:pt x="243" y="1"/>
                  <a:pt x="243" y="1"/>
                </a:cubicBezTo>
                <a:cubicBezTo>
                  <a:pt x="244" y="1"/>
                  <a:pt x="245" y="1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6" name=""/>
          <p:cNvSpPr/>
          <p:nvPr/>
        </p:nvSpPr>
        <p:spPr>
          <a:xfrm>
            <a:off x="4683240" y="329544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9" y="52"/>
                  <a:pt x="109" y="97"/>
                  <a:pt x="127" y="153"/>
                </a:cubicBezTo>
                <a:cubicBezTo>
                  <a:pt x="146" y="207"/>
                  <a:pt x="155" y="263"/>
                  <a:pt x="155" y="322"/>
                </a:cubicBezTo>
                <a:cubicBezTo>
                  <a:pt x="155" y="351"/>
                  <a:pt x="153" y="379"/>
                  <a:pt x="148" y="406"/>
                </a:cubicBezTo>
                <a:cubicBezTo>
                  <a:pt x="144" y="433"/>
                  <a:pt x="139" y="456"/>
                  <a:pt x="134" y="475"/>
                </a:cubicBezTo>
                <a:cubicBezTo>
                  <a:pt x="128" y="493"/>
                  <a:pt x="120" y="512"/>
                  <a:pt x="110" y="531"/>
                </a:cubicBezTo>
                <a:cubicBezTo>
                  <a:pt x="100" y="550"/>
                  <a:pt x="91" y="564"/>
                  <a:pt x="85" y="574"/>
                </a:cubicBezTo>
                <a:cubicBezTo>
                  <a:pt x="79" y="584"/>
                  <a:pt x="70" y="595"/>
                  <a:pt x="58" y="607"/>
                </a:cubicBezTo>
                <a:cubicBezTo>
                  <a:pt x="47" y="619"/>
                  <a:pt x="40" y="626"/>
                  <a:pt x="38" y="628"/>
                </a:cubicBezTo>
                <a:cubicBezTo>
                  <a:pt x="35" y="630"/>
                  <a:pt x="31" y="634"/>
                  <a:pt x="23" y="640"/>
                </a:cubicBezTo>
                <a:cubicBezTo>
                  <a:pt x="22" y="641"/>
                  <a:pt x="21" y="642"/>
                  <a:pt x="20" y="643"/>
                </a:cubicBezTo>
                <a:lnTo>
                  <a:pt x="13" y="643"/>
                </a:lnTo>
                <a:cubicBezTo>
                  <a:pt x="9" y="643"/>
                  <a:pt x="7" y="643"/>
                  <a:pt x="6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40"/>
                  <a:pt x="1" y="638"/>
                  <a:pt x="0" y="635"/>
                </a:cubicBezTo>
                <a:cubicBezTo>
                  <a:pt x="1" y="635"/>
                  <a:pt x="3" y="632"/>
                  <a:pt x="7" y="627"/>
                </a:cubicBezTo>
                <a:cubicBezTo>
                  <a:pt x="75" y="558"/>
                  <a:pt x="108" y="456"/>
                  <a:pt x="108" y="322"/>
                </a:cubicBezTo>
                <a:cubicBezTo>
                  <a:pt x="108" y="188"/>
                  <a:pt x="75" y="85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7" name=""/>
          <p:cNvSpPr/>
          <p:nvPr/>
        </p:nvSpPr>
        <p:spPr>
          <a:xfrm>
            <a:off x="933120" y="36954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8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20"/>
                  <a:pt x="46" y="13"/>
                  <a:pt x="58" y="8"/>
                </a:cubicBezTo>
                <a:cubicBezTo>
                  <a:pt x="69" y="4"/>
                  <a:pt x="81" y="0"/>
                  <a:pt x="94" y="0"/>
                </a:cubicBezTo>
                <a:cubicBezTo>
                  <a:pt x="106" y="0"/>
                  <a:pt x="118" y="4"/>
                  <a:pt x="129" y="8"/>
                </a:cubicBezTo>
                <a:cubicBezTo>
                  <a:pt x="141" y="13"/>
                  <a:pt x="151" y="20"/>
                  <a:pt x="160" y="28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8" name=""/>
          <p:cNvSpPr txBox="1"/>
          <p:nvPr/>
        </p:nvSpPr>
        <p:spPr>
          <a:xfrm>
            <a:off x="1949760" y="3381120"/>
            <a:ext cx="342000" cy="159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130" spc="-1" strike="noStrike">
                <a:solidFill>
                  <a:srgbClr val="1f2328"/>
                </a:solidFill>
                <a:latin typeface="Times New Roman"/>
                <a:ea typeface="Times New Roman"/>
              </a:rPr>
              <a:t>ММП</a:t>
            </a:r>
            <a:endParaRPr b="0" lang="en-US" sz="11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9" name=""/>
          <p:cNvSpPr/>
          <p:nvPr/>
        </p:nvSpPr>
        <p:spPr>
          <a:xfrm>
            <a:off x="1661760" y="364428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8" y="0"/>
                </a:moveTo>
                <a:cubicBezTo>
                  <a:pt x="254" y="0"/>
                  <a:pt x="265" y="0"/>
                  <a:pt x="280" y="1"/>
                </a:cubicBezTo>
                <a:cubicBezTo>
                  <a:pt x="296" y="1"/>
                  <a:pt x="310" y="2"/>
                  <a:pt x="323" y="2"/>
                </a:cubicBezTo>
                <a:cubicBezTo>
                  <a:pt x="345" y="2"/>
                  <a:pt x="363" y="2"/>
                  <a:pt x="378" y="1"/>
                </a:cubicBezTo>
                <a:cubicBezTo>
                  <a:pt x="392" y="1"/>
                  <a:pt x="401" y="1"/>
                  <a:pt x="403" y="1"/>
                </a:cubicBezTo>
                <a:cubicBezTo>
                  <a:pt x="411" y="1"/>
                  <a:pt x="414" y="2"/>
                  <a:pt x="414" y="6"/>
                </a:cubicBezTo>
                <a:cubicBezTo>
                  <a:pt x="414" y="8"/>
                  <a:pt x="414" y="11"/>
                  <a:pt x="412" y="15"/>
                </a:cubicBezTo>
                <a:cubicBezTo>
                  <a:pt x="410" y="23"/>
                  <a:pt x="408" y="27"/>
                  <a:pt x="407" y="28"/>
                </a:cubicBezTo>
                <a:cubicBezTo>
                  <a:pt x="405" y="29"/>
                  <a:pt x="400" y="30"/>
                  <a:pt x="393" y="30"/>
                </a:cubicBezTo>
                <a:cubicBezTo>
                  <a:pt x="382" y="30"/>
                  <a:pt x="373" y="31"/>
                  <a:pt x="367" y="33"/>
                </a:cubicBezTo>
                <a:cubicBezTo>
                  <a:pt x="361" y="34"/>
                  <a:pt x="356" y="36"/>
                  <a:pt x="353" y="38"/>
                </a:cubicBezTo>
                <a:cubicBezTo>
                  <a:pt x="351" y="40"/>
                  <a:pt x="350" y="42"/>
                  <a:pt x="352" y="44"/>
                </a:cubicBezTo>
                <a:cubicBezTo>
                  <a:pt x="352" y="50"/>
                  <a:pt x="355" y="101"/>
                  <a:pt x="362" y="197"/>
                </a:cubicBezTo>
                <a:cubicBezTo>
                  <a:pt x="369" y="294"/>
                  <a:pt x="372" y="345"/>
                  <a:pt x="372" y="351"/>
                </a:cubicBezTo>
                <a:lnTo>
                  <a:pt x="373" y="349"/>
                </a:lnTo>
                <a:cubicBezTo>
                  <a:pt x="374" y="347"/>
                  <a:pt x="375" y="345"/>
                  <a:pt x="377" y="342"/>
                </a:cubicBezTo>
                <a:cubicBezTo>
                  <a:pt x="379" y="339"/>
                  <a:pt x="381" y="335"/>
                  <a:pt x="385" y="330"/>
                </a:cubicBezTo>
                <a:cubicBezTo>
                  <a:pt x="388" y="325"/>
                  <a:pt x="392" y="318"/>
                  <a:pt x="396" y="311"/>
                </a:cubicBezTo>
                <a:cubicBezTo>
                  <a:pt x="400" y="303"/>
                  <a:pt x="405" y="294"/>
                  <a:pt x="411" y="284"/>
                </a:cubicBezTo>
                <a:cubicBezTo>
                  <a:pt x="418" y="275"/>
                  <a:pt x="424" y="263"/>
                  <a:pt x="430" y="250"/>
                </a:cubicBezTo>
                <a:cubicBezTo>
                  <a:pt x="437" y="237"/>
                  <a:pt x="445" y="222"/>
                  <a:pt x="455" y="207"/>
                </a:cubicBezTo>
                <a:cubicBezTo>
                  <a:pt x="500" y="128"/>
                  <a:pt x="525" y="83"/>
                  <a:pt x="531" y="72"/>
                </a:cubicBezTo>
                <a:cubicBezTo>
                  <a:pt x="537" y="61"/>
                  <a:pt x="540" y="54"/>
                  <a:pt x="541" y="52"/>
                </a:cubicBezTo>
                <a:cubicBezTo>
                  <a:pt x="541" y="44"/>
                  <a:pt x="537" y="39"/>
                  <a:pt x="529" y="35"/>
                </a:cubicBezTo>
                <a:cubicBezTo>
                  <a:pt x="520" y="32"/>
                  <a:pt x="511" y="30"/>
                  <a:pt x="502" y="30"/>
                </a:cubicBezTo>
                <a:cubicBezTo>
                  <a:pt x="496" y="30"/>
                  <a:pt x="493" y="27"/>
                  <a:pt x="493" y="23"/>
                </a:cubicBezTo>
                <a:cubicBezTo>
                  <a:pt x="493" y="22"/>
                  <a:pt x="493" y="19"/>
                  <a:pt x="494" y="15"/>
                </a:cubicBezTo>
                <a:cubicBezTo>
                  <a:pt x="496" y="8"/>
                  <a:pt x="497" y="4"/>
                  <a:pt x="498" y="3"/>
                </a:cubicBezTo>
                <a:cubicBezTo>
                  <a:pt x="499" y="1"/>
                  <a:pt x="502" y="1"/>
                  <a:pt x="507" y="1"/>
                </a:cubicBezTo>
                <a:cubicBezTo>
                  <a:pt x="508" y="1"/>
                  <a:pt x="512" y="1"/>
                  <a:pt x="518" y="1"/>
                </a:cubicBezTo>
                <a:cubicBezTo>
                  <a:pt x="524" y="1"/>
                  <a:pt x="532" y="1"/>
                  <a:pt x="543" y="1"/>
                </a:cubicBezTo>
                <a:cubicBezTo>
                  <a:pt x="553" y="1"/>
                  <a:pt x="565" y="1"/>
                  <a:pt x="577" y="1"/>
                </a:cubicBezTo>
                <a:cubicBezTo>
                  <a:pt x="605" y="1"/>
                  <a:pt x="624" y="1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10"/>
                  <a:pt x="640" y="13"/>
                  <a:pt x="639" y="18"/>
                </a:cubicBezTo>
                <a:cubicBezTo>
                  <a:pt x="638" y="23"/>
                  <a:pt x="636" y="26"/>
                  <a:pt x="634" y="28"/>
                </a:cubicBezTo>
                <a:cubicBezTo>
                  <a:pt x="633" y="29"/>
                  <a:pt x="630" y="30"/>
                  <a:pt x="628" y="30"/>
                </a:cubicBezTo>
                <a:cubicBezTo>
                  <a:pt x="619" y="30"/>
                  <a:pt x="610" y="31"/>
                  <a:pt x="602" y="33"/>
                </a:cubicBezTo>
                <a:cubicBezTo>
                  <a:pt x="595" y="36"/>
                  <a:pt x="588" y="39"/>
                  <a:pt x="583" y="42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8"/>
                  <a:pt x="565" y="62"/>
                  <a:pt x="563" y="65"/>
                </a:cubicBezTo>
                <a:lnTo>
                  <a:pt x="561" y="68"/>
                </a:lnTo>
                <a:lnTo>
                  <a:pt x="452" y="258"/>
                </a:lnTo>
                <a:cubicBezTo>
                  <a:pt x="380" y="385"/>
                  <a:pt x="344" y="448"/>
                  <a:pt x="344" y="449"/>
                </a:cubicBezTo>
                <a:cubicBezTo>
                  <a:pt x="341" y="452"/>
                  <a:pt x="336" y="453"/>
                  <a:pt x="328" y="453"/>
                </a:cubicBezTo>
                <a:cubicBezTo>
                  <a:pt x="322" y="453"/>
                  <a:pt x="318" y="452"/>
                  <a:pt x="316" y="450"/>
                </a:cubicBezTo>
                <a:cubicBezTo>
                  <a:pt x="315" y="449"/>
                  <a:pt x="311" y="396"/>
                  <a:pt x="304" y="292"/>
                </a:cubicBezTo>
                <a:cubicBezTo>
                  <a:pt x="297" y="188"/>
                  <a:pt x="294" y="135"/>
                  <a:pt x="293" y="131"/>
                </a:cubicBezTo>
                <a:lnTo>
                  <a:pt x="286" y="143"/>
                </a:lnTo>
                <a:cubicBezTo>
                  <a:pt x="276" y="159"/>
                  <a:pt x="249" y="206"/>
                  <a:pt x="203" y="286"/>
                </a:cubicBezTo>
                <a:cubicBezTo>
                  <a:pt x="141" y="394"/>
                  <a:pt x="110" y="448"/>
                  <a:pt x="109" y="449"/>
                </a:cubicBezTo>
                <a:cubicBezTo>
                  <a:pt x="108" y="449"/>
                  <a:pt x="107" y="450"/>
                  <a:pt x="106" y="451"/>
                </a:cubicBezTo>
                <a:cubicBezTo>
                  <a:pt x="103" y="452"/>
                  <a:pt x="100" y="453"/>
                  <a:pt x="94" y="453"/>
                </a:cubicBezTo>
                <a:cubicBezTo>
                  <a:pt x="86" y="453"/>
                  <a:pt x="81" y="452"/>
                  <a:pt x="81" y="449"/>
                </a:cubicBezTo>
                <a:cubicBezTo>
                  <a:pt x="81" y="447"/>
                  <a:pt x="76" y="379"/>
                  <a:pt x="66" y="244"/>
                </a:cubicBezTo>
                <a:cubicBezTo>
                  <a:pt x="57" y="109"/>
                  <a:pt x="52" y="40"/>
                  <a:pt x="52" y="39"/>
                </a:cubicBezTo>
                <a:cubicBezTo>
                  <a:pt x="51" y="35"/>
                  <a:pt x="49" y="33"/>
                  <a:pt x="45" y="32"/>
                </a:cubicBezTo>
                <a:cubicBezTo>
                  <a:pt x="42" y="31"/>
                  <a:pt x="34" y="30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1" y="13"/>
                  <a:pt x="4" y="5"/>
                  <a:pt x="9" y="0"/>
                </a:cubicBezTo>
                <a:lnTo>
                  <a:pt x="16" y="0"/>
                </a:lnTo>
                <a:cubicBezTo>
                  <a:pt x="34" y="1"/>
                  <a:pt x="56" y="2"/>
                  <a:pt x="81" y="2"/>
                </a:cubicBezTo>
                <a:cubicBezTo>
                  <a:pt x="134" y="2"/>
                  <a:pt x="163" y="1"/>
                  <a:pt x="168" y="0"/>
                </a:cubicBezTo>
                <a:lnTo>
                  <a:pt x="175" y="0"/>
                </a:lnTo>
                <a:cubicBezTo>
                  <a:pt x="178" y="3"/>
                  <a:pt x="180" y="5"/>
                  <a:pt x="180" y="6"/>
                </a:cubicBezTo>
                <a:cubicBezTo>
                  <a:pt x="180" y="7"/>
                  <a:pt x="179" y="11"/>
                  <a:pt x="178" y="17"/>
                </a:cubicBezTo>
                <a:cubicBezTo>
                  <a:pt x="175" y="24"/>
                  <a:pt x="173" y="28"/>
                  <a:pt x="172" y="30"/>
                </a:cubicBezTo>
                <a:lnTo>
                  <a:pt x="158" y="30"/>
                </a:lnTo>
                <a:cubicBezTo>
                  <a:pt x="132" y="31"/>
                  <a:pt x="118" y="34"/>
                  <a:pt x="117" y="40"/>
                </a:cubicBezTo>
                <a:cubicBezTo>
                  <a:pt x="129" y="238"/>
                  <a:pt x="137" y="342"/>
                  <a:pt x="138" y="352"/>
                </a:cubicBezTo>
                <a:lnTo>
                  <a:pt x="290" y="86"/>
                </a:lnTo>
                <a:lnTo>
                  <a:pt x="289" y="63"/>
                </a:lnTo>
                <a:cubicBezTo>
                  <a:pt x="287" y="44"/>
                  <a:pt x="285" y="34"/>
                  <a:pt x="282" y="33"/>
                </a:cubicBezTo>
                <a:cubicBezTo>
                  <a:pt x="280" y="31"/>
                  <a:pt x="271" y="30"/>
                  <a:pt x="255" y="30"/>
                </a:cubicBezTo>
                <a:cubicBezTo>
                  <a:pt x="247" y="30"/>
                  <a:pt x="242" y="29"/>
                  <a:pt x="239" y="28"/>
                </a:cubicBezTo>
                <a:cubicBezTo>
                  <a:pt x="237" y="27"/>
                  <a:pt x="235" y="26"/>
                  <a:pt x="235" y="23"/>
                </a:cubicBezTo>
                <a:cubicBezTo>
                  <a:pt x="235" y="22"/>
                  <a:pt x="236" y="19"/>
                  <a:pt x="237" y="15"/>
                </a:cubicBezTo>
                <a:cubicBezTo>
                  <a:pt x="237" y="13"/>
                  <a:pt x="238" y="11"/>
                  <a:pt x="238" y="9"/>
                </a:cubicBezTo>
                <a:cubicBezTo>
                  <a:pt x="238" y="7"/>
                  <a:pt x="239" y="5"/>
                  <a:pt x="239" y="5"/>
                </a:cubicBezTo>
                <a:cubicBezTo>
                  <a:pt x="239" y="4"/>
                  <a:pt x="239" y="3"/>
                  <a:pt x="241" y="2"/>
                </a:cubicBezTo>
                <a:cubicBezTo>
                  <a:pt x="242" y="1"/>
                  <a:pt x="243" y="1"/>
                  <a:pt x="243" y="1"/>
                </a:cubicBezTo>
                <a:cubicBezTo>
                  <a:pt x="244" y="1"/>
                  <a:pt x="245" y="1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0" name=""/>
          <p:cNvSpPr/>
          <p:nvPr/>
        </p:nvSpPr>
        <p:spPr>
          <a:xfrm>
            <a:off x="1881360" y="3725640"/>
            <a:ext cx="166320" cy="111960"/>
          </a:xfrm>
          <a:custGeom>
            <a:avLst/>
            <a:gdLst/>
            <a:ahLst/>
            <a:rect l="0" t="0" r="r" b="b"/>
            <a:pathLst>
              <a:path w="462" h="311">
                <a:moveTo>
                  <a:pt x="116" y="25"/>
                </a:moveTo>
                <a:cubicBezTo>
                  <a:pt x="116" y="23"/>
                  <a:pt x="108" y="22"/>
                  <a:pt x="90" y="21"/>
                </a:cubicBezTo>
                <a:cubicBezTo>
                  <a:pt x="83" y="21"/>
                  <a:pt x="78" y="21"/>
                  <a:pt x="76" y="21"/>
                </a:cubicBezTo>
                <a:cubicBezTo>
                  <a:pt x="74" y="20"/>
                  <a:pt x="73" y="19"/>
                  <a:pt x="73" y="16"/>
                </a:cubicBezTo>
                <a:cubicBezTo>
                  <a:pt x="73" y="16"/>
                  <a:pt x="73" y="14"/>
                  <a:pt x="74" y="11"/>
                </a:cubicBezTo>
                <a:cubicBezTo>
                  <a:pt x="74" y="10"/>
                  <a:pt x="75" y="9"/>
                  <a:pt x="75" y="8"/>
                </a:cubicBezTo>
                <a:cubicBezTo>
                  <a:pt x="75" y="7"/>
                  <a:pt x="75" y="6"/>
                  <a:pt x="75" y="6"/>
                </a:cubicBezTo>
                <a:cubicBezTo>
                  <a:pt x="75" y="5"/>
                  <a:pt x="76" y="5"/>
                  <a:pt x="76" y="3"/>
                </a:cubicBezTo>
                <a:cubicBezTo>
                  <a:pt x="77" y="2"/>
                  <a:pt x="77" y="2"/>
                  <a:pt x="77" y="2"/>
                </a:cubicBezTo>
                <a:cubicBezTo>
                  <a:pt x="77" y="2"/>
                  <a:pt x="78" y="2"/>
                  <a:pt x="79" y="1"/>
                </a:cubicBezTo>
                <a:cubicBezTo>
                  <a:pt x="80" y="0"/>
                  <a:pt x="81" y="0"/>
                  <a:pt x="81" y="0"/>
                </a:cubicBezTo>
                <a:cubicBezTo>
                  <a:pt x="82" y="1"/>
                  <a:pt x="83" y="1"/>
                  <a:pt x="85" y="0"/>
                </a:cubicBezTo>
                <a:cubicBezTo>
                  <a:pt x="87" y="0"/>
                  <a:pt x="89" y="0"/>
                  <a:pt x="90" y="0"/>
                </a:cubicBezTo>
                <a:cubicBezTo>
                  <a:pt x="92" y="0"/>
                  <a:pt x="97" y="0"/>
                  <a:pt x="104" y="0"/>
                </a:cubicBezTo>
                <a:cubicBezTo>
                  <a:pt x="111" y="0"/>
                  <a:pt x="118" y="0"/>
                  <a:pt x="124" y="0"/>
                </a:cubicBezTo>
                <a:cubicBezTo>
                  <a:pt x="148" y="0"/>
                  <a:pt x="162" y="0"/>
                  <a:pt x="166" y="0"/>
                </a:cubicBezTo>
                <a:cubicBezTo>
                  <a:pt x="169" y="0"/>
                  <a:pt x="172" y="1"/>
                  <a:pt x="173" y="3"/>
                </a:cubicBezTo>
                <a:cubicBezTo>
                  <a:pt x="173" y="4"/>
                  <a:pt x="179" y="47"/>
                  <a:pt x="190" y="131"/>
                </a:cubicBezTo>
                <a:lnTo>
                  <a:pt x="206" y="258"/>
                </a:lnTo>
                <a:lnTo>
                  <a:pt x="216" y="241"/>
                </a:lnTo>
                <a:cubicBezTo>
                  <a:pt x="224" y="230"/>
                  <a:pt x="233" y="215"/>
                  <a:pt x="245" y="196"/>
                </a:cubicBezTo>
                <a:cubicBezTo>
                  <a:pt x="258" y="176"/>
                  <a:pt x="271" y="155"/>
                  <a:pt x="285" y="132"/>
                </a:cubicBezTo>
                <a:cubicBezTo>
                  <a:pt x="338" y="48"/>
                  <a:pt x="365" y="5"/>
                  <a:pt x="366" y="4"/>
                </a:cubicBezTo>
                <a:cubicBezTo>
                  <a:pt x="366" y="4"/>
                  <a:pt x="366" y="3"/>
                  <a:pt x="367" y="3"/>
                </a:cubicBezTo>
                <a:cubicBezTo>
                  <a:pt x="368" y="2"/>
                  <a:pt x="368" y="2"/>
                  <a:pt x="369" y="1"/>
                </a:cubicBezTo>
                <a:lnTo>
                  <a:pt x="371" y="0"/>
                </a:lnTo>
                <a:lnTo>
                  <a:pt x="415" y="0"/>
                </a:lnTo>
                <a:cubicBezTo>
                  <a:pt x="420" y="0"/>
                  <a:pt x="426" y="0"/>
                  <a:pt x="433" y="0"/>
                </a:cubicBezTo>
                <a:cubicBezTo>
                  <a:pt x="440" y="0"/>
                  <a:pt x="444" y="0"/>
                  <a:pt x="446" y="0"/>
                </a:cubicBezTo>
                <a:cubicBezTo>
                  <a:pt x="457" y="0"/>
                  <a:pt x="462" y="2"/>
                  <a:pt x="462" y="5"/>
                </a:cubicBezTo>
                <a:cubicBezTo>
                  <a:pt x="462" y="6"/>
                  <a:pt x="461" y="9"/>
                  <a:pt x="460" y="13"/>
                </a:cubicBezTo>
                <a:cubicBezTo>
                  <a:pt x="459" y="16"/>
                  <a:pt x="459" y="18"/>
                  <a:pt x="459" y="18"/>
                </a:cubicBezTo>
                <a:cubicBezTo>
                  <a:pt x="458" y="20"/>
                  <a:pt x="452" y="21"/>
                  <a:pt x="442" y="21"/>
                </a:cubicBezTo>
                <a:cubicBezTo>
                  <a:pt x="430" y="21"/>
                  <a:pt x="422" y="22"/>
                  <a:pt x="419" y="23"/>
                </a:cubicBezTo>
                <a:cubicBezTo>
                  <a:pt x="416" y="23"/>
                  <a:pt x="413" y="25"/>
                  <a:pt x="411" y="28"/>
                </a:cubicBezTo>
                <a:cubicBezTo>
                  <a:pt x="410" y="29"/>
                  <a:pt x="399" y="73"/>
                  <a:pt x="378" y="157"/>
                </a:cubicBezTo>
                <a:cubicBezTo>
                  <a:pt x="357" y="241"/>
                  <a:pt x="347" y="283"/>
                  <a:pt x="347" y="284"/>
                </a:cubicBezTo>
                <a:cubicBezTo>
                  <a:pt x="347" y="285"/>
                  <a:pt x="347" y="286"/>
                  <a:pt x="347" y="286"/>
                </a:cubicBezTo>
                <a:cubicBezTo>
                  <a:pt x="347" y="287"/>
                  <a:pt x="348" y="287"/>
                  <a:pt x="350" y="288"/>
                </a:cubicBezTo>
                <a:cubicBezTo>
                  <a:pt x="352" y="289"/>
                  <a:pt x="355" y="289"/>
                  <a:pt x="358" y="289"/>
                </a:cubicBezTo>
                <a:cubicBezTo>
                  <a:pt x="361" y="289"/>
                  <a:pt x="366" y="289"/>
                  <a:pt x="373" y="290"/>
                </a:cubicBezTo>
                <a:lnTo>
                  <a:pt x="387" y="290"/>
                </a:lnTo>
                <a:cubicBezTo>
                  <a:pt x="389" y="293"/>
                  <a:pt x="390" y="294"/>
                  <a:pt x="390" y="295"/>
                </a:cubicBezTo>
                <a:cubicBezTo>
                  <a:pt x="390" y="300"/>
                  <a:pt x="389" y="304"/>
                  <a:pt x="386" y="309"/>
                </a:cubicBezTo>
                <a:cubicBezTo>
                  <a:pt x="385" y="310"/>
                  <a:pt x="382" y="311"/>
                  <a:pt x="379" y="311"/>
                </a:cubicBezTo>
                <a:cubicBezTo>
                  <a:pt x="378" y="311"/>
                  <a:pt x="371" y="311"/>
                  <a:pt x="361" y="310"/>
                </a:cubicBezTo>
                <a:cubicBezTo>
                  <a:pt x="350" y="310"/>
                  <a:pt x="336" y="310"/>
                  <a:pt x="319" y="310"/>
                </a:cubicBezTo>
                <a:cubicBezTo>
                  <a:pt x="300" y="310"/>
                  <a:pt x="287" y="310"/>
                  <a:pt x="277" y="310"/>
                </a:cubicBezTo>
                <a:cubicBezTo>
                  <a:pt x="268" y="310"/>
                  <a:pt x="262" y="310"/>
                  <a:pt x="261" y="310"/>
                </a:cubicBezTo>
                <a:cubicBezTo>
                  <a:pt x="256" y="310"/>
                  <a:pt x="254" y="309"/>
                  <a:pt x="254" y="306"/>
                </a:cubicBezTo>
                <a:cubicBezTo>
                  <a:pt x="254" y="305"/>
                  <a:pt x="254" y="303"/>
                  <a:pt x="254" y="300"/>
                </a:cubicBezTo>
                <a:cubicBezTo>
                  <a:pt x="256" y="295"/>
                  <a:pt x="257" y="292"/>
                  <a:pt x="258" y="291"/>
                </a:cubicBezTo>
                <a:cubicBezTo>
                  <a:pt x="259" y="291"/>
                  <a:pt x="263" y="290"/>
                  <a:pt x="269" y="290"/>
                </a:cubicBezTo>
                <a:cubicBezTo>
                  <a:pt x="277" y="290"/>
                  <a:pt x="286" y="290"/>
                  <a:pt x="296" y="289"/>
                </a:cubicBezTo>
                <a:cubicBezTo>
                  <a:pt x="300" y="288"/>
                  <a:pt x="303" y="286"/>
                  <a:pt x="304" y="283"/>
                </a:cubicBezTo>
                <a:cubicBezTo>
                  <a:pt x="305" y="282"/>
                  <a:pt x="311" y="260"/>
                  <a:pt x="322" y="217"/>
                </a:cubicBezTo>
                <a:cubicBezTo>
                  <a:pt x="332" y="174"/>
                  <a:pt x="343" y="131"/>
                  <a:pt x="354" y="89"/>
                </a:cubicBezTo>
                <a:cubicBezTo>
                  <a:pt x="364" y="46"/>
                  <a:pt x="370" y="24"/>
                  <a:pt x="370" y="24"/>
                </a:cubicBezTo>
                <a:lnTo>
                  <a:pt x="282" y="165"/>
                </a:lnTo>
                <a:cubicBezTo>
                  <a:pt x="222" y="259"/>
                  <a:pt x="192" y="307"/>
                  <a:pt x="191" y="309"/>
                </a:cubicBezTo>
                <a:cubicBezTo>
                  <a:pt x="190" y="309"/>
                  <a:pt x="189" y="309"/>
                  <a:pt x="189" y="310"/>
                </a:cubicBezTo>
                <a:cubicBezTo>
                  <a:pt x="187" y="310"/>
                  <a:pt x="185" y="311"/>
                  <a:pt x="181" y="311"/>
                </a:cubicBezTo>
                <a:cubicBezTo>
                  <a:pt x="177" y="311"/>
                  <a:pt x="174" y="310"/>
                  <a:pt x="173" y="308"/>
                </a:cubicBezTo>
                <a:cubicBezTo>
                  <a:pt x="173" y="307"/>
                  <a:pt x="167" y="260"/>
                  <a:pt x="155" y="167"/>
                </a:cubicBezTo>
                <a:lnTo>
                  <a:pt x="137" y="27"/>
                </a:lnTo>
                <a:lnTo>
                  <a:pt x="106" y="150"/>
                </a:lnTo>
                <a:cubicBezTo>
                  <a:pt x="86" y="231"/>
                  <a:pt x="76" y="272"/>
                  <a:pt x="76" y="275"/>
                </a:cubicBezTo>
                <a:cubicBezTo>
                  <a:pt x="78" y="285"/>
                  <a:pt x="89" y="290"/>
                  <a:pt x="109" y="290"/>
                </a:cubicBezTo>
                <a:lnTo>
                  <a:pt x="113" y="290"/>
                </a:lnTo>
                <a:cubicBezTo>
                  <a:pt x="115" y="292"/>
                  <a:pt x="116" y="293"/>
                  <a:pt x="116" y="294"/>
                </a:cubicBezTo>
                <a:cubicBezTo>
                  <a:pt x="117" y="295"/>
                  <a:pt x="116" y="298"/>
                  <a:pt x="115" y="302"/>
                </a:cubicBezTo>
                <a:cubicBezTo>
                  <a:pt x="114" y="307"/>
                  <a:pt x="112" y="310"/>
                  <a:pt x="111" y="310"/>
                </a:cubicBezTo>
                <a:cubicBezTo>
                  <a:pt x="110" y="311"/>
                  <a:pt x="108" y="311"/>
                  <a:pt x="106" y="311"/>
                </a:cubicBezTo>
                <a:cubicBezTo>
                  <a:pt x="106" y="311"/>
                  <a:pt x="104" y="311"/>
                  <a:pt x="101" y="311"/>
                </a:cubicBezTo>
                <a:cubicBezTo>
                  <a:pt x="98" y="311"/>
                  <a:pt x="93" y="311"/>
                  <a:pt x="85" y="310"/>
                </a:cubicBezTo>
                <a:cubicBezTo>
                  <a:pt x="78" y="310"/>
                  <a:pt x="68" y="310"/>
                  <a:pt x="55" y="310"/>
                </a:cubicBezTo>
                <a:cubicBezTo>
                  <a:pt x="46" y="310"/>
                  <a:pt x="37" y="310"/>
                  <a:pt x="27" y="310"/>
                </a:cubicBezTo>
                <a:cubicBezTo>
                  <a:pt x="18" y="311"/>
                  <a:pt x="12" y="311"/>
                  <a:pt x="11" y="311"/>
                </a:cubicBezTo>
                <a:cubicBezTo>
                  <a:pt x="6" y="311"/>
                  <a:pt x="3" y="311"/>
                  <a:pt x="2" y="310"/>
                </a:cubicBezTo>
                <a:cubicBezTo>
                  <a:pt x="1" y="309"/>
                  <a:pt x="0" y="308"/>
                  <a:pt x="0" y="306"/>
                </a:cubicBezTo>
                <a:cubicBezTo>
                  <a:pt x="0" y="305"/>
                  <a:pt x="1" y="303"/>
                  <a:pt x="1" y="300"/>
                </a:cubicBezTo>
                <a:cubicBezTo>
                  <a:pt x="2" y="296"/>
                  <a:pt x="3" y="294"/>
                  <a:pt x="4" y="293"/>
                </a:cubicBezTo>
                <a:cubicBezTo>
                  <a:pt x="4" y="291"/>
                  <a:pt x="8" y="290"/>
                  <a:pt x="14" y="290"/>
                </a:cubicBezTo>
                <a:cubicBezTo>
                  <a:pt x="35" y="290"/>
                  <a:pt x="48" y="284"/>
                  <a:pt x="54" y="272"/>
                </a:cubicBezTo>
                <a:cubicBezTo>
                  <a:pt x="55" y="270"/>
                  <a:pt x="67" y="230"/>
                  <a:pt x="86" y="150"/>
                </a:cubicBezTo>
                <a:cubicBezTo>
                  <a:pt x="106" y="71"/>
                  <a:pt x="116" y="29"/>
                  <a:pt x="116" y="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1" name=""/>
          <p:cNvSpPr/>
          <p:nvPr/>
        </p:nvSpPr>
        <p:spPr>
          <a:xfrm>
            <a:off x="2053080" y="3720240"/>
            <a:ext cx="113040" cy="117360"/>
          </a:xfrm>
          <a:custGeom>
            <a:avLst/>
            <a:gdLst/>
            <a:ahLst/>
            <a:rect l="0" t="0" r="r" b="b"/>
            <a:pathLst>
              <a:path w="314" h="326">
                <a:moveTo>
                  <a:pt x="78" y="292"/>
                </a:moveTo>
                <a:cubicBezTo>
                  <a:pt x="78" y="300"/>
                  <a:pt x="85" y="304"/>
                  <a:pt x="100" y="305"/>
                </a:cubicBezTo>
                <a:cubicBezTo>
                  <a:pt x="105" y="305"/>
                  <a:pt x="108" y="307"/>
                  <a:pt x="108" y="310"/>
                </a:cubicBezTo>
                <a:cubicBezTo>
                  <a:pt x="108" y="310"/>
                  <a:pt x="108" y="312"/>
                  <a:pt x="107" y="316"/>
                </a:cubicBezTo>
                <a:cubicBezTo>
                  <a:pt x="106" y="320"/>
                  <a:pt x="105" y="323"/>
                  <a:pt x="104" y="324"/>
                </a:cubicBezTo>
                <a:cubicBezTo>
                  <a:pt x="103" y="325"/>
                  <a:pt x="101" y="326"/>
                  <a:pt x="98" y="326"/>
                </a:cubicBezTo>
                <a:cubicBezTo>
                  <a:pt x="98" y="326"/>
                  <a:pt x="96" y="326"/>
                  <a:pt x="93" y="326"/>
                </a:cubicBezTo>
                <a:cubicBezTo>
                  <a:pt x="90" y="326"/>
                  <a:pt x="84" y="326"/>
                  <a:pt x="77" y="325"/>
                </a:cubicBezTo>
                <a:cubicBezTo>
                  <a:pt x="69" y="325"/>
                  <a:pt x="60" y="325"/>
                  <a:pt x="48" y="325"/>
                </a:cubicBezTo>
                <a:cubicBezTo>
                  <a:pt x="26" y="325"/>
                  <a:pt x="12" y="325"/>
                  <a:pt x="6" y="326"/>
                </a:cubicBezTo>
                <a:lnTo>
                  <a:pt x="3" y="326"/>
                </a:lnTo>
                <a:cubicBezTo>
                  <a:pt x="1" y="324"/>
                  <a:pt x="0" y="322"/>
                  <a:pt x="0" y="321"/>
                </a:cubicBezTo>
                <a:cubicBezTo>
                  <a:pt x="0" y="313"/>
                  <a:pt x="2" y="308"/>
                  <a:pt x="5" y="305"/>
                </a:cubicBezTo>
                <a:lnTo>
                  <a:pt x="12" y="305"/>
                </a:lnTo>
                <a:cubicBezTo>
                  <a:pt x="33" y="304"/>
                  <a:pt x="48" y="297"/>
                  <a:pt x="58" y="282"/>
                </a:cubicBezTo>
                <a:cubicBezTo>
                  <a:pt x="60" y="281"/>
                  <a:pt x="87" y="235"/>
                  <a:pt x="141" y="143"/>
                </a:cubicBezTo>
                <a:cubicBezTo>
                  <a:pt x="194" y="53"/>
                  <a:pt x="221" y="7"/>
                  <a:pt x="222" y="6"/>
                </a:cubicBezTo>
                <a:cubicBezTo>
                  <a:pt x="224" y="2"/>
                  <a:pt x="227" y="0"/>
                  <a:pt x="233" y="0"/>
                </a:cubicBezTo>
                <a:lnTo>
                  <a:pt x="236" y="0"/>
                </a:lnTo>
                <a:lnTo>
                  <a:pt x="244" y="0"/>
                </a:lnTo>
                <a:cubicBezTo>
                  <a:pt x="246" y="3"/>
                  <a:pt x="247" y="5"/>
                  <a:pt x="247" y="5"/>
                </a:cubicBezTo>
                <a:lnTo>
                  <a:pt x="259" y="151"/>
                </a:lnTo>
                <a:cubicBezTo>
                  <a:pt x="268" y="250"/>
                  <a:pt x="272" y="299"/>
                  <a:pt x="273" y="300"/>
                </a:cubicBezTo>
                <a:cubicBezTo>
                  <a:pt x="274" y="303"/>
                  <a:pt x="284" y="305"/>
                  <a:pt x="302" y="305"/>
                </a:cubicBezTo>
                <a:cubicBezTo>
                  <a:pt x="310" y="305"/>
                  <a:pt x="314" y="307"/>
                  <a:pt x="314" y="310"/>
                </a:cubicBezTo>
                <a:cubicBezTo>
                  <a:pt x="314" y="310"/>
                  <a:pt x="313" y="312"/>
                  <a:pt x="312" y="316"/>
                </a:cubicBezTo>
                <a:cubicBezTo>
                  <a:pt x="312" y="320"/>
                  <a:pt x="311" y="323"/>
                  <a:pt x="310" y="324"/>
                </a:cubicBezTo>
                <a:cubicBezTo>
                  <a:pt x="310" y="325"/>
                  <a:pt x="307" y="326"/>
                  <a:pt x="304" y="326"/>
                </a:cubicBezTo>
                <a:cubicBezTo>
                  <a:pt x="303" y="326"/>
                  <a:pt x="301" y="326"/>
                  <a:pt x="297" y="326"/>
                </a:cubicBezTo>
                <a:cubicBezTo>
                  <a:pt x="294" y="326"/>
                  <a:pt x="288" y="326"/>
                  <a:pt x="280" y="325"/>
                </a:cubicBezTo>
                <a:cubicBezTo>
                  <a:pt x="271" y="325"/>
                  <a:pt x="260" y="325"/>
                  <a:pt x="247" y="325"/>
                </a:cubicBezTo>
                <a:cubicBezTo>
                  <a:pt x="218" y="325"/>
                  <a:pt x="200" y="325"/>
                  <a:pt x="191" y="326"/>
                </a:cubicBezTo>
                <a:lnTo>
                  <a:pt x="185" y="326"/>
                </a:lnTo>
                <a:cubicBezTo>
                  <a:pt x="184" y="324"/>
                  <a:pt x="183" y="323"/>
                  <a:pt x="183" y="322"/>
                </a:cubicBezTo>
                <a:cubicBezTo>
                  <a:pt x="183" y="321"/>
                  <a:pt x="183" y="318"/>
                  <a:pt x="184" y="314"/>
                </a:cubicBezTo>
                <a:cubicBezTo>
                  <a:pt x="185" y="310"/>
                  <a:pt x="186" y="307"/>
                  <a:pt x="186" y="306"/>
                </a:cubicBezTo>
                <a:lnTo>
                  <a:pt x="188" y="305"/>
                </a:lnTo>
                <a:lnTo>
                  <a:pt x="197" y="305"/>
                </a:lnTo>
                <a:cubicBezTo>
                  <a:pt x="214" y="304"/>
                  <a:pt x="223" y="302"/>
                  <a:pt x="226" y="297"/>
                </a:cubicBezTo>
                <a:lnTo>
                  <a:pt x="221" y="229"/>
                </a:lnTo>
                <a:lnTo>
                  <a:pt x="113" y="229"/>
                </a:lnTo>
                <a:lnTo>
                  <a:pt x="98" y="256"/>
                </a:lnTo>
                <a:cubicBezTo>
                  <a:pt x="84" y="277"/>
                  <a:pt x="78" y="289"/>
                  <a:pt x="78" y="292"/>
                </a:cubicBezTo>
                <a:moveTo>
                  <a:pt x="219" y="208"/>
                </a:moveTo>
                <a:cubicBezTo>
                  <a:pt x="219" y="205"/>
                  <a:pt x="217" y="180"/>
                  <a:pt x="213" y="136"/>
                </a:cubicBezTo>
                <a:cubicBezTo>
                  <a:pt x="210" y="93"/>
                  <a:pt x="207" y="70"/>
                  <a:pt x="207" y="70"/>
                </a:cubicBezTo>
                <a:lnTo>
                  <a:pt x="195" y="90"/>
                </a:lnTo>
                <a:cubicBezTo>
                  <a:pt x="190" y="98"/>
                  <a:pt x="180" y="114"/>
                  <a:pt x="166" y="138"/>
                </a:cubicBezTo>
                <a:lnTo>
                  <a:pt x="125" y="208"/>
                </a:lnTo>
                <a:lnTo>
                  <a:pt x="172" y="209"/>
                </a:lnTo>
                <a:cubicBezTo>
                  <a:pt x="203" y="209"/>
                  <a:pt x="219" y="208"/>
                  <a:pt x="219" y="2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2" name=""/>
          <p:cNvSpPr/>
          <p:nvPr/>
        </p:nvSpPr>
        <p:spPr>
          <a:xfrm>
            <a:off x="2175120" y="3725640"/>
            <a:ext cx="117360" cy="111960"/>
          </a:xfrm>
          <a:custGeom>
            <a:avLst/>
            <a:gdLst/>
            <a:ahLst/>
            <a:rect l="0" t="0" r="r" b="b"/>
            <a:pathLst>
              <a:path w="326" h="311">
                <a:moveTo>
                  <a:pt x="115" y="26"/>
                </a:moveTo>
                <a:cubicBezTo>
                  <a:pt x="115" y="24"/>
                  <a:pt x="106" y="23"/>
                  <a:pt x="89" y="22"/>
                </a:cubicBezTo>
                <a:cubicBezTo>
                  <a:pt x="82" y="22"/>
                  <a:pt x="77" y="22"/>
                  <a:pt x="75" y="22"/>
                </a:cubicBezTo>
                <a:cubicBezTo>
                  <a:pt x="73" y="21"/>
                  <a:pt x="72" y="20"/>
                  <a:pt x="72" y="17"/>
                </a:cubicBezTo>
                <a:cubicBezTo>
                  <a:pt x="72" y="17"/>
                  <a:pt x="72" y="15"/>
                  <a:pt x="73" y="12"/>
                </a:cubicBezTo>
                <a:cubicBezTo>
                  <a:pt x="74" y="6"/>
                  <a:pt x="76" y="2"/>
                  <a:pt x="77" y="1"/>
                </a:cubicBezTo>
                <a:cubicBezTo>
                  <a:pt x="78" y="1"/>
                  <a:pt x="107" y="0"/>
                  <a:pt x="165" y="0"/>
                </a:cubicBezTo>
                <a:cubicBezTo>
                  <a:pt x="222" y="1"/>
                  <a:pt x="253" y="1"/>
                  <a:pt x="257" y="2"/>
                </a:cubicBezTo>
                <a:cubicBezTo>
                  <a:pt x="276" y="6"/>
                  <a:pt x="292" y="13"/>
                  <a:pt x="306" y="25"/>
                </a:cubicBezTo>
                <a:cubicBezTo>
                  <a:pt x="319" y="36"/>
                  <a:pt x="326" y="52"/>
                  <a:pt x="326" y="71"/>
                </a:cubicBezTo>
                <a:cubicBezTo>
                  <a:pt x="326" y="94"/>
                  <a:pt x="316" y="115"/>
                  <a:pt x="295" y="135"/>
                </a:cubicBezTo>
                <a:cubicBezTo>
                  <a:pt x="274" y="155"/>
                  <a:pt x="247" y="168"/>
                  <a:pt x="214" y="174"/>
                </a:cubicBezTo>
                <a:cubicBezTo>
                  <a:pt x="212" y="174"/>
                  <a:pt x="197" y="174"/>
                  <a:pt x="167" y="174"/>
                </a:cubicBezTo>
                <a:lnTo>
                  <a:pt x="124" y="174"/>
                </a:lnTo>
                <a:lnTo>
                  <a:pt x="110" y="228"/>
                </a:lnTo>
                <a:cubicBezTo>
                  <a:pt x="101" y="263"/>
                  <a:pt x="97" y="282"/>
                  <a:pt x="97" y="284"/>
                </a:cubicBezTo>
                <a:cubicBezTo>
                  <a:pt x="97" y="285"/>
                  <a:pt x="97" y="286"/>
                  <a:pt x="97" y="286"/>
                </a:cubicBezTo>
                <a:cubicBezTo>
                  <a:pt x="97" y="287"/>
                  <a:pt x="98" y="287"/>
                  <a:pt x="100" y="288"/>
                </a:cubicBezTo>
                <a:cubicBezTo>
                  <a:pt x="102" y="289"/>
                  <a:pt x="105" y="289"/>
                  <a:pt x="108" y="289"/>
                </a:cubicBezTo>
                <a:cubicBezTo>
                  <a:pt x="111" y="289"/>
                  <a:pt x="116" y="289"/>
                  <a:pt x="123" y="290"/>
                </a:cubicBezTo>
                <a:lnTo>
                  <a:pt x="137" y="290"/>
                </a:lnTo>
                <a:cubicBezTo>
                  <a:pt x="139" y="293"/>
                  <a:pt x="140" y="294"/>
                  <a:pt x="140" y="295"/>
                </a:cubicBezTo>
                <a:cubicBezTo>
                  <a:pt x="140" y="300"/>
                  <a:pt x="139" y="304"/>
                  <a:pt x="137" y="309"/>
                </a:cubicBezTo>
                <a:cubicBezTo>
                  <a:pt x="135" y="310"/>
                  <a:pt x="133" y="311"/>
                  <a:pt x="129" y="311"/>
                </a:cubicBezTo>
                <a:cubicBezTo>
                  <a:pt x="128" y="311"/>
                  <a:pt x="123" y="311"/>
                  <a:pt x="112" y="310"/>
                </a:cubicBezTo>
                <a:cubicBezTo>
                  <a:pt x="102" y="310"/>
                  <a:pt x="87" y="310"/>
                  <a:pt x="67" y="310"/>
                </a:cubicBezTo>
                <a:cubicBezTo>
                  <a:pt x="48" y="310"/>
                  <a:pt x="34" y="310"/>
                  <a:pt x="24" y="310"/>
                </a:cubicBezTo>
                <a:cubicBezTo>
                  <a:pt x="14" y="310"/>
                  <a:pt x="9" y="310"/>
                  <a:pt x="8" y="310"/>
                </a:cubicBezTo>
                <a:cubicBezTo>
                  <a:pt x="2" y="310"/>
                  <a:pt x="0" y="309"/>
                  <a:pt x="0" y="306"/>
                </a:cubicBezTo>
                <a:cubicBezTo>
                  <a:pt x="0" y="305"/>
                  <a:pt x="0" y="303"/>
                  <a:pt x="1" y="300"/>
                </a:cubicBezTo>
                <a:cubicBezTo>
                  <a:pt x="2" y="295"/>
                  <a:pt x="3" y="292"/>
                  <a:pt x="5" y="291"/>
                </a:cubicBezTo>
                <a:cubicBezTo>
                  <a:pt x="6" y="291"/>
                  <a:pt x="9" y="290"/>
                  <a:pt x="15" y="290"/>
                </a:cubicBezTo>
                <a:cubicBezTo>
                  <a:pt x="23" y="290"/>
                  <a:pt x="32" y="290"/>
                  <a:pt x="42" y="289"/>
                </a:cubicBezTo>
                <a:cubicBezTo>
                  <a:pt x="46" y="288"/>
                  <a:pt x="49" y="286"/>
                  <a:pt x="51" y="283"/>
                </a:cubicBezTo>
                <a:cubicBezTo>
                  <a:pt x="52" y="282"/>
                  <a:pt x="63" y="240"/>
                  <a:pt x="83" y="157"/>
                </a:cubicBezTo>
                <a:cubicBezTo>
                  <a:pt x="104" y="74"/>
                  <a:pt x="115" y="31"/>
                  <a:pt x="115" y="26"/>
                </a:cubicBezTo>
                <a:moveTo>
                  <a:pt x="277" y="60"/>
                </a:moveTo>
                <a:cubicBezTo>
                  <a:pt x="277" y="56"/>
                  <a:pt x="277" y="53"/>
                  <a:pt x="276" y="50"/>
                </a:cubicBezTo>
                <a:cubicBezTo>
                  <a:pt x="276" y="48"/>
                  <a:pt x="274" y="45"/>
                  <a:pt x="272" y="40"/>
                </a:cubicBezTo>
                <a:cubicBezTo>
                  <a:pt x="270" y="36"/>
                  <a:pt x="266" y="33"/>
                  <a:pt x="261" y="30"/>
                </a:cubicBezTo>
                <a:cubicBezTo>
                  <a:pt x="255" y="28"/>
                  <a:pt x="248" y="25"/>
                  <a:pt x="239" y="23"/>
                </a:cubicBezTo>
                <a:cubicBezTo>
                  <a:pt x="236" y="23"/>
                  <a:pt x="224" y="22"/>
                  <a:pt x="202" y="22"/>
                </a:cubicBezTo>
                <a:cubicBezTo>
                  <a:pt x="197" y="22"/>
                  <a:pt x="192" y="22"/>
                  <a:pt x="186" y="22"/>
                </a:cubicBezTo>
                <a:cubicBezTo>
                  <a:pt x="181" y="22"/>
                  <a:pt x="177" y="22"/>
                  <a:pt x="173" y="23"/>
                </a:cubicBezTo>
                <a:cubicBezTo>
                  <a:pt x="170" y="23"/>
                  <a:pt x="168" y="23"/>
                  <a:pt x="168" y="23"/>
                </a:cubicBezTo>
                <a:cubicBezTo>
                  <a:pt x="164" y="23"/>
                  <a:pt x="161" y="24"/>
                  <a:pt x="160" y="27"/>
                </a:cubicBezTo>
                <a:cubicBezTo>
                  <a:pt x="159" y="29"/>
                  <a:pt x="156" y="40"/>
                  <a:pt x="151" y="62"/>
                </a:cubicBezTo>
                <a:cubicBezTo>
                  <a:pt x="146" y="83"/>
                  <a:pt x="141" y="104"/>
                  <a:pt x="135" y="124"/>
                </a:cubicBezTo>
                <a:cubicBezTo>
                  <a:pt x="130" y="144"/>
                  <a:pt x="127" y="155"/>
                  <a:pt x="127" y="155"/>
                </a:cubicBezTo>
                <a:cubicBezTo>
                  <a:pt x="127" y="156"/>
                  <a:pt x="139" y="156"/>
                  <a:pt x="164" y="156"/>
                </a:cubicBezTo>
                <a:lnTo>
                  <a:pt x="169" y="156"/>
                </a:lnTo>
                <a:lnTo>
                  <a:pt x="180" y="156"/>
                </a:lnTo>
                <a:cubicBezTo>
                  <a:pt x="213" y="156"/>
                  <a:pt x="238" y="148"/>
                  <a:pt x="252" y="133"/>
                </a:cubicBezTo>
                <a:cubicBezTo>
                  <a:pt x="260" y="125"/>
                  <a:pt x="266" y="113"/>
                  <a:pt x="271" y="97"/>
                </a:cubicBezTo>
                <a:cubicBezTo>
                  <a:pt x="275" y="82"/>
                  <a:pt x="277" y="69"/>
                  <a:pt x="277" y="6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3" name=""/>
          <p:cNvSpPr/>
          <p:nvPr/>
        </p:nvSpPr>
        <p:spPr>
          <a:xfrm>
            <a:off x="2380680" y="371736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10" y="0"/>
                </a:cubicBezTo>
                <a:lnTo>
                  <a:pt x="419" y="0"/>
                </a:lnTo>
                <a:cubicBezTo>
                  <a:pt x="425" y="3"/>
                  <a:pt x="428" y="7"/>
                  <a:pt x="428" y="13"/>
                </a:cubicBezTo>
                <a:cubicBezTo>
                  <a:pt x="428" y="17"/>
                  <a:pt x="425" y="21"/>
                  <a:pt x="419" y="25"/>
                </a:cubicBezTo>
                <a:lnTo>
                  <a:pt x="216" y="25"/>
                </a:lnTo>
                <a:lnTo>
                  <a:pt x="12" y="25"/>
                </a:lnTo>
                <a:cubicBezTo>
                  <a:pt x="4" y="23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4" y="127"/>
                  <a:pt x="12" y="125"/>
                </a:cubicBezTo>
                <a:lnTo>
                  <a:pt x="419" y="125"/>
                </a:lnTo>
                <a:cubicBezTo>
                  <a:pt x="425" y="129"/>
                  <a:pt x="428" y="134"/>
                  <a:pt x="428" y="138"/>
                </a:cubicBezTo>
                <a:cubicBezTo>
                  <a:pt x="428" y="143"/>
                  <a:pt x="425" y="148"/>
                  <a:pt x="419" y="151"/>
                </a:cubicBezTo>
                <a:lnTo>
                  <a:pt x="10" y="151"/>
                </a:lnTo>
                <a:cubicBezTo>
                  <a:pt x="3" y="148"/>
                  <a:pt x="0" y="143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4" name=""/>
          <p:cNvSpPr/>
          <p:nvPr/>
        </p:nvSpPr>
        <p:spPr>
          <a:xfrm>
            <a:off x="2619360" y="3698640"/>
            <a:ext cx="106560" cy="106200"/>
          </a:xfrm>
          <a:custGeom>
            <a:avLst/>
            <a:gdLst/>
            <a:ahLst/>
            <a:rect l="0" t="0" r="r" b="b"/>
            <a:pathLst>
              <a:path w="296" h="295">
                <a:moveTo>
                  <a:pt x="66" y="91"/>
                </a:moveTo>
                <a:cubicBezTo>
                  <a:pt x="66" y="91"/>
                  <a:pt x="62" y="91"/>
                  <a:pt x="52" y="91"/>
                </a:cubicBezTo>
                <a:cubicBezTo>
                  <a:pt x="43" y="91"/>
                  <a:pt x="35" y="88"/>
                  <a:pt x="28" y="82"/>
                </a:cubicBezTo>
                <a:cubicBezTo>
                  <a:pt x="22" y="75"/>
                  <a:pt x="19" y="67"/>
                  <a:pt x="19" y="57"/>
                </a:cubicBezTo>
                <a:cubicBezTo>
                  <a:pt x="19" y="42"/>
                  <a:pt x="26" y="29"/>
                  <a:pt x="41" y="17"/>
                </a:cubicBezTo>
                <a:cubicBezTo>
                  <a:pt x="55" y="6"/>
                  <a:pt x="81" y="0"/>
                  <a:pt x="118" y="0"/>
                </a:cubicBezTo>
                <a:cubicBezTo>
                  <a:pt x="149" y="0"/>
                  <a:pt x="175" y="7"/>
                  <a:pt x="194" y="20"/>
                </a:cubicBezTo>
                <a:cubicBezTo>
                  <a:pt x="213" y="34"/>
                  <a:pt x="227" y="50"/>
                  <a:pt x="233" y="69"/>
                </a:cubicBezTo>
                <a:cubicBezTo>
                  <a:pt x="235" y="75"/>
                  <a:pt x="237" y="82"/>
                  <a:pt x="237" y="89"/>
                </a:cubicBezTo>
                <a:cubicBezTo>
                  <a:pt x="237" y="96"/>
                  <a:pt x="237" y="121"/>
                  <a:pt x="237" y="163"/>
                </a:cubicBezTo>
                <a:lnTo>
                  <a:pt x="237" y="209"/>
                </a:lnTo>
                <a:cubicBezTo>
                  <a:pt x="237" y="229"/>
                  <a:pt x="238" y="243"/>
                  <a:pt x="240" y="251"/>
                </a:cubicBezTo>
                <a:cubicBezTo>
                  <a:pt x="243" y="259"/>
                  <a:pt x="247" y="262"/>
                  <a:pt x="254" y="262"/>
                </a:cubicBezTo>
                <a:cubicBezTo>
                  <a:pt x="260" y="262"/>
                  <a:pt x="265" y="259"/>
                  <a:pt x="267" y="252"/>
                </a:cubicBezTo>
                <a:cubicBezTo>
                  <a:pt x="269" y="245"/>
                  <a:pt x="270" y="234"/>
                  <a:pt x="270" y="218"/>
                </a:cubicBezTo>
                <a:lnTo>
                  <a:pt x="270" y="195"/>
                </a:lnTo>
                <a:lnTo>
                  <a:pt x="296" y="195"/>
                </a:lnTo>
                <a:lnTo>
                  <a:pt x="296" y="220"/>
                </a:lnTo>
                <a:cubicBezTo>
                  <a:pt x="295" y="237"/>
                  <a:pt x="294" y="247"/>
                  <a:pt x="294" y="250"/>
                </a:cubicBezTo>
                <a:cubicBezTo>
                  <a:pt x="290" y="263"/>
                  <a:pt x="282" y="273"/>
                  <a:pt x="271" y="280"/>
                </a:cubicBezTo>
                <a:cubicBezTo>
                  <a:pt x="260" y="288"/>
                  <a:pt x="248" y="291"/>
                  <a:pt x="236" y="292"/>
                </a:cubicBezTo>
                <a:cubicBezTo>
                  <a:pt x="224" y="292"/>
                  <a:pt x="212" y="288"/>
                  <a:pt x="205" y="280"/>
                </a:cubicBezTo>
                <a:cubicBezTo>
                  <a:pt x="197" y="272"/>
                  <a:pt x="192" y="263"/>
                  <a:pt x="189" y="253"/>
                </a:cubicBezTo>
                <a:lnTo>
                  <a:pt x="189" y="251"/>
                </a:lnTo>
                <a:lnTo>
                  <a:pt x="188" y="253"/>
                </a:lnTo>
                <a:cubicBezTo>
                  <a:pt x="187" y="254"/>
                  <a:pt x="186" y="255"/>
                  <a:pt x="185" y="257"/>
                </a:cubicBezTo>
                <a:cubicBezTo>
                  <a:pt x="184" y="258"/>
                  <a:pt x="182" y="260"/>
                  <a:pt x="180" y="262"/>
                </a:cubicBezTo>
                <a:cubicBezTo>
                  <a:pt x="178" y="265"/>
                  <a:pt x="175" y="267"/>
                  <a:pt x="172" y="269"/>
                </a:cubicBezTo>
                <a:cubicBezTo>
                  <a:pt x="169" y="272"/>
                  <a:pt x="166" y="274"/>
                  <a:pt x="162" y="277"/>
                </a:cubicBezTo>
                <a:cubicBezTo>
                  <a:pt x="159" y="280"/>
                  <a:pt x="155" y="282"/>
                  <a:pt x="151" y="284"/>
                </a:cubicBezTo>
                <a:cubicBezTo>
                  <a:pt x="147" y="286"/>
                  <a:pt x="142" y="288"/>
                  <a:pt x="137" y="289"/>
                </a:cubicBezTo>
                <a:cubicBezTo>
                  <a:pt x="132" y="291"/>
                  <a:pt x="126" y="292"/>
                  <a:pt x="120" y="293"/>
                </a:cubicBezTo>
                <a:cubicBezTo>
                  <a:pt x="114" y="294"/>
                  <a:pt x="108" y="295"/>
                  <a:pt x="100" y="295"/>
                </a:cubicBezTo>
                <a:cubicBezTo>
                  <a:pt x="75" y="295"/>
                  <a:pt x="52" y="288"/>
                  <a:pt x="31" y="275"/>
                </a:cubicBezTo>
                <a:cubicBezTo>
                  <a:pt x="10" y="262"/>
                  <a:pt x="0" y="243"/>
                  <a:pt x="0" y="219"/>
                </a:cubicBezTo>
                <a:cubicBezTo>
                  <a:pt x="0" y="210"/>
                  <a:pt x="2" y="202"/>
                  <a:pt x="5" y="194"/>
                </a:cubicBezTo>
                <a:cubicBezTo>
                  <a:pt x="8" y="186"/>
                  <a:pt x="13" y="177"/>
                  <a:pt x="22" y="167"/>
                </a:cubicBezTo>
                <a:cubicBezTo>
                  <a:pt x="31" y="157"/>
                  <a:pt x="41" y="149"/>
                  <a:pt x="53" y="143"/>
                </a:cubicBezTo>
                <a:cubicBezTo>
                  <a:pt x="65" y="136"/>
                  <a:pt x="81" y="130"/>
                  <a:pt x="103" y="125"/>
                </a:cubicBezTo>
                <a:cubicBezTo>
                  <a:pt x="124" y="119"/>
                  <a:pt x="148" y="116"/>
                  <a:pt x="173" y="115"/>
                </a:cubicBezTo>
                <a:lnTo>
                  <a:pt x="182" y="115"/>
                </a:lnTo>
                <a:lnTo>
                  <a:pt x="182" y="101"/>
                </a:lnTo>
                <a:cubicBezTo>
                  <a:pt x="182" y="87"/>
                  <a:pt x="181" y="76"/>
                  <a:pt x="178" y="69"/>
                </a:cubicBezTo>
                <a:cubicBezTo>
                  <a:pt x="169" y="39"/>
                  <a:pt x="148" y="23"/>
                  <a:pt x="116" y="23"/>
                </a:cubicBezTo>
                <a:cubicBezTo>
                  <a:pt x="109" y="23"/>
                  <a:pt x="101" y="24"/>
                  <a:pt x="94" y="24"/>
                </a:cubicBezTo>
                <a:cubicBezTo>
                  <a:pt x="88" y="25"/>
                  <a:pt x="82" y="25"/>
                  <a:pt x="78" y="27"/>
                </a:cubicBezTo>
                <a:cubicBezTo>
                  <a:pt x="75" y="28"/>
                  <a:pt x="73" y="29"/>
                  <a:pt x="73" y="29"/>
                </a:cubicBezTo>
                <a:cubicBezTo>
                  <a:pt x="83" y="35"/>
                  <a:pt x="87" y="44"/>
                  <a:pt x="87" y="57"/>
                </a:cubicBezTo>
                <a:cubicBezTo>
                  <a:pt x="87" y="68"/>
                  <a:pt x="84" y="76"/>
                  <a:pt x="77" y="82"/>
                </a:cubicBezTo>
                <a:lnTo>
                  <a:pt x="66" y="91"/>
                </a:lnTo>
                <a:moveTo>
                  <a:pt x="59" y="220"/>
                </a:moveTo>
                <a:cubicBezTo>
                  <a:pt x="59" y="233"/>
                  <a:pt x="64" y="245"/>
                  <a:pt x="75" y="255"/>
                </a:cubicBezTo>
                <a:cubicBezTo>
                  <a:pt x="85" y="266"/>
                  <a:pt x="97" y="271"/>
                  <a:pt x="112" y="271"/>
                </a:cubicBezTo>
                <a:cubicBezTo>
                  <a:pt x="129" y="271"/>
                  <a:pt x="143" y="266"/>
                  <a:pt x="155" y="257"/>
                </a:cubicBezTo>
                <a:cubicBezTo>
                  <a:pt x="168" y="247"/>
                  <a:pt x="176" y="234"/>
                  <a:pt x="180" y="218"/>
                </a:cubicBezTo>
                <a:cubicBezTo>
                  <a:pt x="181" y="215"/>
                  <a:pt x="182" y="201"/>
                  <a:pt x="182" y="176"/>
                </a:cubicBezTo>
                <a:cubicBezTo>
                  <a:pt x="182" y="150"/>
                  <a:pt x="182" y="138"/>
                  <a:pt x="182" y="138"/>
                </a:cubicBezTo>
                <a:cubicBezTo>
                  <a:pt x="178" y="138"/>
                  <a:pt x="174" y="138"/>
                  <a:pt x="168" y="138"/>
                </a:cubicBezTo>
                <a:cubicBezTo>
                  <a:pt x="163" y="139"/>
                  <a:pt x="153" y="141"/>
                  <a:pt x="139" y="144"/>
                </a:cubicBezTo>
                <a:cubicBezTo>
                  <a:pt x="126" y="147"/>
                  <a:pt x="113" y="152"/>
                  <a:pt x="102" y="157"/>
                </a:cubicBezTo>
                <a:cubicBezTo>
                  <a:pt x="91" y="162"/>
                  <a:pt x="81" y="171"/>
                  <a:pt x="73" y="182"/>
                </a:cubicBezTo>
                <a:cubicBezTo>
                  <a:pt x="64" y="192"/>
                  <a:pt x="60" y="205"/>
                  <a:pt x="59" y="2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5" name=""/>
          <p:cNvSpPr/>
          <p:nvPr/>
        </p:nvSpPr>
        <p:spPr>
          <a:xfrm>
            <a:off x="2731680" y="3699720"/>
            <a:ext cx="79560" cy="102600"/>
          </a:xfrm>
          <a:custGeom>
            <a:avLst/>
            <a:gdLst/>
            <a:ahLst/>
            <a:rect l="0" t="0" r="r" b="b"/>
            <a:pathLst>
              <a:path w="221" h="285">
                <a:moveTo>
                  <a:pt x="11" y="256"/>
                </a:moveTo>
                <a:lnTo>
                  <a:pt x="20" y="256"/>
                </a:lnTo>
                <a:cubicBezTo>
                  <a:pt x="37" y="256"/>
                  <a:pt x="47" y="253"/>
                  <a:pt x="50" y="247"/>
                </a:cubicBezTo>
                <a:lnTo>
                  <a:pt x="50" y="241"/>
                </a:lnTo>
                <a:cubicBezTo>
                  <a:pt x="50" y="238"/>
                  <a:pt x="50" y="233"/>
                  <a:pt x="50" y="227"/>
                </a:cubicBezTo>
                <a:cubicBezTo>
                  <a:pt x="50" y="221"/>
                  <a:pt x="50" y="214"/>
                  <a:pt x="51" y="207"/>
                </a:cubicBezTo>
                <a:cubicBezTo>
                  <a:pt x="51" y="200"/>
                  <a:pt x="51" y="191"/>
                  <a:pt x="51" y="182"/>
                </a:cubicBezTo>
                <a:cubicBezTo>
                  <a:pt x="50" y="172"/>
                  <a:pt x="50" y="163"/>
                  <a:pt x="51" y="155"/>
                </a:cubicBezTo>
                <a:cubicBezTo>
                  <a:pt x="51" y="142"/>
                  <a:pt x="51" y="128"/>
                  <a:pt x="51" y="113"/>
                </a:cubicBezTo>
                <a:cubicBezTo>
                  <a:pt x="51" y="98"/>
                  <a:pt x="51" y="85"/>
                  <a:pt x="51" y="75"/>
                </a:cubicBezTo>
                <a:lnTo>
                  <a:pt x="50" y="60"/>
                </a:lnTo>
                <a:cubicBezTo>
                  <a:pt x="49" y="51"/>
                  <a:pt x="46" y="45"/>
                  <a:pt x="41" y="43"/>
                </a:cubicBezTo>
                <a:cubicBezTo>
                  <a:pt x="37" y="40"/>
                  <a:pt x="27" y="38"/>
                  <a:pt x="12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3"/>
                  <a:pt x="0" y="8"/>
                  <a:pt x="1" y="8"/>
                </a:cubicBezTo>
                <a:lnTo>
                  <a:pt x="9" y="7"/>
                </a:lnTo>
                <a:cubicBezTo>
                  <a:pt x="13" y="7"/>
                  <a:pt x="19" y="6"/>
                  <a:pt x="26" y="6"/>
                </a:cubicBezTo>
                <a:cubicBezTo>
                  <a:pt x="34" y="5"/>
                  <a:pt x="42" y="5"/>
                  <a:pt x="50" y="4"/>
                </a:cubicBezTo>
                <a:cubicBezTo>
                  <a:pt x="56" y="4"/>
                  <a:pt x="64" y="4"/>
                  <a:pt x="72" y="3"/>
                </a:cubicBezTo>
                <a:cubicBezTo>
                  <a:pt x="80" y="3"/>
                  <a:pt x="86" y="2"/>
                  <a:pt x="91" y="1"/>
                </a:cubicBezTo>
                <a:cubicBezTo>
                  <a:pt x="95" y="0"/>
                  <a:pt x="97" y="0"/>
                  <a:pt x="98" y="1"/>
                </a:cubicBezTo>
                <a:lnTo>
                  <a:pt x="100" y="1"/>
                </a:lnTo>
                <a:lnTo>
                  <a:pt x="100" y="45"/>
                </a:lnTo>
                <a:cubicBezTo>
                  <a:pt x="116" y="16"/>
                  <a:pt x="137" y="1"/>
                  <a:pt x="162" y="1"/>
                </a:cubicBezTo>
                <a:lnTo>
                  <a:pt x="166" y="1"/>
                </a:lnTo>
                <a:cubicBezTo>
                  <a:pt x="185" y="1"/>
                  <a:pt x="199" y="6"/>
                  <a:pt x="208" y="15"/>
                </a:cubicBezTo>
                <a:cubicBezTo>
                  <a:pt x="217" y="25"/>
                  <a:pt x="221" y="35"/>
                  <a:pt x="221" y="45"/>
                </a:cubicBezTo>
                <a:cubicBezTo>
                  <a:pt x="221" y="55"/>
                  <a:pt x="219" y="63"/>
                  <a:pt x="213" y="69"/>
                </a:cubicBezTo>
                <a:cubicBezTo>
                  <a:pt x="208" y="75"/>
                  <a:pt x="199" y="79"/>
                  <a:pt x="189" y="79"/>
                </a:cubicBezTo>
                <a:cubicBezTo>
                  <a:pt x="178" y="79"/>
                  <a:pt x="170" y="75"/>
                  <a:pt x="165" y="68"/>
                </a:cubicBezTo>
                <a:cubicBezTo>
                  <a:pt x="160" y="61"/>
                  <a:pt x="157" y="54"/>
                  <a:pt x="157" y="45"/>
                </a:cubicBezTo>
                <a:cubicBezTo>
                  <a:pt x="157" y="42"/>
                  <a:pt x="157" y="38"/>
                  <a:pt x="158" y="35"/>
                </a:cubicBezTo>
                <a:cubicBezTo>
                  <a:pt x="159" y="32"/>
                  <a:pt x="160" y="30"/>
                  <a:pt x="161" y="28"/>
                </a:cubicBezTo>
                <a:cubicBezTo>
                  <a:pt x="162" y="25"/>
                  <a:pt x="163" y="24"/>
                  <a:pt x="163" y="24"/>
                </a:cubicBezTo>
                <a:cubicBezTo>
                  <a:pt x="162" y="23"/>
                  <a:pt x="157" y="24"/>
                  <a:pt x="148" y="27"/>
                </a:cubicBezTo>
                <a:cubicBezTo>
                  <a:pt x="141" y="30"/>
                  <a:pt x="136" y="34"/>
                  <a:pt x="133" y="37"/>
                </a:cubicBezTo>
                <a:cubicBezTo>
                  <a:pt x="113" y="57"/>
                  <a:pt x="103" y="95"/>
                  <a:pt x="103" y="152"/>
                </a:cubicBezTo>
                <a:lnTo>
                  <a:pt x="103" y="186"/>
                </a:lnTo>
                <a:cubicBezTo>
                  <a:pt x="103" y="192"/>
                  <a:pt x="103" y="198"/>
                  <a:pt x="103" y="204"/>
                </a:cubicBezTo>
                <a:cubicBezTo>
                  <a:pt x="103" y="210"/>
                  <a:pt x="103" y="215"/>
                  <a:pt x="103" y="220"/>
                </a:cubicBezTo>
                <a:cubicBezTo>
                  <a:pt x="103" y="225"/>
                  <a:pt x="103" y="230"/>
                  <a:pt x="103" y="233"/>
                </a:cubicBezTo>
                <a:cubicBezTo>
                  <a:pt x="104" y="237"/>
                  <a:pt x="104" y="240"/>
                  <a:pt x="103" y="243"/>
                </a:cubicBezTo>
                <a:lnTo>
                  <a:pt x="103" y="246"/>
                </a:lnTo>
                <a:cubicBezTo>
                  <a:pt x="104" y="247"/>
                  <a:pt x="105" y="248"/>
                  <a:pt x="105" y="248"/>
                </a:cubicBezTo>
                <a:cubicBezTo>
                  <a:pt x="106" y="249"/>
                  <a:pt x="107" y="250"/>
                  <a:pt x="109" y="250"/>
                </a:cubicBezTo>
                <a:cubicBezTo>
                  <a:pt x="110" y="251"/>
                  <a:pt x="111" y="251"/>
                  <a:pt x="112" y="252"/>
                </a:cubicBezTo>
                <a:cubicBezTo>
                  <a:pt x="113" y="253"/>
                  <a:pt x="114" y="254"/>
                  <a:pt x="116" y="254"/>
                </a:cubicBezTo>
                <a:cubicBezTo>
                  <a:pt x="118" y="254"/>
                  <a:pt x="120" y="254"/>
                  <a:pt x="121" y="254"/>
                </a:cubicBezTo>
                <a:cubicBezTo>
                  <a:pt x="122" y="255"/>
                  <a:pt x="124" y="255"/>
                  <a:pt x="127" y="255"/>
                </a:cubicBezTo>
                <a:cubicBezTo>
                  <a:pt x="130" y="255"/>
                  <a:pt x="131" y="255"/>
                  <a:pt x="132" y="255"/>
                </a:cubicBezTo>
                <a:cubicBezTo>
                  <a:pt x="133" y="255"/>
                  <a:pt x="135" y="255"/>
                  <a:pt x="139" y="256"/>
                </a:cubicBezTo>
                <a:cubicBezTo>
                  <a:pt x="142" y="256"/>
                  <a:pt x="144" y="256"/>
                  <a:pt x="145" y="256"/>
                </a:cubicBezTo>
                <a:lnTo>
                  <a:pt x="165" y="256"/>
                </a:lnTo>
                <a:lnTo>
                  <a:pt x="165" y="285"/>
                </a:lnTo>
                <a:lnTo>
                  <a:pt x="159" y="285"/>
                </a:lnTo>
                <a:cubicBezTo>
                  <a:pt x="152" y="284"/>
                  <a:pt x="124" y="283"/>
                  <a:pt x="78" y="283"/>
                </a:cubicBezTo>
                <a:cubicBezTo>
                  <a:pt x="34" y="283"/>
                  <a:pt x="10" y="284"/>
                  <a:pt x="6" y="285"/>
                </a:cubicBezTo>
                <a:lnTo>
                  <a:pt x="0" y="285"/>
                </a:lnTo>
                <a:lnTo>
                  <a:pt x="0" y="256"/>
                </a:lnTo>
                <a:lnTo>
                  <a:pt x="11" y="2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6" name=""/>
          <p:cNvSpPr/>
          <p:nvPr/>
        </p:nvSpPr>
        <p:spPr>
          <a:xfrm>
            <a:off x="2824200" y="3697560"/>
            <a:ext cx="105480" cy="152280"/>
          </a:xfrm>
          <a:custGeom>
            <a:avLst/>
            <a:gdLst/>
            <a:ahLst/>
            <a:rect l="0" t="0" r="r" b="b"/>
            <a:pathLst>
              <a:path w="293" h="423">
                <a:moveTo>
                  <a:pt x="193" y="28"/>
                </a:moveTo>
                <a:cubicBezTo>
                  <a:pt x="212" y="9"/>
                  <a:pt x="234" y="0"/>
                  <a:pt x="257" y="0"/>
                </a:cubicBezTo>
                <a:cubicBezTo>
                  <a:pt x="270" y="0"/>
                  <a:pt x="279" y="4"/>
                  <a:pt x="285" y="12"/>
                </a:cubicBezTo>
                <a:cubicBezTo>
                  <a:pt x="291" y="20"/>
                  <a:pt x="293" y="28"/>
                  <a:pt x="293" y="36"/>
                </a:cubicBezTo>
                <a:cubicBezTo>
                  <a:pt x="293" y="42"/>
                  <a:pt x="291" y="47"/>
                  <a:pt x="288" y="52"/>
                </a:cubicBezTo>
                <a:cubicBezTo>
                  <a:pt x="284" y="57"/>
                  <a:pt x="278" y="59"/>
                  <a:pt x="270" y="59"/>
                </a:cubicBezTo>
                <a:cubicBezTo>
                  <a:pt x="256" y="59"/>
                  <a:pt x="248" y="53"/>
                  <a:pt x="247" y="40"/>
                </a:cubicBezTo>
                <a:cubicBezTo>
                  <a:pt x="246" y="34"/>
                  <a:pt x="246" y="29"/>
                  <a:pt x="248" y="26"/>
                </a:cubicBezTo>
                <a:lnTo>
                  <a:pt x="249" y="25"/>
                </a:lnTo>
                <a:lnTo>
                  <a:pt x="249" y="24"/>
                </a:lnTo>
                <a:cubicBezTo>
                  <a:pt x="237" y="25"/>
                  <a:pt x="226" y="30"/>
                  <a:pt x="215" y="38"/>
                </a:cubicBezTo>
                <a:cubicBezTo>
                  <a:pt x="212" y="40"/>
                  <a:pt x="210" y="42"/>
                  <a:pt x="210" y="43"/>
                </a:cubicBezTo>
                <a:cubicBezTo>
                  <a:pt x="210" y="43"/>
                  <a:pt x="211" y="44"/>
                  <a:pt x="213" y="46"/>
                </a:cubicBezTo>
                <a:cubicBezTo>
                  <a:pt x="214" y="47"/>
                  <a:pt x="216" y="50"/>
                  <a:pt x="218" y="53"/>
                </a:cubicBezTo>
                <a:cubicBezTo>
                  <a:pt x="220" y="57"/>
                  <a:pt x="223" y="61"/>
                  <a:pt x="225" y="65"/>
                </a:cubicBezTo>
                <a:cubicBezTo>
                  <a:pt x="228" y="70"/>
                  <a:pt x="230" y="76"/>
                  <a:pt x="231" y="83"/>
                </a:cubicBezTo>
                <a:cubicBezTo>
                  <a:pt x="232" y="89"/>
                  <a:pt x="233" y="97"/>
                  <a:pt x="234" y="104"/>
                </a:cubicBezTo>
                <a:cubicBezTo>
                  <a:pt x="234" y="130"/>
                  <a:pt x="223" y="153"/>
                  <a:pt x="202" y="171"/>
                </a:cubicBezTo>
                <a:cubicBezTo>
                  <a:pt x="180" y="190"/>
                  <a:pt x="154" y="199"/>
                  <a:pt x="124" y="199"/>
                </a:cubicBezTo>
                <a:cubicBezTo>
                  <a:pt x="102" y="199"/>
                  <a:pt x="81" y="193"/>
                  <a:pt x="60" y="181"/>
                </a:cubicBezTo>
                <a:cubicBezTo>
                  <a:pt x="56" y="189"/>
                  <a:pt x="53" y="197"/>
                  <a:pt x="53" y="206"/>
                </a:cubicBezTo>
                <a:cubicBezTo>
                  <a:pt x="53" y="221"/>
                  <a:pt x="59" y="232"/>
                  <a:pt x="70" y="239"/>
                </a:cubicBezTo>
                <a:cubicBezTo>
                  <a:pt x="74" y="242"/>
                  <a:pt x="77" y="243"/>
                  <a:pt x="81" y="243"/>
                </a:cubicBezTo>
                <a:cubicBezTo>
                  <a:pt x="84" y="243"/>
                  <a:pt x="100" y="243"/>
                  <a:pt x="127" y="244"/>
                </a:cubicBezTo>
                <a:cubicBezTo>
                  <a:pt x="163" y="245"/>
                  <a:pt x="187" y="246"/>
                  <a:pt x="197" y="248"/>
                </a:cubicBezTo>
                <a:cubicBezTo>
                  <a:pt x="223" y="252"/>
                  <a:pt x="244" y="261"/>
                  <a:pt x="259" y="274"/>
                </a:cubicBezTo>
                <a:cubicBezTo>
                  <a:pt x="275" y="291"/>
                  <a:pt x="284" y="312"/>
                  <a:pt x="284" y="337"/>
                </a:cubicBezTo>
                <a:cubicBezTo>
                  <a:pt x="284" y="366"/>
                  <a:pt x="267" y="388"/>
                  <a:pt x="234" y="403"/>
                </a:cubicBezTo>
                <a:cubicBezTo>
                  <a:pt x="208" y="416"/>
                  <a:pt x="177" y="423"/>
                  <a:pt x="142" y="423"/>
                </a:cubicBezTo>
                <a:cubicBezTo>
                  <a:pt x="106" y="423"/>
                  <a:pt x="76" y="416"/>
                  <a:pt x="50" y="403"/>
                </a:cubicBezTo>
                <a:cubicBezTo>
                  <a:pt x="17" y="388"/>
                  <a:pt x="0" y="367"/>
                  <a:pt x="0" y="339"/>
                </a:cubicBezTo>
                <a:cubicBezTo>
                  <a:pt x="0" y="324"/>
                  <a:pt x="4" y="311"/>
                  <a:pt x="13" y="301"/>
                </a:cubicBezTo>
                <a:cubicBezTo>
                  <a:pt x="22" y="290"/>
                  <a:pt x="31" y="283"/>
                  <a:pt x="40" y="279"/>
                </a:cubicBezTo>
                <a:lnTo>
                  <a:pt x="47" y="276"/>
                </a:lnTo>
                <a:cubicBezTo>
                  <a:pt x="32" y="262"/>
                  <a:pt x="24" y="244"/>
                  <a:pt x="24" y="222"/>
                </a:cubicBezTo>
                <a:cubicBezTo>
                  <a:pt x="24" y="202"/>
                  <a:pt x="31" y="184"/>
                  <a:pt x="43" y="167"/>
                </a:cubicBezTo>
                <a:cubicBezTo>
                  <a:pt x="24" y="148"/>
                  <a:pt x="15" y="127"/>
                  <a:pt x="15" y="104"/>
                </a:cubicBezTo>
                <a:cubicBezTo>
                  <a:pt x="15" y="77"/>
                  <a:pt x="25" y="53"/>
                  <a:pt x="47" y="35"/>
                </a:cubicBezTo>
                <a:cubicBezTo>
                  <a:pt x="68" y="16"/>
                  <a:pt x="94" y="7"/>
                  <a:pt x="124" y="7"/>
                </a:cubicBezTo>
                <a:cubicBezTo>
                  <a:pt x="146" y="7"/>
                  <a:pt x="166" y="12"/>
                  <a:pt x="185" y="23"/>
                </a:cubicBezTo>
                <a:lnTo>
                  <a:pt x="193" y="28"/>
                </a:lnTo>
                <a:moveTo>
                  <a:pt x="173" y="71"/>
                </a:moveTo>
                <a:cubicBezTo>
                  <a:pt x="171" y="58"/>
                  <a:pt x="165" y="49"/>
                  <a:pt x="156" y="42"/>
                </a:cubicBezTo>
                <a:cubicBezTo>
                  <a:pt x="147" y="35"/>
                  <a:pt x="136" y="31"/>
                  <a:pt x="123" y="31"/>
                </a:cubicBezTo>
                <a:cubicBezTo>
                  <a:pt x="111" y="31"/>
                  <a:pt x="100" y="34"/>
                  <a:pt x="91" y="41"/>
                </a:cubicBezTo>
                <a:cubicBezTo>
                  <a:pt x="82" y="48"/>
                  <a:pt x="76" y="58"/>
                  <a:pt x="74" y="71"/>
                </a:cubicBezTo>
                <a:cubicBezTo>
                  <a:pt x="73" y="78"/>
                  <a:pt x="72" y="89"/>
                  <a:pt x="72" y="104"/>
                </a:cubicBezTo>
                <a:cubicBezTo>
                  <a:pt x="72" y="123"/>
                  <a:pt x="74" y="136"/>
                  <a:pt x="77" y="145"/>
                </a:cubicBezTo>
                <a:cubicBezTo>
                  <a:pt x="80" y="154"/>
                  <a:pt x="86" y="162"/>
                  <a:pt x="96" y="168"/>
                </a:cubicBezTo>
                <a:cubicBezTo>
                  <a:pt x="103" y="172"/>
                  <a:pt x="113" y="174"/>
                  <a:pt x="124" y="174"/>
                </a:cubicBezTo>
                <a:cubicBezTo>
                  <a:pt x="133" y="174"/>
                  <a:pt x="141" y="173"/>
                  <a:pt x="148" y="170"/>
                </a:cubicBezTo>
                <a:cubicBezTo>
                  <a:pt x="155" y="167"/>
                  <a:pt x="160" y="163"/>
                  <a:pt x="163" y="158"/>
                </a:cubicBezTo>
                <a:cubicBezTo>
                  <a:pt x="166" y="154"/>
                  <a:pt x="168" y="149"/>
                  <a:pt x="170" y="145"/>
                </a:cubicBezTo>
                <a:cubicBezTo>
                  <a:pt x="172" y="142"/>
                  <a:pt x="173" y="138"/>
                  <a:pt x="173" y="136"/>
                </a:cubicBezTo>
                <a:cubicBezTo>
                  <a:pt x="174" y="129"/>
                  <a:pt x="175" y="118"/>
                  <a:pt x="175" y="104"/>
                </a:cubicBezTo>
                <a:cubicBezTo>
                  <a:pt x="175" y="89"/>
                  <a:pt x="174" y="78"/>
                  <a:pt x="173" y="71"/>
                </a:cubicBezTo>
                <a:moveTo>
                  <a:pt x="241" y="339"/>
                </a:moveTo>
                <a:cubicBezTo>
                  <a:pt x="241" y="328"/>
                  <a:pt x="238" y="320"/>
                  <a:pt x="232" y="313"/>
                </a:cubicBezTo>
                <a:cubicBezTo>
                  <a:pt x="226" y="306"/>
                  <a:pt x="217" y="301"/>
                  <a:pt x="206" y="298"/>
                </a:cubicBezTo>
                <a:cubicBezTo>
                  <a:pt x="194" y="295"/>
                  <a:pt x="182" y="293"/>
                  <a:pt x="173" y="292"/>
                </a:cubicBezTo>
                <a:cubicBezTo>
                  <a:pt x="164" y="291"/>
                  <a:pt x="152" y="291"/>
                  <a:pt x="138" y="291"/>
                </a:cubicBezTo>
                <a:lnTo>
                  <a:pt x="121" y="291"/>
                </a:lnTo>
                <a:cubicBezTo>
                  <a:pt x="93" y="291"/>
                  <a:pt x="75" y="292"/>
                  <a:pt x="70" y="295"/>
                </a:cubicBezTo>
                <a:cubicBezTo>
                  <a:pt x="61" y="299"/>
                  <a:pt x="55" y="305"/>
                  <a:pt x="50" y="313"/>
                </a:cubicBezTo>
                <a:cubicBezTo>
                  <a:pt x="45" y="321"/>
                  <a:pt x="43" y="329"/>
                  <a:pt x="42" y="338"/>
                </a:cubicBezTo>
                <a:cubicBezTo>
                  <a:pt x="42" y="343"/>
                  <a:pt x="44" y="348"/>
                  <a:pt x="46" y="353"/>
                </a:cubicBezTo>
                <a:cubicBezTo>
                  <a:pt x="49" y="359"/>
                  <a:pt x="53" y="365"/>
                  <a:pt x="60" y="372"/>
                </a:cubicBezTo>
                <a:cubicBezTo>
                  <a:pt x="66" y="380"/>
                  <a:pt x="76" y="386"/>
                  <a:pt x="90" y="390"/>
                </a:cubicBezTo>
                <a:cubicBezTo>
                  <a:pt x="104" y="395"/>
                  <a:pt x="122" y="398"/>
                  <a:pt x="142" y="398"/>
                </a:cubicBezTo>
                <a:cubicBezTo>
                  <a:pt x="171" y="398"/>
                  <a:pt x="196" y="392"/>
                  <a:pt x="214" y="380"/>
                </a:cubicBezTo>
                <a:cubicBezTo>
                  <a:pt x="232" y="368"/>
                  <a:pt x="241" y="355"/>
                  <a:pt x="241" y="3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7" name=""/>
          <p:cNvSpPr/>
          <p:nvPr/>
        </p:nvSpPr>
        <p:spPr>
          <a:xfrm>
            <a:off x="2977200" y="3699720"/>
            <a:ext cx="183600" cy="102600"/>
          </a:xfrm>
          <a:custGeom>
            <a:avLst/>
            <a:gdLst/>
            <a:ahLst/>
            <a:rect l="0" t="0" r="r" b="b"/>
            <a:pathLst>
              <a:path w="510" h="285">
                <a:moveTo>
                  <a:pt x="10" y="256"/>
                </a:moveTo>
                <a:lnTo>
                  <a:pt x="19" y="256"/>
                </a:lnTo>
                <a:cubicBezTo>
                  <a:pt x="36" y="256"/>
                  <a:pt x="46" y="253"/>
                  <a:pt x="49" y="247"/>
                </a:cubicBezTo>
                <a:lnTo>
                  <a:pt x="49" y="241"/>
                </a:lnTo>
                <a:cubicBezTo>
                  <a:pt x="49" y="238"/>
                  <a:pt x="49" y="233"/>
                  <a:pt x="49" y="227"/>
                </a:cubicBezTo>
                <a:cubicBezTo>
                  <a:pt x="49" y="221"/>
                  <a:pt x="49" y="214"/>
                  <a:pt x="49" y="207"/>
                </a:cubicBezTo>
                <a:cubicBezTo>
                  <a:pt x="49" y="200"/>
                  <a:pt x="49" y="191"/>
                  <a:pt x="50" y="182"/>
                </a:cubicBezTo>
                <a:cubicBezTo>
                  <a:pt x="50" y="172"/>
                  <a:pt x="50" y="163"/>
                  <a:pt x="50" y="155"/>
                </a:cubicBezTo>
                <a:cubicBezTo>
                  <a:pt x="50" y="142"/>
                  <a:pt x="50" y="128"/>
                  <a:pt x="50" y="113"/>
                </a:cubicBezTo>
                <a:cubicBezTo>
                  <a:pt x="50" y="98"/>
                  <a:pt x="50" y="85"/>
                  <a:pt x="49" y="75"/>
                </a:cubicBezTo>
                <a:lnTo>
                  <a:pt x="49" y="60"/>
                </a:lnTo>
                <a:cubicBezTo>
                  <a:pt x="48" y="51"/>
                  <a:pt x="45" y="45"/>
                  <a:pt x="40" y="43"/>
                </a:cubicBezTo>
                <a:cubicBezTo>
                  <a:pt x="36" y="40"/>
                  <a:pt x="26" y="38"/>
                  <a:pt x="11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3"/>
                  <a:pt x="0" y="8"/>
                  <a:pt x="1" y="8"/>
                </a:cubicBezTo>
                <a:lnTo>
                  <a:pt x="8" y="7"/>
                </a:lnTo>
                <a:cubicBezTo>
                  <a:pt x="12" y="7"/>
                  <a:pt x="18" y="6"/>
                  <a:pt x="26" y="6"/>
                </a:cubicBezTo>
                <a:cubicBezTo>
                  <a:pt x="33" y="5"/>
                  <a:pt x="41" y="5"/>
                  <a:pt x="49" y="4"/>
                </a:cubicBezTo>
                <a:cubicBezTo>
                  <a:pt x="57" y="4"/>
                  <a:pt x="64" y="4"/>
                  <a:pt x="72" y="3"/>
                </a:cubicBezTo>
                <a:cubicBezTo>
                  <a:pt x="80" y="3"/>
                  <a:pt x="87" y="2"/>
                  <a:pt x="91" y="1"/>
                </a:cubicBezTo>
                <a:cubicBezTo>
                  <a:pt x="95" y="0"/>
                  <a:pt x="98" y="0"/>
                  <a:pt x="98" y="1"/>
                </a:cubicBezTo>
                <a:lnTo>
                  <a:pt x="100" y="1"/>
                </a:lnTo>
                <a:lnTo>
                  <a:pt x="100" y="26"/>
                </a:lnTo>
                <a:cubicBezTo>
                  <a:pt x="100" y="43"/>
                  <a:pt x="100" y="51"/>
                  <a:pt x="101" y="51"/>
                </a:cubicBezTo>
                <a:cubicBezTo>
                  <a:pt x="101" y="51"/>
                  <a:pt x="102" y="50"/>
                  <a:pt x="104" y="47"/>
                </a:cubicBezTo>
                <a:cubicBezTo>
                  <a:pt x="105" y="45"/>
                  <a:pt x="108" y="42"/>
                  <a:pt x="111" y="38"/>
                </a:cubicBezTo>
                <a:cubicBezTo>
                  <a:pt x="115" y="34"/>
                  <a:pt x="119" y="30"/>
                  <a:pt x="124" y="26"/>
                </a:cubicBezTo>
                <a:cubicBezTo>
                  <a:pt x="128" y="23"/>
                  <a:pt x="136" y="19"/>
                  <a:pt x="143" y="14"/>
                </a:cubicBezTo>
                <a:cubicBezTo>
                  <a:pt x="151" y="9"/>
                  <a:pt x="159" y="6"/>
                  <a:pt x="168" y="4"/>
                </a:cubicBezTo>
                <a:cubicBezTo>
                  <a:pt x="176" y="2"/>
                  <a:pt x="187" y="1"/>
                  <a:pt x="200" y="1"/>
                </a:cubicBezTo>
                <a:cubicBezTo>
                  <a:pt x="207" y="1"/>
                  <a:pt x="213" y="1"/>
                  <a:pt x="218" y="2"/>
                </a:cubicBezTo>
                <a:cubicBezTo>
                  <a:pt x="224" y="3"/>
                  <a:pt x="229" y="4"/>
                  <a:pt x="233" y="6"/>
                </a:cubicBezTo>
                <a:cubicBezTo>
                  <a:pt x="237" y="7"/>
                  <a:pt x="241" y="9"/>
                  <a:pt x="245" y="11"/>
                </a:cubicBezTo>
                <a:cubicBezTo>
                  <a:pt x="249" y="13"/>
                  <a:pt x="252" y="15"/>
                  <a:pt x="255" y="17"/>
                </a:cubicBezTo>
                <a:cubicBezTo>
                  <a:pt x="257" y="19"/>
                  <a:pt x="260" y="21"/>
                  <a:pt x="262" y="24"/>
                </a:cubicBezTo>
                <a:cubicBezTo>
                  <a:pt x="264" y="26"/>
                  <a:pt x="266" y="29"/>
                  <a:pt x="268" y="31"/>
                </a:cubicBezTo>
                <a:cubicBezTo>
                  <a:pt x="269" y="33"/>
                  <a:pt x="271" y="35"/>
                  <a:pt x="272" y="38"/>
                </a:cubicBezTo>
                <a:cubicBezTo>
                  <a:pt x="273" y="40"/>
                  <a:pt x="274" y="43"/>
                  <a:pt x="275" y="44"/>
                </a:cubicBezTo>
                <a:cubicBezTo>
                  <a:pt x="275" y="46"/>
                  <a:pt x="276" y="48"/>
                  <a:pt x="277" y="49"/>
                </a:cubicBezTo>
                <a:lnTo>
                  <a:pt x="278" y="54"/>
                </a:lnTo>
                <a:lnTo>
                  <a:pt x="280" y="50"/>
                </a:lnTo>
                <a:cubicBezTo>
                  <a:pt x="281" y="48"/>
                  <a:pt x="282" y="47"/>
                  <a:pt x="284" y="45"/>
                </a:cubicBezTo>
                <a:cubicBezTo>
                  <a:pt x="285" y="43"/>
                  <a:pt x="287" y="41"/>
                  <a:pt x="289" y="38"/>
                </a:cubicBezTo>
                <a:cubicBezTo>
                  <a:pt x="292" y="35"/>
                  <a:pt x="295" y="32"/>
                  <a:pt x="298" y="29"/>
                </a:cubicBezTo>
                <a:cubicBezTo>
                  <a:pt x="301" y="27"/>
                  <a:pt x="304" y="24"/>
                  <a:pt x="307" y="21"/>
                </a:cubicBezTo>
                <a:cubicBezTo>
                  <a:pt x="311" y="18"/>
                  <a:pt x="315" y="16"/>
                  <a:pt x="320" y="13"/>
                </a:cubicBezTo>
                <a:cubicBezTo>
                  <a:pt x="325" y="11"/>
                  <a:pt x="330" y="9"/>
                  <a:pt x="335" y="7"/>
                </a:cubicBezTo>
                <a:cubicBezTo>
                  <a:pt x="340" y="5"/>
                  <a:pt x="345" y="3"/>
                  <a:pt x="352" y="3"/>
                </a:cubicBezTo>
                <a:cubicBezTo>
                  <a:pt x="358" y="2"/>
                  <a:pt x="365" y="1"/>
                  <a:pt x="372" y="1"/>
                </a:cubicBezTo>
                <a:cubicBezTo>
                  <a:pt x="425" y="1"/>
                  <a:pt x="455" y="25"/>
                  <a:pt x="459" y="74"/>
                </a:cubicBezTo>
                <a:cubicBezTo>
                  <a:pt x="460" y="77"/>
                  <a:pt x="460" y="107"/>
                  <a:pt x="460" y="163"/>
                </a:cubicBezTo>
                <a:lnTo>
                  <a:pt x="460" y="218"/>
                </a:lnTo>
                <a:cubicBezTo>
                  <a:pt x="460" y="235"/>
                  <a:pt x="460" y="244"/>
                  <a:pt x="461" y="247"/>
                </a:cubicBezTo>
                <a:cubicBezTo>
                  <a:pt x="462" y="250"/>
                  <a:pt x="464" y="252"/>
                  <a:pt x="468" y="254"/>
                </a:cubicBezTo>
                <a:cubicBezTo>
                  <a:pt x="477" y="255"/>
                  <a:pt x="488" y="256"/>
                  <a:pt x="500" y="256"/>
                </a:cubicBezTo>
                <a:lnTo>
                  <a:pt x="510" y="256"/>
                </a:lnTo>
                <a:lnTo>
                  <a:pt x="510" y="285"/>
                </a:lnTo>
                <a:lnTo>
                  <a:pt x="505" y="285"/>
                </a:lnTo>
                <a:lnTo>
                  <a:pt x="490" y="284"/>
                </a:lnTo>
                <a:cubicBezTo>
                  <a:pt x="480" y="284"/>
                  <a:pt x="469" y="284"/>
                  <a:pt x="457" y="284"/>
                </a:cubicBezTo>
                <a:cubicBezTo>
                  <a:pt x="446" y="284"/>
                  <a:pt x="438" y="284"/>
                  <a:pt x="433" y="283"/>
                </a:cubicBezTo>
                <a:cubicBezTo>
                  <a:pt x="389" y="283"/>
                  <a:pt x="365" y="284"/>
                  <a:pt x="361" y="285"/>
                </a:cubicBezTo>
                <a:lnTo>
                  <a:pt x="356" y="285"/>
                </a:lnTo>
                <a:lnTo>
                  <a:pt x="356" y="256"/>
                </a:lnTo>
                <a:lnTo>
                  <a:pt x="366" y="256"/>
                </a:lnTo>
                <a:cubicBezTo>
                  <a:pt x="392" y="256"/>
                  <a:pt x="405" y="252"/>
                  <a:pt x="405" y="245"/>
                </a:cubicBezTo>
                <a:cubicBezTo>
                  <a:pt x="406" y="244"/>
                  <a:pt x="406" y="215"/>
                  <a:pt x="406" y="157"/>
                </a:cubicBezTo>
                <a:cubicBezTo>
                  <a:pt x="406" y="99"/>
                  <a:pt x="405" y="69"/>
                  <a:pt x="405" y="65"/>
                </a:cubicBezTo>
                <a:cubicBezTo>
                  <a:pt x="402" y="52"/>
                  <a:pt x="398" y="43"/>
                  <a:pt x="392" y="37"/>
                </a:cubicBezTo>
                <a:cubicBezTo>
                  <a:pt x="386" y="31"/>
                  <a:pt x="381" y="28"/>
                  <a:pt x="377" y="26"/>
                </a:cubicBezTo>
                <a:cubicBezTo>
                  <a:pt x="372" y="25"/>
                  <a:pt x="367" y="25"/>
                  <a:pt x="360" y="25"/>
                </a:cubicBezTo>
                <a:cubicBezTo>
                  <a:pt x="341" y="25"/>
                  <a:pt x="324" y="32"/>
                  <a:pt x="309" y="47"/>
                </a:cubicBezTo>
                <a:cubicBezTo>
                  <a:pt x="298" y="59"/>
                  <a:pt x="291" y="71"/>
                  <a:pt x="288" y="83"/>
                </a:cubicBezTo>
                <a:cubicBezTo>
                  <a:pt x="285" y="95"/>
                  <a:pt x="283" y="113"/>
                  <a:pt x="282" y="136"/>
                </a:cubicBezTo>
                <a:lnTo>
                  <a:pt x="282" y="177"/>
                </a:lnTo>
                <a:lnTo>
                  <a:pt x="282" y="216"/>
                </a:lnTo>
                <a:cubicBezTo>
                  <a:pt x="282" y="229"/>
                  <a:pt x="283" y="237"/>
                  <a:pt x="283" y="241"/>
                </a:cubicBezTo>
                <a:cubicBezTo>
                  <a:pt x="283" y="246"/>
                  <a:pt x="284" y="248"/>
                  <a:pt x="285" y="250"/>
                </a:cubicBezTo>
                <a:cubicBezTo>
                  <a:pt x="286" y="251"/>
                  <a:pt x="288" y="252"/>
                  <a:pt x="291" y="254"/>
                </a:cubicBezTo>
                <a:cubicBezTo>
                  <a:pt x="300" y="255"/>
                  <a:pt x="310" y="256"/>
                  <a:pt x="322" y="256"/>
                </a:cubicBezTo>
                <a:lnTo>
                  <a:pt x="332" y="256"/>
                </a:lnTo>
                <a:lnTo>
                  <a:pt x="332" y="285"/>
                </a:lnTo>
                <a:lnTo>
                  <a:pt x="327" y="285"/>
                </a:lnTo>
                <a:lnTo>
                  <a:pt x="312" y="284"/>
                </a:lnTo>
                <a:cubicBezTo>
                  <a:pt x="302" y="284"/>
                  <a:pt x="291" y="284"/>
                  <a:pt x="280" y="284"/>
                </a:cubicBezTo>
                <a:cubicBezTo>
                  <a:pt x="268" y="284"/>
                  <a:pt x="260" y="284"/>
                  <a:pt x="255" y="283"/>
                </a:cubicBezTo>
                <a:cubicBezTo>
                  <a:pt x="211" y="283"/>
                  <a:pt x="187" y="284"/>
                  <a:pt x="184" y="285"/>
                </a:cubicBezTo>
                <a:lnTo>
                  <a:pt x="179" y="285"/>
                </a:lnTo>
                <a:lnTo>
                  <a:pt x="179" y="256"/>
                </a:lnTo>
                <a:lnTo>
                  <a:pt x="189" y="256"/>
                </a:lnTo>
                <a:cubicBezTo>
                  <a:pt x="215" y="256"/>
                  <a:pt x="228" y="252"/>
                  <a:pt x="228" y="245"/>
                </a:cubicBezTo>
                <a:cubicBezTo>
                  <a:pt x="228" y="244"/>
                  <a:pt x="229" y="215"/>
                  <a:pt x="229" y="157"/>
                </a:cubicBezTo>
                <a:cubicBezTo>
                  <a:pt x="228" y="99"/>
                  <a:pt x="228" y="69"/>
                  <a:pt x="227" y="65"/>
                </a:cubicBezTo>
                <a:cubicBezTo>
                  <a:pt x="225" y="52"/>
                  <a:pt x="220" y="43"/>
                  <a:pt x="214" y="37"/>
                </a:cubicBezTo>
                <a:cubicBezTo>
                  <a:pt x="208" y="31"/>
                  <a:pt x="203" y="28"/>
                  <a:pt x="199" y="26"/>
                </a:cubicBezTo>
                <a:cubicBezTo>
                  <a:pt x="195" y="25"/>
                  <a:pt x="189" y="25"/>
                  <a:pt x="182" y="25"/>
                </a:cubicBezTo>
                <a:cubicBezTo>
                  <a:pt x="163" y="25"/>
                  <a:pt x="146" y="32"/>
                  <a:pt x="132" y="47"/>
                </a:cubicBezTo>
                <a:cubicBezTo>
                  <a:pt x="119" y="59"/>
                  <a:pt x="112" y="71"/>
                  <a:pt x="109" y="83"/>
                </a:cubicBezTo>
                <a:cubicBezTo>
                  <a:pt x="106" y="95"/>
                  <a:pt x="104" y="113"/>
                  <a:pt x="104" y="136"/>
                </a:cubicBezTo>
                <a:lnTo>
                  <a:pt x="104" y="177"/>
                </a:lnTo>
                <a:lnTo>
                  <a:pt x="104" y="216"/>
                </a:lnTo>
                <a:cubicBezTo>
                  <a:pt x="104" y="229"/>
                  <a:pt x="104" y="237"/>
                  <a:pt x="104" y="241"/>
                </a:cubicBezTo>
                <a:cubicBezTo>
                  <a:pt x="105" y="246"/>
                  <a:pt x="105" y="248"/>
                  <a:pt x="106" y="250"/>
                </a:cubicBezTo>
                <a:cubicBezTo>
                  <a:pt x="107" y="251"/>
                  <a:pt x="109" y="252"/>
                  <a:pt x="112" y="254"/>
                </a:cubicBezTo>
                <a:cubicBezTo>
                  <a:pt x="121" y="255"/>
                  <a:pt x="133" y="256"/>
                  <a:pt x="145" y="256"/>
                </a:cubicBezTo>
                <a:lnTo>
                  <a:pt x="155" y="256"/>
                </a:lnTo>
                <a:lnTo>
                  <a:pt x="155" y="285"/>
                </a:lnTo>
                <a:lnTo>
                  <a:pt x="150" y="285"/>
                </a:lnTo>
                <a:lnTo>
                  <a:pt x="135" y="284"/>
                </a:lnTo>
                <a:cubicBezTo>
                  <a:pt x="124" y="284"/>
                  <a:pt x="113" y="284"/>
                  <a:pt x="101" y="284"/>
                </a:cubicBezTo>
                <a:cubicBezTo>
                  <a:pt x="90" y="284"/>
                  <a:pt x="82" y="284"/>
                  <a:pt x="77" y="283"/>
                </a:cubicBezTo>
                <a:cubicBezTo>
                  <a:pt x="33" y="283"/>
                  <a:pt x="9" y="284"/>
                  <a:pt x="5" y="285"/>
                </a:cubicBezTo>
                <a:lnTo>
                  <a:pt x="0" y="285"/>
                </a:lnTo>
                <a:lnTo>
                  <a:pt x="0" y="256"/>
                </a:lnTo>
                <a:lnTo>
                  <a:pt x="10" y="2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8" name=""/>
          <p:cNvSpPr/>
          <p:nvPr/>
        </p:nvSpPr>
        <p:spPr>
          <a:xfrm>
            <a:off x="3171600" y="3698640"/>
            <a:ext cx="106200" cy="106200"/>
          </a:xfrm>
          <a:custGeom>
            <a:avLst/>
            <a:gdLst/>
            <a:ahLst/>
            <a:rect l="0" t="0" r="r" b="b"/>
            <a:pathLst>
              <a:path w="295" h="295">
                <a:moveTo>
                  <a:pt x="66" y="91"/>
                </a:moveTo>
                <a:cubicBezTo>
                  <a:pt x="66" y="91"/>
                  <a:pt x="61" y="91"/>
                  <a:pt x="52" y="91"/>
                </a:cubicBezTo>
                <a:cubicBezTo>
                  <a:pt x="42" y="91"/>
                  <a:pt x="34" y="88"/>
                  <a:pt x="28" y="82"/>
                </a:cubicBezTo>
                <a:cubicBezTo>
                  <a:pt x="22" y="75"/>
                  <a:pt x="18" y="67"/>
                  <a:pt x="18" y="57"/>
                </a:cubicBezTo>
                <a:cubicBezTo>
                  <a:pt x="18" y="42"/>
                  <a:pt x="26" y="29"/>
                  <a:pt x="40" y="17"/>
                </a:cubicBezTo>
                <a:cubicBezTo>
                  <a:pt x="55" y="6"/>
                  <a:pt x="81" y="0"/>
                  <a:pt x="118" y="0"/>
                </a:cubicBezTo>
                <a:cubicBezTo>
                  <a:pt x="149" y="0"/>
                  <a:pt x="175" y="7"/>
                  <a:pt x="194" y="20"/>
                </a:cubicBezTo>
                <a:cubicBezTo>
                  <a:pt x="214" y="34"/>
                  <a:pt x="226" y="50"/>
                  <a:pt x="233" y="69"/>
                </a:cubicBezTo>
                <a:cubicBezTo>
                  <a:pt x="235" y="75"/>
                  <a:pt x="236" y="82"/>
                  <a:pt x="236" y="89"/>
                </a:cubicBezTo>
                <a:cubicBezTo>
                  <a:pt x="236" y="96"/>
                  <a:pt x="236" y="121"/>
                  <a:pt x="237" y="163"/>
                </a:cubicBezTo>
                <a:lnTo>
                  <a:pt x="237" y="209"/>
                </a:lnTo>
                <a:cubicBezTo>
                  <a:pt x="237" y="229"/>
                  <a:pt x="238" y="243"/>
                  <a:pt x="240" y="251"/>
                </a:cubicBezTo>
                <a:cubicBezTo>
                  <a:pt x="242" y="259"/>
                  <a:pt x="247" y="262"/>
                  <a:pt x="253" y="262"/>
                </a:cubicBezTo>
                <a:cubicBezTo>
                  <a:pt x="260" y="262"/>
                  <a:pt x="264" y="259"/>
                  <a:pt x="266" y="252"/>
                </a:cubicBezTo>
                <a:cubicBezTo>
                  <a:pt x="268" y="245"/>
                  <a:pt x="269" y="234"/>
                  <a:pt x="269" y="218"/>
                </a:cubicBezTo>
                <a:lnTo>
                  <a:pt x="269" y="195"/>
                </a:lnTo>
                <a:lnTo>
                  <a:pt x="295" y="195"/>
                </a:lnTo>
                <a:lnTo>
                  <a:pt x="295" y="220"/>
                </a:lnTo>
                <a:cubicBezTo>
                  <a:pt x="295" y="237"/>
                  <a:pt x="294" y="247"/>
                  <a:pt x="293" y="250"/>
                </a:cubicBezTo>
                <a:cubicBezTo>
                  <a:pt x="289" y="263"/>
                  <a:pt x="282" y="273"/>
                  <a:pt x="271" y="280"/>
                </a:cubicBezTo>
                <a:cubicBezTo>
                  <a:pt x="260" y="288"/>
                  <a:pt x="248" y="291"/>
                  <a:pt x="235" y="292"/>
                </a:cubicBezTo>
                <a:cubicBezTo>
                  <a:pt x="223" y="292"/>
                  <a:pt x="213" y="288"/>
                  <a:pt x="205" y="280"/>
                </a:cubicBezTo>
                <a:cubicBezTo>
                  <a:pt x="198" y="272"/>
                  <a:pt x="193" y="263"/>
                  <a:pt x="190" y="253"/>
                </a:cubicBezTo>
                <a:lnTo>
                  <a:pt x="190" y="251"/>
                </a:lnTo>
                <a:lnTo>
                  <a:pt x="189" y="253"/>
                </a:lnTo>
                <a:cubicBezTo>
                  <a:pt x="188" y="254"/>
                  <a:pt x="187" y="255"/>
                  <a:pt x="185" y="257"/>
                </a:cubicBezTo>
                <a:cubicBezTo>
                  <a:pt x="184" y="258"/>
                  <a:pt x="182" y="260"/>
                  <a:pt x="180" y="262"/>
                </a:cubicBezTo>
                <a:cubicBezTo>
                  <a:pt x="178" y="265"/>
                  <a:pt x="176" y="267"/>
                  <a:pt x="173" y="269"/>
                </a:cubicBezTo>
                <a:cubicBezTo>
                  <a:pt x="170" y="272"/>
                  <a:pt x="166" y="274"/>
                  <a:pt x="163" y="277"/>
                </a:cubicBezTo>
                <a:cubicBezTo>
                  <a:pt x="160" y="280"/>
                  <a:pt x="155" y="282"/>
                  <a:pt x="150" y="284"/>
                </a:cubicBezTo>
                <a:cubicBezTo>
                  <a:pt x="146" y="286"/>
                  <a:pt x="141" y="288"/>
                  <a:pt x="136" y="289"/>
                </a:cubicBezTo>
                <a:cubicBezTo>
                  <a:pt x="131" y="291"/>
                  <a:pt x="126" y="292"/>
                  <a:pt x="120" y="293"/>
                </a:cubicBezTo>
                <a:cubicBezTo>
                  <a:pt x="114" y="294"/>
                  <a:pt x="107" y="295"/>
                  <a:pt x="100" y="295"/>
                </a:cubicBezTo>
                <a:cubicBezTo>
                  <a:pt x="74" y="295"/>
                  <a:pt x="51" y="288"/>
                  <a:pt x="31" y="275"/>
                </a:cubicBezTo>
                <a:cubicBezTo>
                  <a:pt x="10" y="262"/>
                  <a:pt x="0" y="243"/>
                  <a:pt x="0" y="219"/>
                </a:cubicBezTo>
                <a:cubicBezTo>
                  <a:pt x="0" y="210"/>
                  <a:pt x="1" y="202"/>
                  <a:pt x="4" y="194"/>
                </a:cubicBezTo>
                <a:cubicBezTo>
                  <a:pt x="7" y="186"/>
                  <a:pt x="13" y="177"/>
                  <a:pt x="22" y="167"/>
                </a:cubicBezTo>
                <a:cubicBezTo>
                  <a:pt x="30" y="157"/>
                  <a:pt x="40" y="149"/>
                  <a:pt x="52" y="143"/>
                </a:cubicBezTo>
                <a:cubicBezTo>
                  <a:pt x="64" y="136"/>
                  <a:pt x="81" y="130"/>
                  <a:pt x="102" y="125"/>
                </a:cubicBezTo>
                <a:cubicBezTo>
                  <a:pt x="124" y="119"/>
                  <a:pt x="147" y="116"/>
                  <a:pt x="174" y="115"/>
                </a:cubicBezTo>
                <a:lnTo>
                  <a:pt x="183" y="115"/>
                </a:lnTo>
                <a:lnTo>
                  <a:pt x="183" y="101"/>
                </a:lnTo>
                <a:cubicBezTo>
                  <a:pt x="183" y="87"/>
                  <a:pt x="182" y="76"/>
                  <a:pt x="179" y="69"/>
                </a:cubicBezTo>
                <a:cubicBezTo>
                  <a:pt x="170" y="39"/>
                  <a:pt x="148" y="23"/>
                  <a:pt x="116" y="23"/>
                </a:cubicBezTo>
                <a:cubicBezTo>
                  <a:pt x="108" y="23"/>
                  <a:pt x="101" y="24"/>
                  <a:pt x="94" y="24"/>
                </a:cubicBezTo>
                <a:cubicBezTo>
                  <a:pt x="87" y="25"/>
                  <a:pt x="82" y="25"/>
                  <a:pt x="78" y="27"/>
                </a:cubicBezTo>
                <a:cubicBezTo>
                  <a:pt x="74" y="28"/>
                  <a:pt x="72" y="29"/>
                  <a:pt x="73" y="29"/>
                </a:cubicBezTo>
                <a:cubicBezTo>
                  <a:pt x="82" y="35"/>
                  <a:pt x="87" y="44"/>
                  <a:pt x="87" y="57"/>
                </a:cubicBezTo>
                <a:cubicBezTo>
                  <a:pt x="87" y="68"/>
                  <a:pt x="84" y="76"/>
                  <a:pt x="77" y="82"/>
                </a:cubicBezTo>
                <a:lnTo>
                  <a:pt x="66" y="91"/>
                </a:lnTo>
                <a:moveTo>
                  <a:pt x="59" y="220"/>
                </a:moveTo>
                <a:cubicBezTo>
                  <a:pt x="59" y="233"/>
                  <a:pt x="64" y="245"/>
                  <a:pt x="74" y="255"/>
                </a:cubicBezTo>
                <a:cubicBezTo>
                  <a:pt x="84" y="266"/>
                  <a:pt x="97" y="271"/>
                  <a:pt x="112" y="271"/>
                </a:cubicBezTo>
                <a:cubicBezTo>
                  <a:pt x="128" y="271"/>
                  <a:pt x="143" y="266"/>
                  <a:pt x="155" y="257"/>
                </a:cubicBezTo>
                <a:cubicBezTo>
                  <a:pt x="168" y="247"/>
                  <a:pt x="177" y="234"/>
                  <a:pt x="181" y="218"/>
                </a:cubicBezTo>
                <a:cubicBezTo>
                  <a:pt x="182" y="215"/>
                  <a:pt x="182" y="201"/>
                  <a:pt x="183" y="176"/>
                </a:cubicBezTo>
                <a:cubicBezTo>
                  <a:pt x="183" y="150"/>
                  <a:pt x="183" y="138"/>
                  <a:pt x="182" y="138"/>
                </a:cubicBezTo>
                <a:cubicBezTo>
                  <a:pt x="179" y="138"/>
                  <a:pt x="174" y="138"/>
                  <a:pt x="169" y="138"/>
                </a:cubicBezTo>
                <a:cubicBezTo>
                  <a:pt x="163" y="139"/>
                  <a:pt x="153" y="141"/>
                  <a:pt x="139" y="144"/>
                </a:cubicBezTo>
                <a:cubicBezTo>
                  <a:pt x="125" y="147"/>
                  <a:pt x="113" y="152"/>
                  <a:pt x="102" y="157"/>
                </a:cubicBezTo>
                <a:cubicBezTo>
                  <a:pt x="91" y="162"/>
                  <a:pt x="81" y="171"/>
                  <a:pt x="72" y="182"/>
                </a:cubicBezTo>
                <a:cubicBezTo>
                  <a:pt x="64" y="192"/>
                  <a:pt x="59" y="205"/>
                  <a:pt x="59" y="2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9" name=""/>
          <p:cNvSpPr/>
          <p:nvPr/>
        </p:nvSpPr>
        <p:spPr>
          <a:xfrm>
            <a:off x="3281760" y="3702600"/>
            <a:ext cx="116640" cy="99720"/>
          </a:xfrm>
          <a:custGeom>
            <a:avLst/>
            <a:gdLst/>
            <a:ahLst/>
            <a:rect l="0" t="0" r="r" b="b"/>
            <a:pathLst>
              <a:path w="324" h="277">
                <a:moveTo>
                  <a:pt x="122" y="277"/>
                </a:moveTo>
                <a:cubicBezTo>
                  <a:pt x="117" y="276"/>
                  <a:pt x="96" y="275"/>
                  <a:pt x="58" y="275"/>
                </a:cubicBezTo>
                <a:cubicBezTo>
                  <a:pt x="25" y="275"/>
                  <a:pt x="7" y="276"/>
                  <a:pt x="3" y="277"/>
                </a:cubicBezTo>
                <a:lnTo>
                  <a:pt x="0" y="277"/>
                </a:lnTo>
                <a:lnTo>
                  <a:pt x="0" y="248"/>
                </a:lnTo>
                <a:lnTo>
                  <a:pt x="9" y="248"/>
                </a:lnTo>
                <a:cubicBezTo>
                  <a:pt x="18" y="247"/>
                  <a:pt x="27" y="246"/>
                  <a:pt x="36" y="244"/>
                </a:cubicBezTo>
                <a:cubicBezTo>
                  <a:pt x="44" y="242"/>
                  <a:pt x="50" y="240"/>
                  <a:pt x="54" y="238"/>
                </a:cubicBezTo>
                <a:cubicBezTo>
                  <a:pt x="58" y="236"/>
                  <a:pt x="64" y="233"/>
                  <a:pt x="70" y="227"/>
                </a:cubicBezTo>
                <a:cubicBezTo>
                  <a:pt x="77" y="221"/>
                  <a:pt x="80" y="218"/>
                  <a:pt x="82" y="215"/>
                </a:cubicBezTo>
                <a:cubicBezTo>
                  <a:pt x="83" y="213"/>
                  <a:pt x="87" y="208"/>
                  <a:pt x="96" y="199"/>
                </a:cubicBezTo>
                <a:cubicBezTo>
                  <a:pt x="104" y="190"/>
                  <a:pt x="108" y="184"/>
                  <a:pt x="109" y="181"/>
                </a:cubicBezTo>
                <a:lnTo>
                  <a:pt x="138" y="142"/>
                </a:lnTo>
                <a:lnTo>
                  <a:pt x="101" y="92"/>
                </a:lnTo>
                <a:cubicBezTo>
                  <a:pt x="97" y="87"/>
                  <a:pt x="93" y="81"/>
                  <a:pt x="88" y="75"/>
                </a:cubicBezTo>
                <a:cubicBezTo>
                  <a:pt x="84" y="69"/>
                  <a:pt x="80" y="64"/>
                  <a:pt x="78" y="61"/>
                </a:cubicBezTo>
                <a:cubicBezTo>
                  <a:pt x="75" y="58"/>
                  <a:pt x="73" y="54"/>
                  <a:pt x="71" y="51"/>
                </a:cubicBezTo>
                <a:cubicBezTo>
                  <a:pt x="69" y="48"/>
                  <a:pt x="67" y="45"/>
                  <a:pt x="65" y="43"/>
                </a:cubicBezTo>
                <a:cubicBezTo>
                  <a:pt x="63" y="42"/>
                  <a:pt x="62" y="40"/>
                  <a:pt x="61" y="39"/>
                </a:cubicBezTo>
                <a:cubicBezTo>
                  <a:pt x="60" y="37"/>
                  <a:pt x="59" y="36"/>
                  <a:pt x="57" y="35"/>
                </a:cubicBezTo>
                <a:cubicBezTo>
                  <a:pt x="55" y="34"/>
                  <a:pt x="53" y="33"/>
                  <a:pt x="53" y="33"/>
                </a:cubicBezTo>
                <a:cubicBezTo>
                  <a:pt x="52" y="33"/>
                  <a:pt x="51" y="33"/>
                  <a:pt x="49" y="32"/>
                </a:cubicBezTo>
                <a:cubicBezTo>
                  <a:pt x="47" y="31"/>
                  <a:pt x="45" y="30"/>
                  <a:pt x="44" y="30"/>
                </a:cubicBezTo>
                <a:cubicBezTo>
                  <a:pt x="41" y="30"/>
                  <a:pt x="34" y="30"/>
                  <a:pt x="21" y="29"/>
                </a:cubicBezTo>
                <a:lnTo>
                  <a:pt x="3" y="29"/>
                </a:lnTo>
                <a:lnTo>
                  <a:pt x="3" y="0"/>
                </a:lnTo>
                <a:lnTo>
                  <a:pt x="7" y="0"/>
                </a:lnTo>
                <a:cubicBezTo>
                  <a:pt x="23" y="1"/>
                  <a:pt x="45" y="1"/>
                  <a:pt x="73" y="1"/>
                </a:cubicBezTo>
                <a:cubicBezTo>
                  <a:pt x="114" y="1"/>
                  <a:pt x="136" y="1"/>
                  <a:pt x="140" y="0"/>
                </a:cubicBezTo>
                <a:lnTo>
                  <a:pt x="146" y="0"/>
                </a:lnTo>
                <a:lnTo>
                  <a:pt x="146" y="29"/>
                </a:lnTo>
                <a:cubicBezTo>
                  <a:pt x="130" y="31"/>
                  <a:pt x="122" y="34"/>
                  <a:pt x="122" y="39"/>
                </a:cubicBezTo>
                <a:cubicBezTo>
                  <a:pt x="122" y="40"/>
                  <a:pt x="125" y="44"/>
                  <a:pt x="129" y="50"/>
                </a:cubicBezTo>
                <a:cubicBezTo>
                  <a:pt x="133" y="56"/>
                  <a:pt x="139" y="64"/>
                  <a:pt x="147" y="75"/>
                </a:cubicBezTo>
                <a:cubicBezTo>
                  <a:pt x="155" y="85"/>
                  <a:pt x="161" y="94"/>
                  <a:pt x="165" y="101"/>
                </a:cubicBezTo>
                <a:lnTo>
                  <a:pt x="168" y="104"/>
                </a:lnTo>
                <a:lnTo>
                  <a:pt x="184" y="82"/>
                </a:lnTo>
                <a:cubicBezTo>
                  <a:pt x="198" y="64"/>
                  <a:pt x="205" y="52"/>
                  <a:pt x="205" y="46"/>
                </a:cubicBezTo>
                <a:cubicBezTo>
                  <a:pt x="205" y="44"/>
                  <a:pt x="204" y="42"/>
                  <a:pt x="203" y="39"/>
                </a:cubicBezTo>
                <a:cubicBezTo>
                  <a:pt x="202" y="37"/>
                  <a:pt x="201" y="36"/>
                  <a:pt x="200" y="35"/>
                </a:cubicBezTo>
                <a:cubicBezTo>
                  <a:pt x="199" y="34"/>
                  <a:pt x="198" y="33"/>
                  <a:pt x="197" y="32"/>
                </a:cubicBezTo>
                <a:cubicBezTo>
                  <a:pt x="196" y="32"/>
                  <a:pt x="194" y="31"/>
                  <a:pt x="192" y="30"/>
                </a:cubicBezTo>
                <a:lnTo>
                  <a:pt x="190" y="29"/>
                </a:lnTo>
                <a:lnTo>
                  <a:pt x="187" y="29"/>
                </a:lnTo>
                <a:lnTo>
                  <a:pt x="187" y="0"/>
                </a:lnTo>
                <a:lnTo>
                  <a:pt x="192" y="0"/>
                </a:lnTo>
                <a:cubicBezTo>
                  <a:pt x="198" y="1"/>
                  <a:pt x="219" y="2"/>
                  <a:pt x="255" y="2"/>
                </a:cubicBezTo>
                <a:cubicBezTo>
                  <a:pt x="289" y="2"/>
                  <a:pt x="307" y="1"/>
                  <a:pt x="310" y="0"/>
                </a:cubicBezTo>
                <a:lnTo>
                  <a:pt x="314" y="0"/>
                </a:lnTo>
                <a:lnTo>
                  <a:pt x="314" y="29"/>
                </a:lnTo>
                <a:lnTo>
                  <a:pt x="309" y="29"/>
                </a:lnTo>
                <a:cubicBezTo>
                  <a:pt x="288" y="29"/>
                  <a:pt x="271" y="33"/>
                  <a:pt x="257" y="40"/>
                </a:cubicBezTo>
                <a:cubicBezTo>
                  <a:pt x="250" y="43"/>
                  <a:pt x="243" y="49"/>
                  <a:pt x="235" y="57"/>
                </a:cubicBezTo>
                <a:cubicBezTo>
                  <a:pt x="228" y="66"/>
                  <a:pt x="214" y="84"/>
                  <a:pt x="194" y="112"/>
                </a:cubicBezTo>
                <a:lnTo>
                  <a:pt x="183" y="126"/>
                </a:lnTo>
                <a:lnTo>
                  <a:pt x="223" y="180"/>
                </a:lnTo>
                <a:cubicBezTo>
                  <a:pt x="251" y="219"/>
                  <a:pt x="267" y="239"/>
                  <a:pt x="269" y="240"/>
                </a:cubicBezTo>
                <a:cubicBezTo>
                  <a:pt x="271" y="242"/>
                  <a:pt x="274" y="244"/>
                  <a:pt x="280" y="245"/>
                </a:cubicBezTo>
                <a:cubicBezTo>
                  <a:pt x="287" y="247"/>
                  <a:pt x="299" y="248"/>
                  <a:pt x="314" y="248"/>
                </a:cubicBezTo>
                <a:lnTo>
                  <a:pt x="324" y="248"/>
                </a:lnTo>
                <a:lnTo>
                  <a:pt x="324" y="277"/>
                </a:lnTo>
                <a:lnTo>
                  <a:pt x="321" y="277"/>
                </a:lnTo>
                <a:lnTo>
                  <a:pt x="315" y="277"/>
                </a:lnTo>
                <a:cubicBezTo>
                  <a:pt x="312" y="277"/>
                  <a:pt x="308" y="276"/>
                  <a:pt x="303" y="276"/>
                </a:cubicBezTo>
                <a:cubicBezTo>
                  <a:pt x="298" y="276"/>
                  <a:pt x="292" y="276"/>
                  <a:pt x="287" y="276"/>
                </a:cubicBezTo>
                <a:cubicBezTo>
                  <a:pt x="281" y="275"/>
                  <a:pt x="276" y="275"/>
                  <a:pt x="271" y="276"/>
                </a:cubicBezTo>
                <a:cubicBezTo>
                  <a:pt x="265" y="276"/>
                  <a:pt x="262" y="276"/>
                  <a:pt x="259" y="275"/>
                </a:cubicBezTo>
                <a:cubicBezTo>
                  <a:pt x="254" y="275"/>
                  <a:pt x="246" y="275"/>
                  <a:pt x="235" y="275"/>
                </a:cubicBezTo>
                <a:cubicBezTo>
                  <a:pt x="224" y="275"/>
                  <a:pt x="214" y="276"/>
                  <a:pt x="203" y="276"/>
                </a:cubicBezTo>
                <a:lnTo>
                  <a:pt x="189" y="277"/>
                </a:lnTo>
                <a:lnTo>
                  <a:pt x="183" y="277"/>
                </a:lnTo>
                <a:lnTo>
                  <a:pt x="183" y="248"/>
                </a:lnTo>
                <a:lnTo>
                  <a:pt x="185" y="248"/>
                </a:lnTo>
                <a:cubicBezTo>
                  <a:pt x="189" y="248"/>
                  <a:pt x="194" y="246"/>
                  <a:pt x="199" y="244"/>
                </a:cubicBezTo>
                <a:cubicBezTo>
                  <a:pt x="203" y="242"/>
                  <a:pt x="206" y="240"/>
                  <a:pt x="206" y="237"/>
                </a:cubicBezTo>
                <a:cubicBezTo>
                  <a:pt x="206" y="236"/>
                  <a:pt x="197" y="224"/>
                  <a:pt x="180" y="200"/>
                </a:cubicBezTo>
                <a:lnTo>
                  <a:pt x="154" y="165"/>
                </a:lnTo>
                <a:cubicBezTo>
                  <a:pt x="153" y="165"/>
                  <a:pt x="147" y="174"/>
                  <a:pt x="134" y="192"/>
                </a:cubicBezTo>
                <a:cubicBezTo>
                  <a:pt x="121" y="209"/>
                  <a:pt x="114" y="219"/>
                  <a:pt x="112" y="221"/>
                </a:cubicBezTo>
                <a:cubicBezTo>
                  <a:pt x="110" y="223"/>
                  <a:pt x="110" y="226"/>
                  <a:pt x="110" y="230"/>
                </a:cubicBezTo>
                <a:cubicBezTo>
                  <a:pt x="110" y="234"/>
                  <a:pt x="111" y="238"/>
                  <a:pt x="114" y="242"/>
                </a:cubicBezTo>
                <a:cubicBezTo>
                  <a:pt x="117" y="245"/>
                  <a:pt x="121" y="247"/>
                  <a:pt x="126" y="248"/>
                </a:cubicBezTo>
                <a:cubicBezTo>
                  <a:pt x="127" y="248"/>
                  <a:pt x="127" y="252"/>
                  <a:pt x="127" y="262"/>
                </a:cubicBezTo>
                <a:lnTo>
                  <a:pt x="127" y="277"/>
                </a:lnTo>
                <a:lnTo>
                  <a:pt x="122" y="2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0" name=""/>
          <p:cNvSpPr/>
          <p:nvPr/>
        </p:nvSpPr>
        <p:spPr>
          <a:xfrm>
            <a:off x="3416760" y="3725280"/>
            <a:ext cx="163080" cy="115200"/>
          </a:xfrm>
          <a:custGeom>
            <a:avLst/>
            <a:gdLst/>
            <a:ahLst/>
            <a:rect l="0" t="0" r="r" b="b"/>
            <a:pathLst>
              <a:path w="453" h="320">
                <a:moveTo>
                  <a:pt x="175" y="0"/>
                </a:moveTo>
                <a:cubicBezTo>
                  <a:pt x="179" y="0"/>
                  <a:pt x="187" y="0"/>
                  <a:pt x="198" y="0"/>
                </a:cubicBezTo>
                <a:cubicBezTo>
                  <a:pt x="209" y="0"/>
                  <a:pt x="220" y="1"/>
                  <a:pt x="229" y="1"/>
                </a:cubicBezTo>
                <a:cubicBezTo>
                  <a:pt x="244" y="1"/>
                  <a:pt x="257" y="1"/>
                  <a:pt x="268" y="0"/>
                </a:cubicBezTo>
                <a:cubicBezTo>
                  <a:pt x="278" y="0"/>
                  <a:pt x="284" y="0"/>
                  <a:pt x="285" y="0"/>
                </a:cubicBezTo>
                <a:cubicBezTo>
                  <a:pt x="291" y="0"/>
                  <a:pt x="293" y="1"/>
                  <a:pt x="293" y="4"/>
                </a:cubicBezTo>
                <a:cubicBezTo>
                  <a:pt x="293" y="5"/>
                  <a:pt x="293" y="7"/>
                  <a:pt x="292" y="10"/>
                </a:cubicBezTo>
                <a:cubicBezTo>
                  <a:pt x="290" y="16"/>
                  <a:pt x="289" y="19"/>
                  <a:pt x="288" y="21"/>
                </a:cubicBezTo>
                <a:cubicBezTo>
                  <a:pt x="287" y="21"/>
                  <a:pt x="283" y="21"/>
                  <a:pt x="278" y="21"/>
                </a:cubicBezTo>
                <a:cubicBezTo>
                  <a:pt x="270" y="22"/>
                  <a:pt x="264" y="22"/>
                  <a:pt x="260" y="24"/>
                </a:cubicBezTo>
                <a:cubicBezTo>
                  <a:pt x="255" y="25"/>
                  <a:pt x="252" y="26"/>
                  <a:pt x="250" y="27"/>
                </a:cubicBezTo>
                <a:cubicBezTo>
                  <a:pt x="248" y="29"/>
                  <a:pt x="248" y="30"/>
                  <a:pt x="249" y="31"/>
                </a:cubicBezTo>
                <a:cubicBezTo>
                  <a:pt x="249" y="35"/>
                  <a:pt x="251" y="71"/>
                  <a:pt x="256" y="139"/>
                </a:cubicBezTo>
                <a:cubicBezTo>
                  <a:pt x="261" y="208"/>
                  <a:pt x="263" y="244"/>
                  <a:pt x="263" y="248"/>
                </a:cubicBezTo>
                <a:lnTo>
                  <a:pt x="264" y="246"/>
                </a:lnTo>
                <a:cubicBezTo>
                  <a:pt x="265" y="245"/>
                  <a:pt x="266" y="244"/>
                  <a:pt x="267" y="242"/>
                </a:cubicBezTo>
                <a:cubicBezTo>
                  <a:pt x="268" y="240"/>
                  <a:pt x="270" y="237"/>
                  <a:pt x="273" y="233"/>
                </a:cubicBezTo>
                <a:cubicBezTo>
                  <a:pt x="275" y="230"/>
                  <a:pt x="277" y="225"/>
                  <a:pt x="280" y="220"/>
                </a:cubicBezTo>
                <a:cubicBezTo>
                  <a:pt x="283" y="214"/>
                  <a:pt x="287" y="208"/>
                  <a:pt x="291" y="201"/>
                </a:cubicBezTo>
                <a:cubicBezTo>
                  <a:pt x="296" y="194"/>
                  <a:pt x="300" y="186"/>
                  <a:pt x="305" y="176"/>
                </a:cubicBezTo>
                <a:cubicBezTo>
                  <a:pt x="309" y="167"/>
                  <a:pt x="315" y="157"/>
                  <a:pt x="322" y="146"/>
                </a:cubicBezTo>
                <a:cubicBezTo>
                  <a:pt x="354" y="90"/>
                  <a:pt x="372" y="59"/>
                  <a:pt x="376" y="51"/>
                </a:cubicBezTo>
                <a:cubicBezTo>
                  <a:pt x="380" y="43"/>
                  <a:pt x="382" y="38"/>
                  <a:pt x="383" y="36"/>
                </a:cubicBezTo>
                <a:cubicBezTo>
                  <a:pt x="383" y="32"/>
                  <a:pt x="380" y="28"/>
                  <a:pt x="374" y="26"/>
                </a:cubicBezTo>
                <a:cubicBezTo>
                  <a:pt x="368" y="23"/>
                  <a:pt x="362" y="21"/>
                  <a:pt x="355" y="21"/>
                </a:cubicBezTo>
                <a:cubicBezTo>
                  <a:pt x="351" y="21"/>
                  <a:pt x="349" y="19"/>
                  <a:pt x="349" y="16"/>
                </a:cubicBezTo>
                <a:cubicBezTo>
                  <a:pt x="349" y="15"/>
                  <a:pt x="349" y="13"/>
                  <a:pt x="350" y="10"/>
                </a:cubicBezTo>
                <a:cubicBezTo>
                  <a:pt x="351" y="5"/>
                  <a:pt x="352" y="2"/>
                  <a:pt x="352" y="1"/>
                </a:cubicBezTo>
                <a:cubicBezTo>
                  <a:pt x="353" y="0"/>
                  <a:pt x="355" y="0"/>
                  <a:pt x="359" y="0"/>
                </a:cubicBezTo>
                <a:cubicBezTo>
                  <a:pt x="360" y="0"/>
                  <a:pt x="362" y="0"/>
                  <a:pt x="366" y="0"/>
                </a:cubicBezTo>
                <a:cubicBezTo>
                  <a:pt x="371" y="0"/>
                  <a:pt x="376" y="0"/>
                  <a:pt x="384" y="0"/>
                </a:cubicBezTo>
                <a:cubicBezTo>
                  <a:pt x="392" y="0"/>
                  <a:pt x="400" y="0"/>
                  <a:pt x="409" y="0"/>
                </a:cubicBezTo>
                <a:cubicBezTo>
                  <a:pt x="428" y="0"/>
                  <a:pt x="441" y="0"/>
                  <a:pt x="447" y="0"/>
                </a:cubicBezTo>
                <a:cubicBezTo>
                  <a:pt x="451" y="0"/>
                  <a:pt x="453" y="1"/>
                  <a:pt x="453" y="5"/>
                </a:cubicBezTo>
                <a:cubicBezTo>
                  <a:pt x="453" y="6"/>
                  <a:pt x="453" y="9"/>
                  <a:pt x="452" y="12"/>
                </a:cubicBezTo>
                <a:cubicBezTo>
                  <a:pt x="451" y="16"/>
                  <a:pt x="450" y="18"/>
                  <a:pt x="449" y="19"/>
                </a:cubicBezTo>
                <a:cubicBezTo>
                  <a:pt x="448" y="21"/>
                  <a:pt x="446" y="22"/>
                  <a:pt x="444" y="21"/>
                </a:cubicBezTo>
                <a:cubicBezTo>
                  <a:pt x="438" y="21"/>
                  <a:pt x="432" y="22"/>
                  <a:pt x="426" y="24"/>
                </a:cubicBezTo>
                <a:cubicBezTo>
                  <a:pt x="421" y="26"/>
                  <a:pt x="416" y="28"/>
                  <a:pt x="413" y="31"/>
                </a:cubicBezTo>
                <a:cubicBezTo>
                  <a:pt x="409" y="33"/>
                  <a:pt x="406" y="35"/>
                  <a:pt x="404" y="38"/>
                </a:cubicBezTo>
                <a:cubicBezTo>
                  <a:pt x="402" y="41"/>
                  <a:pt x="400" y="43"/>
                  <a:pt x="399" y="45"/>
                </a:cubicBezTo>
                <a:lnTo>
                  <a:pt x="397" y="48"/>
                </a:lnTo>
                <a:lnTo>
                  <a:pt x="320" y="182"/>
                </a:lnTo>
                <a:cubicBezTo>
                  <a:pt x="269" y="272"/>
                  <a:pt x="244" y="317"/>
                  <a:pt x="243" y="317"/>
                </a:cubicBezTo>
                <a:cubicBezTo>
                  <a:pt x="242" y="319"/>
                  <a:pt x="238" y="320"/>
                  <a:pt x="233" y="320"/>
                </a:cubicBezTo>
                <a:cubicBezTo>
                  <a:pt x="228" y="320"/>
                  <a:pt x="225" y="319"/>
                  <a:pt x="224" y="318"/>
                </a:cubicBezTo>
                <a:cubicBezTo>
                  <a:pt x="223" y="317"/>
                  <a:pt x="220" y="280"/>
                  <a:pt x="215" y="206"/>
                </a:cubicBezTo>
                <a:cubicBezTo>
                  <a:pt x="211" y="133"/>
                  <a:pt x="208" y="95"/>
                  <a:pt x="208" y="93"/>
                </a:cubicBezTo>
                <a:lnTo>
                  <a:pt x="201" y="101"/>
                </a:lnTo>
                <a:cubicBezTo>
                  <a:pt x="195" y="112"/>
                  <a:pt x="175" y="146"/>
                  <a:pt x="143" y="202"/>
                </a:cubicBezTo>
                <a:cubicBezTo>
                  <a:pt x="100" y="278"/>
                  <a:pt x="78" y="316"/>
                  <a:pt x="77" y="317"/>
                </a:cubicBezTo>
                <a:cubicBezTo>
                  <a:pt x="76" y="318"/>
                  <a:pt x="76" y="318"/>
                  <a:pt x="75" y="319"/>
                </a:cubicBezTo>
                <a:cubicBezTo>
                  <a:pt x="73" y="320"/>
                  <a:pt x="71" y="320"/>
                  <a:pt x="67" y="320"/>
                </a:cubicBezTo>
                <a:cubicBezTo>
                  <a:pt x="61" y="320"/>
                  <a:pt x="58" y="319"/>
                  <a:pt x="57" y="317"/>
                </a:cubicBezTo>
                <a:cubicBezTo>
                  <a:pt x="57" y="316"/>
                  <a:pt x="54" y="268"/>
                  <a:pt x="47" y="172"/>
                </a:cubicBezTo>
                <a:cubicBezTo>
                  <a:pt x="40" y="77"/>
                  <a:pt x="37" y="29"/>
                  <a:pt x="37" y="28"/>
                </a:cubicBezTo>
                <a:cubicBezTo>
                  <a:pt x="36" y="26"/>
                  <a:pt x="35" y="24"/>
                  <a:pt x="32" y="23"/>
                </a:cubicBezTo>
                <a:cubicBezTo>
                  <a:pt x="30" y="23"/>
                  <a:pt x="24" y="22"/>
                  <a:pt x="14" y="21"/>
                </a:cubicBezTo>
                <a:lnTo>
                  <a:pt x="4" y="21"/>
                </a:lnTo>
                <a:cubicBezTo>
                  <a:pt x="1" y="18"/>
                  <a:pt x="0" y="17"/>
                  <a:pt x="0" y="15"/>
                </a:cubicBezTo>
                <a:cubicBezTo>
                  <a:pt x="1" y="8"/>
                  <a:pt x="3" y="3"/>
                  <a:pt x="6" y="0"/>
                </a:cubicBezTo>
                <a:lnTo>
                  <a:pt x="12" y="0"/>
                </a:lnTo>
                <a:cubicBezTo>
                  <a:pt x="24" y="0"/>
                  <a:pt x="40" y="1"/>
                  <a:pt x="57" y="1"/>
                </a:cubicBezTo>
                <a:cubicBezTo>
                  <a:pt x="95" y="1"/>
                  <a:pt x="116" y="0"/>
                  <a:pt x="119" y="0"/>
                </a:cubicBezTo>
                <a:lnTo>
                  <a:pt x="124" y="0"/>
                </a:lnTo>
                <a:cubicBezTo>
                  <a:pt x="126" y="1"/>
                  <a:pt x="126" y="3"/>
                  <a:pt x="126" y="4"/>
                </a:cubicBezTo>
                <a:cubicBezTo>
                  <a:pt x="126" y="5"/>
                  <a:pt x="126" y="7"/>
                  <a:pt x="126" y="12"/>
                </a:cubicBezTo>
                <a:cubicBezTo>
                  <a:pt x="124" y="16"/>
                  <a:pt x="123" y="19"/>
                  <a:pt x="121" y="21"/>
                </a:cubicBezTo>
                <a:lnTo>
                  <a:pt x="112" y="21"/>
                </a:lnTo>
                <a:cubicBezTo>
                  <a:pt x="93" y="22"/>
                  <a:pt x="84" y="25"/>
                  <a:pt x="82" y="29"/>
                </a:cubicBezTo>
                <a:cubicBezTo>
                  <a:pt x="92" y="168"/>
                  <a:pt x="97" y="241"/>
                  <a:pt x="98" y="249"/>
                </a:cubicBezTo>
                <a:lnTo>
                  <a:pt x="204" y="61"/>
                </a:lnTo>
                <a:lnTo>
                  <a:pt x="204" y="44"/>
                </a:lnTo>
                <a:cubicBezTo>
                  <a:pt x="203" y="31"/>
                  <a:pt x="201" y="25"/>
                  <a:pt x="199" y="24"/>
                </a:cubicBezTo>
                <a:cubicBezTo>
                  <a:pt x="197" y="22"/>
                  <a:pt x="191" y="22"/>
                  <a:pt x="180" y="21"/>
                </a:cubicBezTo>
                <a:cubicBezTo>
                  <a:pt x="174" y="21"/>
                  <a:pt x="170" y="21"/>
                  <a:pt x="169" y="21"/>
                </a:cubicBezTo>
                <a:cubicBezTo>
                  <a:pt x="167" y="19"/>
                  <a:pt x="166" y="18"/>
                  <a:pt x="166" y="15"/>
                </a:cubicBezTo>
                <a:cubicBezTo>
                  <a:pt x="166" y="15"/>
                  <a:pt x="166" y="13"/>
                  <a:pt x="167" y="10"/>
                </a:cubicBezTo>
                <a:cubicBezTo>
                  <a:pt x="167" y="9"/>
                  <a:pt x="167" y="7"/>
                  <a:pt x="168" y="6"/>
                </a:cubicBezTo>
                <a:cubicBezTo>
                  <a:pt x="168" y="4"/>
                  <a:pt x="168" y="3"/>
                  <a:pt x="168" y="3"/>
                </a:cubicBezTo>
                <a:cubicBezTo>
                  <a:pt x="168" y="2"/>
                  <a:pt x="169" y="2"/>
                  <a:pt x="170" y="1"/>
                </a:cubicBezTo>
                <a:cubicBezTo>
                  <a:pt x="170" y="0"/>
                  <a:pt x="171" y="0"/>
                  <a:pt x="171" y="0"/>
                </a:cubicBezTo>
                <a:cubicBezTo>
                  <a:pt x="172" y="0"/>
                  <a:pt x="173" y="0"/>
                  <a:pt x="175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1" name=""/>
          <p:cNvSpPr/>
          <p:nvPr/>
        </p:nvSpPr>
        <p:spPr>
          <a:xfrm>
            <a:off x="3637440" y="3644280"/>
            <a:ext cx="165960" cy="158040"/>
          </a:xfrm>
          <a:custGeom>
            <a:avLst/>
            <a:gdLst/>
            <a:ahLst/>
            <a:rect l="0" t="0" r="r" b="b"/>
            <a:pathLst>
              <a:path w="461" h="439">
                <a:moveTo>
                  <a:pt x="162" y="35"/>
                </a:moveTo>
                <a:cubicBezTo>
                  <a:pt x="162" y="32"/>
                  <a:pt x="150" y="30"/>
                  <a:pt x="126" y="30"/>
                </a:cubicBezTo>
                <a:cubicBezTo>
                  <a:pt x="116" y="30"/>
                  <a:pt x="109" y="29"/>
                  <a:pt x="106" y="29"/>
                </a:cubicBezTo>
                <a:cubicBezTo>
                  <a:pt x="103" y="29"/>
                  <a:pt x="101" y="26"/>
                  <a:pt x="101" y="23"/>
                </a:cubicBezTo>
                <a:cubicBezTo>
                  <a:pt x="101" y="22"/>
                  <a:pt x="102" y="20"/>
                  <a:pt x="103" y="15"/>
                </a:cubicBezTo>
                <a:cubicBezTo>
                  <a:pt x="105" y="7"/>
                  <a:pt x="107" y="2"/>
                  <a:pt x="109" y="1"/>
                </a:cubicBezTo>
                <a:cubicBezTo>
                  <a:pt x="110" y="1"/>
                  <a:pt x="151" y="0"/>
                  <a:pt x="233" y="0"/>
                </a:cubicBezTo>
                <a:cubicBezTo>
                  <a:pt x="315" y="1"/>
                  <a:pt x="359" y="1"/>
                  <a:pt x="364" y="2"/>
                </a:cubicBezTo>
                <a:cubicBezTo>
                  <a:pt x="391" y="7"/>
                  <a:pt x="414" y="17"/>
                  <a:pt x="433" y="33"/>
                </a:cubicBezTo>
                <a:cubicBezTo>
                  <a:pt x="451" y="50"/>
                  <a:pt x="460" y="71"/>
                  <a:pt x="461" y="98"/>
                </a:cubicBezTo>
                <a:cubicBezTo>
                  <a:pt x="461" y="131"/>
                  <a:pt x="447" y="162"/>
                  <a:pt x="419" y="190"/>
                </a:cubicBezTo>
                <a:cubicBezTo>
                  <a:pt x="389" y="219"/>
                  <a:pt x="351" y="237"/>
                  <a:pt x="304" y="245"/>
                </a:cubicBezTo>
                <a:cubicBezTo>
                  <a:pt x="301" y="245"/>
                  <a:pt x="279" y="246"/>
                  <a:pt x="236" y="246"/>
                </a:cubicBezTo>
                <a:lnTo>
                  <a:pt x="175" y="246"/>
                </a:lnTo>
                <a:lnTo>
                  <a:pt x="156" y="322"/>
                </a:lnTo>
                <a:cubicBezTo>
                  <a:pt x="143" y="372"/>
                  <a:pt x="137" y="398"/>
                  <a:pt x="137" y="401"/>
                </a:cubicBezTo>
                <a:cubicBezTo>
                  <a:pt x="137" y="403"/>
                  <a:pt x="137" y="404"/>
                  <a:pt x="137" y="404"/>
                </a:cubicBezTo>
                <a:cubicBezTo>
                  <a:pt x="138" y="405"/>
                  <a:pt x="139" y="406"/>
                  <a:pt x="142" y="407"/>
                </a:cubicBezTo>
                <a:cubicBezTo>
                  <a:pt x="144" y="408"/>
                  <a:pt x="148" y="409"/>
                  <a:pt x="153" y="408"/>
                </a:cubicBezTo>
                <a:cubicBezTo>
                  <a:pt x="157" y="408"/>
                  <a:pt x="165" y="408"/>
                  <a:pt x="174" y="410"/>
                </a:cubicBezTo>
                <a:lnTo>
                  <a:pt x="194" y="410"/>
                </a:lnTo>
                <a:cubicBezTo>
                  <a:pt x="196" y="413"/>
                  <a:pt x="198" y="416"/>
                  <a:pt x="198" y="417"/>
                </a:cubicBezTo>
                <a:cubicBezTo>
                  <a:pt x="198" y="423"/>
                  <a:pt x="196" y="430"/>
                  <a:pt x="193" y="436"/>
                </a:cubicBezTo>
                <a:cubicBezTo>
                  <a:pt x="191" y="438"/>
                  <a:pt x="188" y="439"/>
                  <a:pt x="183" y="439"/>
                </a:cubicBezTo>
                <a:cubicBezTo>
                  <a:pt x="182" y="439"/>
                  <a:pt x="174" y="439"/>
                  <a:pt x="159" y="438"/>
                </a:cubicBezTo>
                <a:cubicBezTo>
                  <a:pt x="145" y="438"/>
                  <a:pt x="123" y="438"/>
                  <a:pt x="95" y="438"/>
                </a:cubicBezTo>
                <a:cubicBezTo>
                  <a:pt x="69" y="438"/>
                  <a:pt x="48" y="438"/>
                  <a:pt x="34" y="438"/>
                </a:cubicBezTo>
                <a:cubicBezTo>
                  <a:pt x="20" y="438"/>
                  <a:pt x="12" y="438"/>
                  <a:pt x="11" y="438"/>
                </a:cubicBezTo>
                <a:cubicBezTo>
                  <a:pt x="3" y="438"/>
                  <a:pt x="0" y="436"/>
                  <a:pt x="0" y="432"/>
                </a:cubicBezTo>
                <a:cubicBezTo>
                  <a:pt x="0" y="431"/>
                  <a:pt x="0" y="428"/>
                  <a:pt x="1" y="423"/>
                </a:cubicBezTo>
                <a:cubicBezTo>
                  <a:pt x="3" y="416"/>
                  <a:pt x="5" y="412"/>
                  <a:pt x="7" y="411"/>
                </a:cubicBezTo>
                <a:cubicBezTo>
                  <a:pt x="8" y="411"/>
                  <a:pt x="13" y="410"/>
                  <a:pt x="21" y="410"/>
                </a:cubicBezTo>
                <a:cubicBezTo>
                  <a:pt x="33" y="410"/>
                  <a:pt x="46" y="409"/>
                  <a:pt x="60" y="408"/>
                </a:cubicBezTo>
                <a:cubicBezTo>
                  <a:pt x="66" y="406"/>
                  <a:pt x="70" y="404"/>
                  <a:pt x="72" y="400"/>
                </a:cubicBezTo>
                <a:cubicBezTo>
                  <a:pt x="73" y="398"/>
                  <a:pt x="89" y="339"/>
                  <a:pt x="118" y="222"/>
                </a:cubicBezTo>
                <a:cubicBezTo>
                  <a:pt x="148" y="104"/>
                  <a:pt x="162" y="42"/>
                  <a:pt x="162" y="35"/>
                </a:cubicBezTo>
                <a:moveTo>
                  <a:pt x="393" y="83"/>
                </a:moveTo>
                <a:cubicBezTo>
                  <a:pt x="393" y="77"/>
                  <a:pt x="393" y="73"/>
                  <a:pt x="392" y="69"/>
                </a:cubicBezTo>
                <a:cubicBezTo>
                  <a:pt x="391" y="66"/>
                  <a:pt x="389" y="61"/>
                  <a:pt x="386" y="55"/>
                </a:cubicBezTo>
                <a:cubicBezTo>
                  <a:pt x="383" y="49"/>
                  <a:pt x="378" y="45"/>
                  <a:pt x="370" y="41"/>
                </a:cubicBezTo>
                <a:cubicBezTo>
                  <a:pt x="362" y="38"/>
                  <a:pt x="352" y="34"/>
                  <a:pt x="338" y="31"/>
                </a:cubicBezTo>
                <a:cubicBezTo>
                  <a:pt x="335" y="30"/>
                  <a:pt x="318" y="30"/>
                  <a:pt x="287" y="30"/>
                </a:cubicBezTo>
                <a:cubicBezTo>
                  <a:pt x="280" y="30"/>
                  <a:pt x="272" y="30"/>
                  <a:pt x="265" y="30"/>
                </a:cubicBezTo>
                <a:cubicBezTo>
                  <a:pt x="257" y="30"/>
                  <a:pt x="251" y="30"/>
                  <a:pt x="245" y="30"/>
                </a:cubicBezTo>
                <a:cubicBezTo>
                  <a:pt x="240" y="31"/>
                  <a:pt x="238" y="31"/>
                  <a:pt x="237" y="30"/>
                </a:cubicBezTo>
                <a:cubicBezTo>
                  <a:pt x="232" y="31"/>
                  <a:pt x="228" y="33"/>
                  <a:pt x="226" y="36"/>
                </a:cubicBezTo>
                <a:cubicBezTo>
                  <a:pt x="225" y="39"/>
                  <a:pt x="221" y="55"/>
                  <a:pt x="214" y="85"/>
                </a:cubicBezTo>
                <a:cubicBezTo>
                  <a:pt x="206" y="116"/>
                  <a:pt x="199" y="145"/>
                  <a:pt x="191" y="175"/>
                </a:cubicBezTo>
                <a:cubicBezTo>
                  <a:pt x="184" y="203"/>
                  <a:pt x="180" y="218"/>
                  <a:pt x="180" y="218"/>
                </a:cubicBezTo>
                <a:cubicBezTo>
                  <a:pt x="180" y="219"/>
                  <a:pt x="197" y="220"/>
                  <a:pt x="232" y="220"/>
                </a:cubicBezTo>
                <a:lnTo>
                  <a:pt x="239" y="220"/>
                </a:lnTo>
                <a:lnTo>
                  <a:pt x="255" y="220"/>
                </a:lnTo>
                <a:cubicBezTo>
                  <a:pt x="303" y="220"/>
                  <a:pt x="337" y="209"/>
                  <a:pt x="358" y="188"/>
                </a:cubicBezTo>
                <a:cubicBezTo>
                  <a:pt x="369" y="176"/>
                  <a:pt x="378" y="159"/>
                  <a:pt x="384" y="136"/>
                </a:cubicBezTo>
                <a:cubicBezTo>
                  <a:pt x="390" y="114"/>
                  <a:pt x="393" y="96"/>
                  <a:pt x="393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2" name=""/>
          <p:cNvSpPr/>
          <p:nvPr/>
        </p:nvSpPr>
        <p:spPr>
          <a:xfrm>
            <a:off x="3824640" y="362880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1"/>
                </a:moveTo>
                <a:cubicBezTo>
                  <a:pt x="0" y="291"/>
                  <a:pt x="2" y="263"/>
                  <a:pt x="7" y="237"/>
                </a:cubicBezTo>
                <a:cubicBezTo>
                  <a:pt x="12" y="210"/>
                  <a:pt x="17" y="187"/>
                  <a:pt x="22" y="168"/>
                </a:cubicBezTo>
                <a:cubicBezTo>
                  <a:pt x="28" y="149"/>
                  <a:pt x="36" y="130"/>
                  <a:pt x="46" y="112"/>
                </a:cubicBezTo>
                <a:cubicBezTo>
                  <a:pt x="56" y="93"/>
                  <a:pt x="64" y="79"/>
                  <a:pt x="70" y="69"/>
                </a:cubicBezTo>
                <a:cubicBezTo>
                  <a:pt x="76" y="58"/>
                  <a:pt x="85" y="47"/>
                  <a:pt x="97" y="35"/>
                </a:cubicBezTo>
                <a:cubicBezTo>
                  <a:pt x="109" y="23"/>
                  <a:pt x="116" y="16"/>
                  <a:pt x="119" y="14"/>
                </a:cubicBezTo>
                <a:cubicBezTo>
                  <a:pt x="121" y="11"/>
                  <a:pt x="126" y="7"/>
                  <a:pt x="135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2"/>
                  <a:pt x="144" y="19"/>
                </a:cubicBezTo>
                <a:cubicBezTo>
                  <a:pt x="136" y="27"/>
                  <a:pt x="128" y="38"/>
                  <a:pt x="117" y="53"/>
                </a:cubicBezTo>
                <a:cubicBezTo>
                  <a:pt x="107" y="68"/>
                  <a:pt x="97" y="87"/>
                  <a:pt x="86" y="108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2" y="234"/>
                  <a:pt x="48" y="275"/>
                  <a:pt x="48" y="321"/>
                </a:cubicBezTo>
                <a:cubicBezTo>
                  <a:pt x="48" y="366"/>
                  <a:pt x="52" y="407"/>
                  <a:pt x="59" y="444"/>
                </a:cubicBezTo>
                <a:cubicBezTo>
                  <a:pt x="66" y="481"/>
                  <a:pt x="75" y="511"/>
                  <a:pt x="85" y="534"/>
                </a:cubicBezTo>
                <a:cubicBezTo>
                  <a:pt x="95" y="557"/>
                  <a:pt x="106" y="575"/>
                  <a:pt x="117" y="589"/>
                </a:cubicBezTo>
                <a:cubicBezTo>
                  <a:pt x="127" y="603"/>
                  <a:pt x="136" y="615"/>
                  <a:pt x="144" y="623"/>
                </a:cubicBezTo>
                <a:cubicBezTo>
                  <a:pt x="151" y="632"/>
                  <a:pt x="154" y="636"/>
                  <a:pt x="154" y="637"/>
                </a:cubicBezTo>
                <a:cubicBezTo>
                  <a:pt x="154" y="640"/>
                  <a:pt x="151" y="642"/>
                  <a:pt x="145" y="642"/>
                </a:cubicBezTo>
                <a:lnTo>
                  <a:pt x="143" y="642"/>
                </a:lnTo>
                <a:lnTo>
                  <a:pt x="135" y="642"/>
                </a:lnTo>
                <a:lnTo>
                  <a:pt x="117" y="627"/>
                </a:lnTo>
                <a:cubicBezTo>
                  <a:pt x="76" y="591"/>
                  <a:pt x="47" y="545"/>
                  <a:pt x="29" y="490"/>
                </a:cubicBezTo>
                <a:cubicBezTo>
                  <a:pt x="9" y="436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3" name=""/>
          <p:cNvSpPr/>
          <p:nvPr/>
        </p:nvSpPr>
        <p:spPr>
          <a:xfrm>
            <a:off x="3904560" y="364428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7" y="0"/>
                </a:moveTo>
                <a:cubicBezTo>
                  <a:pt x="253" y="0"/>
                  <a:pt x="264" y="0"/>
                  <a:pt x="279" y="1"/>
                </a:cubicBezTo>
                <a:cubicBezTo>
                  <a:pt x="294" y="1"/>
                  <a:pt x="309" y="2"/>
                  <a:pt x="322" y="2"/>
                </a:cubicBezTo>
                <a:cubicBezTo>
                  <a:pt x="345" y="2"/>
                  <a:pt x="363" y="2"/>
                  <a:pt x="377" y="1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2"/>
                  <a:pt x="414" y="6"/>
                </a:cubicBezTo>
                <a:cubicBezTo>
                  <a:pt x="414" y="8"/>
                  <a:pt x="413" y="11"/>
                  <a:pt x="412" y="15"/>
                </a:cubicBezTo>
                <a:cubicBezTo>
                  <a:pt x="410" y="23"/>
                  <a:pt x="408" y="27"/>
                  <a:pt x="406" y="28"/>
                </a:cubicBezTo>
                <a:cubicBezTo>
                  <a:pt x="405" y="29"/>
                  <a:pt x="400" y="30"/>
                  <a:pt x="392" y="30"/>
                </a:cubicBezTo>
                <a:cubicBezTo>
                  <a:pt x="381" y="30"/>
                  <a:pt x="373" y="31"/>
                  <a:pt x="367" y="33"/>
                </a:cubicBezTo>
                <a:cubicBezTo>
                  <a:pt x="360" y="34"/>
                  <a:pt x="356" y="36"/>
                  <a:pt x="353" y="38"/>
                </a:cubicBezTo>
                <a:cubicBezTo>
                  <a:pt x="350" y="40"/>
                  <a:pt x="350" y="42"/>
                  <a:pt x="351" y="44"/>
                </a:cubicBezTo>
                <a:cubicBezTo>
                  <a:pt x="351" y="50"/>
                  <a:pt x="355" y="101"/>
                  <a:pt x="361" y="197"/>
                </a:cubicBezTo>
                <a:cubicBezTo>
                  <a:pt x="368" y="294"/>
                  <a:pt x="372" y="345"/>
                  <a:pt x="372" y="351"/>
                </a:cubicBezTo>
                <a:lnTo>
                  <a:pt x="373" y="349"/>
                </a:lnTo>
                <a:cubicBezTo>
                  <a:pt x="374" y="347"/>
                  <a:pt x="375" y="345"/>
                  <a:pt x="377" y="342"/>
                </a:cubicBezTo>
                <a:cubicBezTo>
                  <a:pt x="378" y="339"/>
                  <a:pt x="381" y="335"/>
                  <a:pt x="384" y="330"/>
                </a:cubicBezTo>
                <a:cubicBezTo>
                  <a:pt x="388" y="325"/>
                  <a:pt x="392" y="318"/>
                  <a:pt x="395" y="311"/>
                </a:cubicBezTo>
                <a:cubicBezTo>
                  <a:pt x="399" y="303"/>
                  <a:pt x="404" y="294"/>
                  <a:pt x="411" y="284"/>
                </a:cubicBezTo>
                <a:cubicBezTo>
                  <a:pt x="417" y="275"/>
                  <a:pt x="424" y="263"/>
                  <a:pt x="430" y="250"/>
                </a:cubicBezTo>
                <a:cubicBezTo>
                  <a:pt x="436" y="237"/>
                  <a:pt x="445" y="222"/>
                  <a:pt x="455" y="207"/>
                </a:cubicBezTo>
                <a:cubicBezTo>
                  <a:pt x="499" y="128"/>
                  <a:pt x="525" y="83"/>
                  <a:pt x="531" y="72"/>
                </a:cubicBezTo>
                <a:cubicBezTo>
                  <a:pt x="537" y="61"/>
                  <a:pt x="540" y="54"/>
                  <a:pt x="540" y="52"/>
                </a:cubicBezTo>
                <a:cubicBezTo>
                  <a:pt x="540" y="44"/>
                  <a:pt x="536" y="39"/>
                  <a:pt x="528" y="35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7"/>
                  <a:pt x="492" y="23"/>
                </a:cubicBezTo>
                <a:cubicBezTo>
                  <a:pt x="492" y="22"/>
                  <a:pt x="493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1"/>
                  <a:pt x="501" y="1"/>
                  <a:pt x="506" y="1"/>
                </a:cubicBezTo>
                <a:cubicBezTo>
                  <a:pt x="508" y="1"/>
                  <a:pt x="511" y="1"/>
                  <a:pt x="517" y="1"/>
                </a:cubicBezTo>
                <a:cubicBezTo>
                  <a:pt x="523" y="1"/>
                  <a:pt x="532" y="1"/>
                  <a:pt x="542" y="1"/>
                </a:cubicBezTo>
                <a:cubicBezTo>
                  <a:pt x="553" y="1"/>
                  <a:pt x="564" y="1"/>
                  <a:pt x="577" y="1"/>
                </a:cubicBezTo>
                <a:cubicBezTo>
                  <a:pt x="605" y="1"/>
                  <a:pt x="623" y="1"/>
                  <a:pt x="631" y="0"/>
                </a:cubicBezTo>
                <a:cubicBezTo>
                  <a:pt x="637" y="0"/>
                  <a:pt x="640" y="2"/>
                  <a:pt x="640" y="7"/>
                </a:cubicBezTo>
                <a:cubicBezTo>
                  <a:pt x="640" y="10"/>
                  <a:pt x="640" y="13"/>
                  <a:pt x="638" y="18"/>
                </a:cubicBezTo>
                <a:cubicBezTo>
                  <a:pt x="637" y="23"/>
                  <a:pt x="636" y="26"/>
                  <a:pt x="634" y="28"/>
                </a:cubicBezTo>
                <a:cubicBezTo>
                  <a:pt x="632" y="29"/>
                  <a:pt x="630" y="30"/>
                  <a:pt x="627" y="30"/>
                </a:cubicBezTo>
                <a:cubicBezTo>
                  <a:pt x="618" y="30"/>
                  <a:pt x="610" y="31"/>
                  <a:pt x="602" y="33"/>
                </a:cubicBezTo>
                <a:cubicBezTo>
                  <a:pt x="594" y="36"/>
                  <a:pt x="588" y="39"/>
                  <a:pt x="583" y="42"/>
                </a:cubicBezTo>
                <a:cubicBezTo>
                  <a:pt x="577" y="46"/>
                  <a:pt x="573" y="50"/>
                  <a:pt x="570" y="54"/>
                </a:cubicBezTo>
                <a:cubicBezTo>
                  <a:pt x="567" y="58"/>
                  <a:pt x="565" y="62"/>
                  <a:pt x="563" y="65"/>
                </a:cubicBezTo>
                <a:lnTo>
                  <a:pt x="560" y="68"/>
                </a:lnTo>
                <a:lnTo>
                  <a:pt x="452" y="258"/>
                </a:lnTo>
                <a:cubicBezTo>
                  <a:pt x="380" y="385"/>
                  <a:pt x="344" y="448"/>
                  <a:pt x="343" y="449"/>
                </a:cubicBezTo>
                <a:cubicBezTo>
                  <a:pt x="341" y="452"/>
                  <a:pt x="335" y="453"/>
                  <a:pt x="327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9"/>
                  <a:pt x="310" y="396"/>
                  <a:pt x="303" y="292"/>
                </a:cubicBezTo>
                <a:cubicBezTo>
                  <a:pt x="296" y="188"/>
                  <a:pt x="292" y="135"/>
                  <a:pt x="292" y="131"/>
                </a:cubicBezTo>
                <a:lnTo>
                  <a:pt x="284" y="143"/>
                </a:lnTo>
                <a:cubicBezTo>
                  <a:pt x="275" y="159"/>
                  <a:pt x="247" y="206"/>
                  <a:pt x="202" y="286"/>
                </a:cubicBezTo>
                <a:cubicBezTo>
                  <a:pt x="140" y="394"/>
                  <a:pt x="109" y="448"/>
                  <a:pt x="108" y="449"/>
                </a:cubicBezTo>
                <a:cubicBezTo>
                  <a:pt x="108" y="449"/>
                  <a:pt x="106" y="450"/>
                  <a:pt x="105" y="451"/>
                </a:cubicBezTo>
                <a:cubicBezTo>
                  <a:pt x="103" y="452"/>
                  <a:pt x="99" y="453"/>
                  <a:pt x="94" y="453"/>
                </a:cubicBezTo>
                <a:cubicBezTo>
                  <a:pt x="86" y="453"/>
                  <a:pt x="81" y="452"/>
                  <a:pt x="80" y="449"/>
                </a:cubicBezTo>
                <a:cubicBezTo>
                  <a:pt x="80" y="447"/>
                  <a:pt x="75" y="379"/>
                  <a:pt x="66" y="244"/>
                </a:cubicBezTo>
                <a:cubicBezTo>
                  <a:pt x="57" y="109"/>
                  <a:pt x="52" y="40"/>
                  <a:pt x="51" y="39"/>
                </a:cubicBezTo>
                <a:cubicBezTo>
                  <a:pt x="50" y="35"/>
                  <a:pt x="48" y="33"/>
                  <a:pt x="45" y="32"/>
                </a:cubicBezTo>
                <a:cubicBezTo>
                  <a:pt x="42" y="31"/>
                  <a:pt x="33" y="30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5" y="2"/>
                  <a:pt x="80" y="2"/>
                </a:cubicBezTo>
                <a:cubicBezTo>
                  <a:pt x="134" y="2"/>
                  <a:pt x="163" y="1"/>
                  <a:pt x="168" y="0"/>
                </a:cubicBezTo>
                <a:lnTo>
                  <a:pt x="174" y="0"/>
                </a:lnTo>
                <a:cubicBezTo>
                  <a:pt x="177" y="3"/>
                  <a:pt x="178" y="5"/>
                  <a:pt x="178" y="6"/>
                </a:cubicBezTo>
                <a:cubicBezTo>
                  <a:pt x="178" y="7"/>
                  <a:pt x="178" y="11"/>
                  <a:pt x="177" y="17"/>
                </a:cubicBezTo>
                <a:cubicBezTo>
                  <a:pt x="175" y="24"/>
                  <a:pt x="173" y="28"/>
                  <a:pt x="171" y="30"/>
                </a:cubicBezTo>
                <a:lnTo>
                  <a:pt x="158" y="30"/>
                </a:lnTo>
                <a:cubicBezTo>
                  <a:pt x="132" y="31"/>
                  <a:pt x="118" y="34"/>
                  <a:pt x="116" y="40"/>
                </a:cubicBezTo>
                <a:cubicBezTo>
                  <a:pt x="129" y="238"/>
                  <a:pt x="136" y="342"/>
                  <a:pt x="138" y="352"/>
                </a:cubicBezTo>
                <a:lnTo>
                  <a:pt x="289" y="86"/>
                </a:lnTo>
                <a:lnTo>
                  <a:pt x="287" y="63"/>
                </a:lnTo>
                <a:cubicBezTo>
                  <a:pt x="286" y="44"/>
                  <a:pt x="284" y="34"/>
                  <a:pt x="281" y="33"/>
                </a:cubicBezTo>
                <a:cubicBezTo>
                  <a:pt x="278" y="31"/>
                  <a:pt x="269" y="30"/>
                  <a:pt x="254" y="30"/>
                </a:cubicBezTo>
                <a:cubicBezTo>
                  <a:pt x="246" y="30"/>
                  <a:pt x="240" y="29"/>
                  <a:pt x="238" y="28"/>
                </a:cubicBezTo>
                <a:cubicBezTo>
                  <a:pt x="235" y="27"/>
                  <a:pt x="234" y="26"/>
                  <a:pt x="234" y="23"/>
                </a:cubicBezTo>
                <a:cubicBezTo>
                  <a:pt x="234" y="22"/>
                  <a:pt x="235" y="19"/>
                  <a:pt x="235" y="15"/>
                </a:cubicBezTo>
                <a:cubicBezTo>
                  <a:pt x="236" y="13"/>
                  <a:pt x="236" y="11"/>
                  <a:pt x="237" y="9"/>
                </a:cubicBezTo>
                <a:cubicBezTo>
                  <a:pt x="237" y="7"/>
                  <a:pt x="237" y="5"/>
                  <a:pt x="237" y="5"/>
                </a:cubicBezTo>
                <a:cubicBezTo>
                  <a:pt x="237" y="4"/>
                  <a:pt x="238" y="3"/>
                  <a:pt x="239" y="2"/>
                </a:cubicBezTo>
                <a:cubicBezTo>
                  <a:pt x="240" y="1"/>
                  <a:pt x="241" y="1"/>
                  <a:pt x="242" y="1"/>
                </a:cubicBezTo>
                <a:cubicBezTo>
                  <a:pt x="242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4" name=""/>
          <p:cNvSpPr/>
          <p:nvPr/>
        </p:nvSpPr>
        <p:spPr>
          <a:xfrm>
            <a:off x="4162320" y="3628800"/>
            <a:ext cx="9360" cy="231120"/>
          </a:xfrm>
          <a:custGeom>
            <a:avLst/>
            <a:gdLst/>
            <a:ahLst/>
            <a:rect l="0" t="0" r="r" b="b"/>
            <a:pathLst>
              <a:path w="26" h="642">
                <a:moveTo>
                  <a:pt x="13" y="642"/>
                </a:moveTo>
                <a:lnTo>
                  <a:pt x="12" y="642"/>
                </a:lnTo>
                <a:cubicBezTo>
                  <a:pt x="7" y="642"/>
                  <a:pt x="3" y="639"/>
                  <a:pt x="0" y="633"/>
                </a:cubicBezTo>
                <a:lnTo>
                  <a:pt x="0" y="320"/>
                </a:lnTo>
                <a:lnTo>
                  <a:pt x="0" y="9"/>
                </a:lnTo>
                <a:cubicBezTo>
                  <a:pt x="6" y="3"/>
                  <a:pt x="10" y="0"/>
                  <a:pt x="13" y="0"/>
                </a:cubicBezTo>
                <a:cubicBezTo>
                  <a:pt x="19" y="0"/>
                  <a:pt x="23" y="4"/>
                  <a:pt x="26" y="10"/>
                </a:cubicBezTo>
                <a:lnTo>
                  <a:pt x="26" y="633"/>
                </a:lnTo>
                <a:cubicBezTo>
                  <a:pt x="23" y="639"/>
                  <a:pt x="19" y="642"/>
                  <a:pt x="15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5" name=""/>
          <p:cNvSpPr/>
          <p:nvPr/>
        </p:nvSpPr>
        <p:spPr>
          <a:xfrm>
            <a:off x="4206600" y="3644280"/>
            <a:ext cx="177840" cy="158040"/>
          </a:xfrm>
          <a:custGeom>
            <a:avLst/>
            <a:gdLst/>
            <a:ahLst/>
            <a:rect l="0" t="0" r="r" b="b"/>
            <a:pathLst>
              <a:path w="494" h="439">
                <a:moveTo>
                  <a:pt x="163" y="35"/>
                </a:moveTo>
                <a:cubicBezTo>
                  <a:pt x="163" y="32"/>
                  <a:pt x="150" y="30"/>
                  <a:pt x="126" y="30"/>
                </a:cubicBezTo>
                <a:cubicBezTo>
                  <a:pt x="116" y="30"/>
                  <a:pt x="110" y="29"/>
                  <a:pt x="107" y="29"/>
                </a:cubicBezTo>
                <a:cubicBezTo>
                  <a:pt x="104" y="29"/>
                  <a:pt x="102" y="27"/>
                  <a:pt x="102" y="23"/>
                </a:cubicBezTo>
                <a:cubicBezTo>
                  <a:pt x="102" y="20"/>
                  <a:pt x="103" y="15"/>
                  <a:pt x="105" y="10"/>
                </a:cubicBezTo>
                <a:cubicBezTo>
                  <a:pt x="107" y="5"/>
                  <a:pt x="108" y="2"/>
                  <a:pt x="109" y="1"/>
                </a:cubicBezTo>
                <a:cubicBezTo>
                  <a:pt x="110" y="0"/>
                  <a:pt x="153" y="0"/>
                  <a:pt x="237" y="0"/>
                </a:cubicBezTo>
                <a:cubicBezTo>
                  <a:pt x="308" y="1"/>
                  <a:pt x="348" y="1"/>
                  <a:pt x="357" y="1"/>
                </a:cubicBezTo>
                <a:cubicBezTo>
                  <a:pt x="365" y="1"/>
                  <a:pt x="374" y="2"/>
                  <a:pt x="383" y="5"/>
                </a:cubicBezTo>
                <a:cubicBezTo>
                  <a:pt x="414" y="12"/>
                  <a:pt x="440" y="29"/>
                  <a:pt x="462" y="55"/>
                </a:cubicBezTo>
                <a:cubicBezTo>
                  <a:pt x="483" y="82"/>
                  <a:pt x="494" y="117"/>
                  <a:pt x="494" y="163"/>
                </a:cubicBezTo>
                <a:cubicBezTo>
                  <a:pt x="494" y="229"/>
                  <a:pt x="472" y="289"/>
                  <a:pt x="426" y="342"/>
                </a:cubicBezTo>
                <a:cubicBezTo>
                  <a:pt x="379" y="395"/>
                  <a:pt x="325" y="427"/>
                  <a:pt x="263" y="437"/>
                </a:cubicBezTo>
                <a:lnTo>
                  <a:pt x="254" y="438"/>
                </a:lnTo>
                <a:lnTo>
                  <a:pt x="130" y="439"/>
                </a:lnTo>
                <a:lnTo>
                  <a:pt x="59" y="439"/>
                </a:lnTo>
                <a:lnTo>
                  <a:pt x="25" y="439"/>
                </a:lnTo>
                <a:cubicBezTo>
                  <a:pt x="14" y="439"/>
                  <a:pt x="8" y="439"/>
                  <a:pt x="5" y="438"/>
                </a:cubicBezTo>
                <a:cubicBezTo>
                  <a:pt x="2" y="437"/>
                  <a:pt x="0" y="435"/>
                  <a:pt x="0" y="432"/>
                </a:cubicBezTo>
                <a:cubicBezTo>
                  <a:pt x="0" y="431"/>
                  <a:pt x="0" y="428"/>
                  <a:pt x="2" y="423"/>
                </a:cubicBezTo>
                <a:cubicBezTo>
                  <a:pt x="3" y="416"/>
                  <a:pt x="5" y="412"/>
                  <a:pt x="7" y="411"/>
                </a:cubicBezTo>
                <a:cubicBezTo>
                  <a:pt x="8" y="411"/>
                  <a:pt x="13" y="410"/>
                  <a:pt x="22" y="410"/>
                </a:cubicBezTo>
                <a:cubicBezTo>
                  <a:pt x="33" y="410"/>
                  <a:pt x="46" y="409"/>
                  <a:pt x="60" y="408"/>
                </a:cubicBezTo>
                <a:cubicBezTo>
                  <a:pt x="66" y="406"/>
                  <a:pt x="70" y="404"/>
                  <a:pt x="72" y="400"/>
                </a:cubicBezTo>
                <a:cubicBezTo>
                  <a:pt x="73" y="398"/>
                  <a:pt x="89" y="339"/>
                  <a:pt x="118" y="222"/>
                </a:cubicBezTo>
                <a:cubicBezTo>
                  <a:pt x="148" y="104"/>
                  <a:pt x="163" y="42"/>
                  <a:pt x="163" y="35"/>
                </a:cubicBezTo>
                <a:moveTo>
                  <a:pt x="430" y="137"/>
                </a:moveTo>
                <a:cubicBezTo>
                  <a:pt x="430" y="121"/>
                  <a:pt x="428" y="107"/>
                  <a:pt x="423" y="94"/>
                </a:cubicBezTo>
                <a:cubicBezTo>
                  <a:pt x="419" y="81"/>
                  <a:pt x="413" y="71"/>
                  <a:pt x="407" y="64"/>
                </a:cubicBezTo>
                <a:cubicBezTo>
                  <a:pt x="400" y="56"/>
                  <a:pt x="391" y="50"/>
                  <a:pt x="382" y="45"/>
                </a:cubicBezTo>
                <a:cubicBezTo>
                  <a:pt x="372" y="40"/>
                  <a:pt x="364" y="36"/>
                  <a:pt x="357" y="35"/>
                </a:cubicBezTo>
                <a:cubicBezTo>
                  <a:pt x="350" y="33"/>
                  <a:pt x="342" y="32"/>
                  <a:pt x="334" y="30"/>
                </a:cubicBezTo>
                <a:cubicBezTo>
                  <a:pt x="334" y="30"/>
                  <a:pt x="331" y="30"/>
                  <a:pt x="325" y="30"/>
                </a:cubicBezTo>
                <a:cubicBezTo>
                  <a:pt x="320" y="30"/>
                  <a:pt x="314" y="30"/>
                  <a:pt x="307" y="30"/>
                </a:cubicBezTo>
                <a:cubicBezTo>
                  <a:pt x="300" y="30"/>
                  <a:pt x="293" y="30"/>
                  <a:pt x="286" y="30"/>
                </a:cubicBezTo>
                <a:lnTo>
                  <a:pt x="258" y="30"/>
                </a:lnTo>
                <a:cubicBezTo>
                  <a:pt x="239" y="30"/>
                  <a:pt x="229" y="32"/>
                  <a:pt x="226" y="36"/>
                </a:cubicBezTo>
                <a:cubicBezTo>
                  <a:pt x="225" y="38"/>
                  <a:pt x="210" y="99"/>
                  <a:pt x="179" y="222"/>
                </a:cubicBezTo>
                <a:cubicBezTo>
                  <a:pt x="149" y="343"/>
                  <a:pt x="134" y="404"/>
                  <a:pt x="134" y="406"/>
                </a:cubicBezTo>
                <a:cubicBezTo>
                  <a:pt x="134" y="407"/>
                  <a:pt x="136" y="408"/>
                  <a:pt x="141" y="408"/>
                </a:cubicBezTo>
                <a:cubicBezTo>
                  <a:pt x="146" y="408"/>
                  <a:pt x="162" y="408"/>
                  <a:pt x="190" y="409"/>
                </a:cubicBezTo>
                <a:cubicBezTo>
                  <a:pt x="192" y="409"/>
                  <a:pt x="196" y="409"/>
                  <a:pt x="202" y="409"/>
                </a:cubicBezTo>
                <a:cubicBezTo>
                  <a:pt x="208" y="409"/>
                  <a:pt x="213" y="409"/>
                  <a:pt x="218" y="410"/>
                </a:cubicBezTo>
                <a:cubicBezTo>
                  <a:pt x="272" y="410"/>
                  <a:pt x="316" y="392"/>
                  <a:pt x="351" y="357"/>
                </a:cubicBezTo>
                <a:cubicBezTo>
                  <a:pt x="367" y="342"/>
                  <a:pt x="379" y="324"/>
                  <a:pt x="389" y="303"/>
                </a:cubicBezTo>
                <a:cubicBezTo>
                  <a:pt x="400" y="283"/>
                  <a:pt x="409" y="255"/>
                  <a:pt x="418" y="222"/>
                </a:cubicBezTo>
                <a:cubicBezTo>
                  <a:pt x="426" y="188"/>
                  <a:pt x="430" y="160"/>
                  <a:pt x="43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6" name=""/>
          <p:cNvSpPr/>
          <p:nvPr/>
        </p:nvSpPr>
        <p:spPr>
          <a:xfrm>
            <a:off x="4397760" y="3700080"/>
            <a:ext cx="109440" cy="104400"/>
          </a:xfrm>
          <a:custGeom>
            <a:avLst/>
            <a:gdLst/>
            <a:ahLst/>
            <a:rect l="0" t="0" r="r" b="b"/>
            <a:pathLst>
              <a:path w="304" h="290">
                <a:moveTo>
                  <a:pt x="0" y="182"/>
                </a:moveTo>
                <a:cubicBezTo>
                  <a:pt x="0" y="139"/>
                  <a:pt x="16" y="98"/>
                  <a:pt x="48" y="59"/>
                </a:cubicBezTo>
                <a:cubicBezTo>
                  <a:pt x="82" y="20"/>
                  <a:pt x="118" y="1"/>
                  <a:pt x="159" y="0"/>
                </a:cubicBezTo>
                <a:cubicBezTo>
                  <a:pt x="181" y="0"/>
                  <a:pt x="200" y="11"/>
                  <a:pt x="217" y="32"/>
                </a:cubicBezTo>
                <a:cubicBezTo>
                  <a:pt x="224" y="19"/>
                  <a:pt x="233" y="12"/>
                  <a:pt x="246" y="12"/>
                </a:cubicBezTo>
                <a:cubicBezTo>
                  <a:pt x="252" y="12"/>
                  <a:pt x="257" y="14"/>
                  <a:pt x="261" y="18"/>
                </a:cubicBezTo>
                <a:cubicBezTo>
                  <a:pt x="265" y="21"/>
                  <a:pt x="267" y="25"/>
                  <a:pt x="267" y="30"/>
                </a:cubicBezTo>
                <a:cubicBezTo>
                  <a:pt x="267" y="36"/>
                  <a:pt x="259" y="70"/>
                  <a:pt x="244" y="133"/>
                </a:cubicBezTo>
                <a:cubicBezTo>
                  <a:pt x="228" y="196"/>
                  <a:pt x="220" y="231"/>
                  <a:pt x="219" y="239"/>
                </a:cubicBezTo>
                <a:cubicBezTo>
                  <a:pt x="219" y="250"/>
                  <a:pt x="221" y="257"/>
                  <a:pt x="224" y="261"/>
                </a:cubicBezTo>
                <a:cubicBezTo>
                  <a:pt x="227" y="264"/>
                  <a:pt x="231" y="266"/>
                  <a:pt x="237" y="266"/>
                </a:cubicBezTo>
                <a:cubicBezTo>
                  <a:pt x="241" y="266"/>
                  <a:pt x="245" y="264"/>
                  <a:pt x="250" y="261"/>
                </a:cubicBezTo>
                <a:cubicBezTo>
                  <a:pt x="259" y="252"/>
                  <a:pt x="268" y="232"/>
                  <a:pt x="276" y="199"/>
                </a:cubicBezTo>
                <a:cubicBezTo>
                  <a:pt x="279" y="190"/>
                  <a:pt x="281" y="186"/>
                  <a:pt x="283" y="186"/>
                </a:cubicBezTo>
                <a:cubicBezTo>
                  <a:pt x="284" y="185"/>
                  <a:pt x="286" y="185"/>
                  <a:pt x="289" y="185"/>
                </a:cubicBezTo>
                <a:lnTo>
                  <a:pt x="292" y="185"/>
                </a:lnTo>
                <a:cubicBezTo>
                  <a:pt x="300" y="185"/>
                  <a:pt x="304" y="187"/>
                  <a:pt x="304" y="191"/>
                </a:cubicBezTo>
                <a:cubicBezTo>
                  <a:pt x="304" y="193"/>
                  <a:pt x="303" y="199"/>
                  <a:pt x="301" y="208"/>
                </a:cubicBezTo>
                <a:cubicBezTo>
                  <a:pt x="299" y="217"/>
                  <a:pt x="294" y="229"/>
                  <a:pt x="288" y="243"/>
                </a:cubicBezTo>
                <a:cubicBezTo>
                  <a:pt x="281" y="257"/>
                  <a:pt x="275" y="267"/>
                  <a:pt x="267" y="276"/>
                </a:cubicBezTo>
                <a:cubicBezTo>
                  <a:pt x="262" y="281"/>
                  <a:pt x="255" y="286"/>
                  <a:pt x="247" y="289"/>
                </a:cubicBezTo>
                <a:cubicBezTo>
                  <a:pt x="243" y="290"/>
                  <a:pt x="238" y="290"/>
                  <a:pt x="231" y="290"/>
                </a:cubicBezTo>
                <a:cubicBezTo>
                  <a:pt x="217" y="290"/>
                  <a:pt x="205" y="287"/>
                  <a:pt x="195" y="281"/>
                </a:cubicBezTo>
                <a:cubicBezTo>
                  <a:pt x="185" y="274"/>
                  <a:pt x="179" y="267"/>
                  <a:pt x="176" y="260"/>
                </a:cubicBezTo>
                <a:lnTo>
                  <a:pt x="172" y="250"/>
                </a:lnTo>
                <a:cubicBezTo>
                  <a:pt x="171" y="250"/>
                  <a:pt x="171" y="250"/>
                  <a:pt x="169" y="251"/>
                </a:cubicBezTo>
                <a:cubicBezTo>
                  <a:pt x="168" y="252"/>
                  <a:pt x="168" y="253"/>
                  <a:pt x="167" y="254"/>
                </a:cubicBezTo>
                <a:cubicBezTo>
                  <a:pt x="142" y="278"/>
                  <a:pt x="116" y="290"/>
                  <a:pt x="90" y="290"/>
                </a:cubicBezTo>
                <a:cubicBezTo>
                  <a:pt x="66" y="290"/>
                  <a:pt x="45" y="282"/>
                  <a:pt x="27" y="264"/>
                </a:cubicBezTo>
                <a:cubicBezTo>
                  <a:pt x="9" y="247"/>
                  <a:pt x="0" y="220"/>
                  <a:pt x="0" y="182"/>
                </a:cubicBezTo>
                <a:moveTo>
                  <a:pt x="205" y="73"/>
                </a:moveTo>
                <a:cubicBezTo>
                  <a:pt x="205" y="70"/>
                  <a:pt x="203" y="65"/>
                  <a:pt x="201" y="59"/>
                </a:cubicBezTo>
                <a:cubicBezTo>
                  <a:pt x="199" y="52"/>
                  <a:pt x="194" y="44"/>
                  <a:pt x="187" y="36"/>
                </a:cubicBezTo>
                <a:cubicBezTo>
                  <a:pt x="179" y="28"/>
                  <a:pt x="169" y="24"/>
                  <a:pt x="157" y="23"/>
                </a:cubicBezTo>
                <a:cubicBezTo>
                  <a:pt x="142" y="23"/>
                  <a:pt x="128" y="30"/>
                  <a:pt x="114" y="43"/>
                </a:cubicBezTo>
                <a:cubicBezTo>
                  <a:pt x="100" y="56"/>
                  <a:pt x="90" y="74"/>
                  <a:pt x="82" y="95"/>
                </a:cubicBezTo>
                <a:cubicBezTo>
                  <a:pt x="70" y="129"/>
                  <a:pt x="61" y="164"/>
                  <a:pt x="55" y="200"/>
                </a:cubicBezTo>
                <a:cubicBezTo>
                  <a:pt x="55" y="202"/>
                  <a:pt x="55" y="204"/>
                  <a:pt x="55" y="207"/>
                </a:cubicBezTo>
                <a:cubicBezTo>
                  <a:pt x="55" y="211"/>
                  <a:pt x="55" y="213"/>
                  <a:pt x="54" y="215"/>
                </a:cubicBezTo>
                <a:cubicBezTo>
                  <a:pt x="54" y="234"/>
                  <a:pt x="59" y="248"/>
                  <a:pt x="67" y="255"/>
                </a:cubicBezTo>
                <a:cubicBezTo>
                  <a:pt x="74" y="262"/>
                  <a:pt x="84" y="266"/>
                  <a:pt x="94" y="266"/>
                </a:cubicBezTo>
                <a:cubicBezTo>
                  <a:pt x="111" y="266"/>
                  <a:pt x="127" y="259"/>
                  <a:pt x="142" y="245"/>
                </a:cubicBezTo>
                <a:cubicBezTo>
                  <a:pt x="158" y="231"/>
                  <a:pt x="168" y="220"/>
                  <a:pt x="171" y="212"/>
                </a:cubicBezTo>
                <a:cubicBezTo>
                  <a:pt x="171" y="211"/>
                  <a:pt x="177" y="188"/>
                  <a:pt x="188" y="144"/>
                </a:cubicBezTo>
                <a:cubicBezTo>
                  <a:pt x="199" y="100"/>
                  <a:pt x="204" y="76"/>
                  <a:pt x="205" y="7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7" name=""/>
          <p:cNvSpPr/>
          <p:nvPr/>
        </p:nvSpPr>
        <p:spPr>
          <a:xfrm>
            <a:off x="4516560" y="3657600"/>
            <a:ext cx="72000" cy="147240"/>
          </a:xfrm>
          <a:custGeom>
            <a:avLst/>
            <a:gdLst/>
            <a:ahLst/>
            <a:rect l="0" t="0" r="r" b="b"/>
            <a:pathLst>
              <a:path w="200" h="409">
                <a:moveTo>
                  <a:pt x="4" y="154"/>
                </a:moveTo>
                <a:cubicBezTo>
                  <a:pt x="1" y="151"/>
                  <a:pt x="0" y="149"/>
                  <a:pt x="0" y="148"/>
                </a:cubicBezTo>
                <a:cubicBezTo>
                  <a:pt x="0" y="146"/>
                  <a:pt x="1" y="143"/>
                  <a:pt x="2" y="137"/>
                </a:cubicBezTo>
                <a:cubicBezTo>
                  <a:pt x="3" y="132"/>
                  <a:pt x="4" y="129"/>
                  <a:pt x="5" y="129"/>
                </a:cubicBezTo>
                <a:cubicBezTo>
                  <a:pt x="6" y="126"/>
                  <a:pt x="8" y="125"/>
                  <a:pt x="11" y="125"/>
                </a:cubicBezTo>
                <a:cubicBezTo>
                  <a:pt x="14" y="125"/>
                  <a:pt x="25" y="125"/>
                  <a:pt x="43" y="125"/>
                </a:cubicBezTo>
                <a:lnTo>
                  <a:pt x="77" y="125"/>
                </a:lnTo>
                <a:lnTo>
                  <a:pt x="90" y="73"/>
                </a:lnTo>
                <a:cubicBezTo>
                  <a:pt x="92" y="69"/>
                  <a:pt x="93" y="62"/>
                  <a:pt x="95" y="55"/>
                </a:cubicBezTo>
                <a:cubicBezTo>
                  <a:pt x="97" y="47"/>
                  <a:pt x="98" y="42"/>
                  <a:pt x="100" y="38"/>
                </a:cubicBezTo>
                <a:cubicBezTo>
                  <a:pt x="101" y="35"/>
                  <a:pt x="102" y="30"/>
                  <a:pt x="103" y="25"/>
                </a:cubicBezTo>
                <a:cubicBezTo>
                  <a:pt x="105" y="20"/>
                  <a:pt x="106" y="17"/>
                  <a:pt x="109" y="14"/>
                </a:cubicBezTo>
                <a:cubicBezTo>
                  <a:pt x="111" y="12"/>
                  <a:pt x="113" y="10"/>
                  <a:pt x="115" y="7"/>
                </a:cubicBezTo>
                <a:cubicBezTo>
                  <a:pt x="117" y="4"/>
                  <a:pt x="120" y="2"/>
                  <a:pt x="124" y="1"/>
                </a:cubicBezTo>
                <a:cubicBezTo>
                  <a:pt x="128" y="0"/>
                  <a:pt x="132" y="0"/>
                  <a:pt x="136" y="0"/>
                </a:cubicBezTo>
                <a:cubicBezTo>
                  <a:pt x="143" y="0"/>
                  <a:pt x="149" y="2"/>
                  <a:pt x="152" y="7"/>
                </a:cubicBezTo>
                <a:cubicBezTo>
                  <a:pt x="155" y="11"/>
                  <a:pt x="156" y="15"/>
                  <a:pt x="156" y="19"/>
                </a:cubicBezTo>
                <a:cubicBezTo>
                  <a:pt x="156" y="22"/>
                  <a:pt x="154" y="32"/>
                  <a:pt x="150" y="49"/>
                </a:cubicBezTo>
                <a:cubicBezTo>
                  <a:pt x="146" y="66"/>
                  <a:pt x="142" y="83"/>
                  <a:pt x="137" y="100"/>
                </a:cubicBezTo>
                <a:lnTo>
                  <a:pt x="131" y="123"/>
                </a:lnTo>
                <a:cubicBezTo>
                  <a:pt x="131" y="124"/>
                  <a:pt x="142" y="125"/>
                  <a:pt x="163" y="125"/>
                </a:cubicBezTo>
                <a:lnTo>
                  <a:pt x="196" y="125"/>
                </a:lnTo>
                <a:cubicBezTo>
                  <a:pt x="199" y="128"/>
                  <a:pt x="200" y="130"/>
                  <a:pt x="200" y="132"/>
                </a:cubicBezTo>
                <a:cubicBezTo>
                  <a:pt x="200" y="141"/>
                  <a:pt x="198" y="149"/>
                  <a:pt x="192" y="154"/>
                </a:cubicBezTo>
                <a:lnTo>
                  <a:pt x="123" y="154"/>
                </a:lnTo>
                <a:lnTo>
                  <a:pt x="100" y="248"/>
                </a:lnTo>
                <a:cubicBezTo>
                  <a:pt x="83" y="317"/>
                  <a:pt x="74" y="353"/>
                  <a:pt x="74" y="358"/>
                </a:cubicBezTo>
                <a:cubicBezTo>
                  <a:pt x="74" y="376"/>
                  <a:pt x="80" y="385"/>
                  <a:pt x="93" y="385"/>
                </a:cubicBezTo>
                <a:cubicBezTo>
                  <a:pt x="108" y="385"/>
                  <a:pt x="122" y="378"/>
                  <a:pt x="136" y="364"/>
                </a:cubicBezTo>
                <a:cubicBezTo>
                  <a:pt x="150" y="349"/>
                  <a:pt x="162" y="331"/>
                  <a:pt x="170" y="310"/>
                </a:cubicBezTo>
                <a:cubicBezTo>
                  <a:pt x="171" y="307"/>
                  <a:pt x="172" y="306"/>
                  <a:pt x="173" y="305"/>
                </a:cubicBezTo>
                <a:cubicBezTo>
                  <a:pt x="175" y="305"/>
                  <a:pt x="178" y="304"/>
                  <a:pt x="183" y="304"/>
                </a:cubicBezTo>
                <a:lnTo>
                  <a:pt x="186" y="304"/>
                </a:lnTo>
                <a:cubicBezTo>
                  <a:pt x="192" y="304"/>
                  <a:pt x="195" y="306"/>
                  <a:pt x="195" y="309"/>
                </a:cubicBezTo>
                <a:cubicBezTo>
                  <a:pt x="195" y="310"/>
                  <a:pt x="195" y="313"/>
                  <a:pt x="193" y="317"/>
                </a:cubicBezTo>
                <a:cubicBezTo>
                  <a:pt x="191" y="324"/>
                  <a:pt x="187" y="332"/>
                  <a:pt x="182" y="341"/>
                </a:cubicBezTo>
                <a:cubicBezTo>
                  <a:pt x="176" y="351"/>
                  <a:pt x="169" y="361"/>
                  <a:pt x="160" y="371"/>
                </a:cubicBezTo>
                <a:cubicBezTo>
                  <a:pt x="151" y="382"/>
                  <a:pt x="140" y="391"/>
                  <a:pt x="127" y="398"/>
                </a:cubicBezTo>
                <a:cubicBezTo>
                  <a:pt x="114" y="405"/>
                  <a:pt x="101" y="409"/>
                  <a:pt x="87" y="409"/>
                </a:cubicBezTo>
                <a:cubicBezTo>
                  <a:pt x="74" y="409"/>
                  <a:pt x="62" y="406"/>
                  <a:pt x="51" y="399"/>
                </a:cubicBezTo>
                <a:cubicBezTo>
                  <a:pt x="39" y="393"/>
                  <a:pt x="31" y="382"/>
                  <a:pt x="26" y="366"/>
                </a:cubicBezTo>
                <a:cubicBezTo>
                  <a:pt x="25" y="363"/>
                  <a:pt x="24" y="357"/>
                  <a:pt x="24" y="349"/>
                </a:cubicBezTo>
                <a:lnTo>
                  <a:pt x="24" y="337"/>
                </a:lnTo>
                <a:lnTo>
                  <a:pt x="47" y="247"/>
                </a:lnTo>
                <a:cubicBezTo>
                  <a:pt x="62" y="186"/>
                  <a:pt x="69" y="156"/>
                  <a:pt x="70" y="155"/>
                </a:cubicBezTo>
                <a:cubicBezTo>
                  <a:pt x="70" y="155"/>
                  <a:pt x="59" y="154"/>
                  <a:pt x="37" y="154"/>
                </a:cubicBezTo>
                <a:lnTo>
                  <a:pt x="4" y="1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8" name=""/>
          <p:cNvSpPr/>
          <p:nvPr/>
        </p:nvSpPr>
        <p:spPr>
          <a:xfrm>
            <a:off x="4602960" y="3700080"/>
            <a:ext cx="109800" cy="104400"/>
          </a:xfrm>
          <a:custGeom>
            <a:avLst/>
            <a:gdLst/>
            <a:ahLst/>
            <a:rect l="0" t="0" r="r" b="b"/>
            <a:pathLst>
              <a:path w="305" h="290">
                <a:moveTo>
                  <a:pt x="0" y="182"/>
                </a:moveTo>
                <a:cubicBezTo>
                  <a:pt x="0" y="139"/>
                  <a:pt x="17" y="98"/>
                  <a:pt x="49" y="59"/>
                </a:cubicBezTo>
                <a:cubicBezTo>
                  <a:pt x="82" y="20"/>
                  <a:pt x="119" y="1"/>
                  <a:pt x="160" y="0"/>
                </a:cubicBezTo>
                <a:cubicBezTo>
                  <a:pt x="181" y="0"/>
                  <a:pt x="201" y="11"/>
                  <a:pt x="217" y="32"/>
                </a:cubicBezTo>
                <a:cubicBezTo>
                  <a:pt x="224" y="19"/>
                  <a:pt x="234" y="12"/>
                  <a:pt x="247" y="12"/>
                </a:cubicBezTo>
                <a:cubicBezTo>
                  <a:pt x="252" y="12"/>
                  <a:pt x="257" y="14"/>
                  <a:pt x="262" y="18"/>
                </a:cubicBezTo>
                <a:cubicBezTo>
                  <a:pt x="266" y="21"/>
                  <a:pt x="268" y="25"/>
                  <a:pt x="268" y="30"/>
                </a:cubicBezTo>
                <a:cubicBezTo>
                  <a:pt x="268" y="36"/>
                  <a:pt x="260" y="70"/>
                  <a:pt x="244" y="133"/>
                </a:cubicBezTo>
                <a:cubicBezTo>
                  <a:pt x="229" y="196"/>
                  <a:pt x="220" y="231"/>
                  <a:pt x="220" y="239"/>
                </a:cubicBezTo>
                <a:cubicBezTo>
                  <a:pt x="220" y="250"/>
                  <a:pt x="221" y="257"/>
                  <a:pt x="224" y="261"/>
                </a:cubicBezTo>
                <a:cubicBezTo>
                  <a:pt x="227" y="264"/>
                  <a:pt x="232" y="266"/>
                  <a:pt x="238" y="266"/>
                </a:cubicBezTo>
                <a:cubicBezTo>
                  <a:pt x="242" y="266"/>
                  <a:pt x="246" y="264"/>
                  <a:pt x="251" y="261"/>
                </a:cubicBezTo>
                <a:cubicBezTo>
                  <a:pt x="260" y="252"/>
                  <a:pt x="268" y="232"/>
                  <a:pt x="277" y="199"/>
                </a:cubicBezTo>
                <a:cubicBezTo>
                  <a:pt x="280" y="190"/>
                  <a:pt x="282" y="186"/>
                  <a:pt x="283" y="186"/>
                </a:cubicBezTo>
                <a:cubicBezTo>
                  <a:pt x="284" y="185"/>
                  <a:pt x="286" y="185"/>
                  <a:pt x="290" y="185"/>
                </a:cubicBezTo>
                <a:lnTo>
                  <a:pt x="292" y="185"/>
                </a:lnTo>
                <a:cubicBezTo>
                  <a:pt x="301" y="185"/>
                  <a:pt x="305" y="187"/>
                  <a:pt x="305" y="191"/>
                </a:cubicBezTo>
                <a:cubicBezTo>
                  <a:pt x="305" y="193"/>
                  <a:pt x="304" y="199"/>
                  <a:pt x="301" y="208"/>
                </a:cubicBezTo>
                <a:cubicBezTo>
                  <a:pt x="299" y="217"/>
                  <a:pt x="295" y="229"/>
                  <a:pt x="289" y="243"/>
                </a:cubicBezTo>
                <a:cubicBezTo>
                  <a:pt x="282" y="257"/>
                  <a:pt x="275" y="267"/>
                  <a:pt x="268" y="276"/>
                </a:cubicBezTo>
                <a:cubicBezTo>
                  <a:pt x="263" y="281"/>
                  <a:pt x="256" y="286"/>
                  <a:pt x="248" y="289"/>
                </a:cubicBezTo>
                <a:cubicBezTo>
                  <a:pt x="244" y="290"/>
                  <a:pt x="239" y="290"/>
                  <a:pt x="232" y="290"/>
                </a:cubicBezTo>
                <a:cubicBezTo>
                  <a:pt x="218" y="290"/>
                  <a:pt x="205" y="287"/>
                  <a:pt x="196" y="281"/>
                </a:cubicBezTo>
                <a:cubicBezTo>
                  <a:pt x="186" y="274"/>
                  <a:pt x="179" y="267"/>
                  <a:pt x="176" y="260"/>
                </a:cubicBezTo>
                <a:lnTo>
                  <a:pt x="173" y="250"/>
                </a:lnTo>
                <a:cubicBezTo>
                  <a:pt x="172" y="250"/>
                  <a:pt x="171" y="250"/>
                  <a:pt x="170" y="251"/>
                </a:cubicBezTo>
                <a:cubicBezTo>
                  <a:pt x="169" y="252"/>
                  <a:pt x="168" y="253"/>
                  <a:pt x="167" y="254"/>
                </a:cubicBezTo>
                <a:cubicBezTo>
                  <a:pt x="142" y="278"/>
                  <a:pt x="117" y="290"/>
                  <a:pt x="89" y="290"/>
                </a:cubicBezTo>
                <a:cubicBezTo>
                  <a:pt x="66" y="290"/>
                  <a:pt x="45" y="282"/>
                  <a:pt x="27" y="264"/>
                </a:cubicBezTo>
                <a:cubicBezTo>
                  <a:pt x="9" y="247"/>
                  <a:pt x="0" y="220"/>
                  <a:pt x="0" y="182"/>
                </a:cubicBezTo>
                <a:moveTo>
                  <a:pt x="205" y="73"/>
                </a:moveTo>
                <a:cubicBezTo>
                  <a:pt x="205" y="70"/>
                  <a:pt x="204" y="65"/>
                  <a:pt x="202" y="59"/>
                </a:cubicBezTo>
                <a:cubicBezTo>
                  <a:pt x="200" y="52"/>
                  <a:pt x="195" y="44"/>
                  <a:pt x="187" y="36"/>
                </a:cubicBezTo>
                <a:cubicBezTo>
                  <a:pt x="180" y="28"/>
                  <a:pt x="170" y="24"/>
                  <a:pt x="158" y="23"/>
                </a:cubicBezTo>
                <a:cubicBezTo>
                  <a:pt x="143" y="23"/>
                  <a:pt x="128" y="30"/>
                  <a:pt x="115" y="43"/>
                </a:cubicBezTo>
                <a:cubicBezTo>
                  <a:pt x="101" y="56"/>
                  <a:pt x="89" y="74"/>
                  <a:pt x="82" y="95"/>
                </a:cubicBezTo>
                <a:cubicBezTo>
                  <a:pt x="69" y="129"/>
                  <a:pt x="61" y="164"/>
                  <a:pt x="55" y="200"/>
                </a:cubicBezTo>
                <a:cubicBezTo>
                  <a:pt x="55" y="202"/>
                  <a:pt x="55" y="204"/>
                  <a:pt x="55" y="207"/>
                </a:cubicBezTo>
                <a:cubicBezTo>
                  <a:pt x="55" y="211"/>
                  <a:pt x="55" y="213"/>
                  <a:pt x="55" y="215"/>
                </a:cubicBezTo>
                <a:cubicBezTo>
                  <a:pt x="55" y="234"/>
                  <a:pt x="59" y="248"/>
                  <a:pt x="66" y="255"/>
                </a:cubicBezTo>
                <a:cubicBezTo>
                  <a:pt x="74" y="262"/>
                  <a:pt x="83" y="266"/>
                  <a:pt x="95" y="266"/>
                </a:cubicBezTo>
                <a:cubicBezTo>
                  <a:pt x="111" y="266"/>
                  <a:pt x="127" y="259"/>
                  <a:pt x="143" y="245"/>
                </a:cubicBezTo>
                <a:cubicBezTo>
                  <a:pt x="159" y="231"/>
                  <a:pt x="168" y="220"/>
                  <a:pt x="171" y="212"/>
                </a:cubicBezTo>
                <a:cubicBezTo>
                  <a:pt x="172" y="211"/>
                  <a:pt x="178" y="188"/>
                  <a:pt x="189" y="144"/>
                </a:cubicBezTo>
                <a:cubicBezTo>
                  <a:pt x="199" y="100"/>
                  <a:pt x="205" y="76"/>
                  <a:pt x="205" y="7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9" name=""/>
          <p:cNvSpPr/>
          <p:nvPr/>
        </p:nvSpPr>
        <p:spPr>
          <a:xfrm>
            <a:off x="4730400" y="362880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8" y="52"/>
                  <a:pt x="108" y="97"/>
                  <a:pt x="126" y="151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7" y="405"/>
                </a:cubicBezTo>
                <a:cubicBezTo>
                  <a:pt x="143" y="432"/>
                  <a:pt x="138" y="455"/>
                  <a:pt x="133" y="473"/>
                </a:cubicBezTo>
                <a:cubicBezTo>
                  <a:pt x="127" y="492"/>
                  <a:pt x="119" y="512"/>
                  <a:pt x="109" y="531"/>
                </a:cubicBezTo>
                <a:cubicBezTo>
                  <a:pt x="99" y="550"/>
                  <a:pt x="90" y="564"/>
                  <a:pt x="84" y="574"/>
                </a:cubicBezTo>
                <a:cubicBezTo>
                  <a:pt x="78" y="584"/>
                  <a:pt x="69" y="594"/>
                  <a:pt x="57" y="606"/>
                </a:cubicBezTo>
                <a:cubicBezTo>
                  <a:pt x="46" y="618"/>
                  <a:pt x="39" y="625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19" y="642"/>
                </a:cubicBezTo>
                <a:lnTo>
                  <a:pt x="12" y="642"/>
                </a:lnTo>
                <a:cubicBezTo>
                  <a:pt x="8" y="642"/>
                  <a:pt x="6" y="642"/>
                  <a:pt x="5" y="642"/>
                </a:cubicBezTo>
                <a:cubicBezTo>
                  <a:pt x="3" y="642"/>
                  <a:pt x="2" y="642"/>
                  <a:pt x="2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2" y="631"/>
                  <a:pt x="7" y="626"/>
                </a:cubicBezTo>
                <a:cubicBezTo>
                  <a:pt x="73" y="557"/>
                  <a:pt x="107" y="455"/>
                  <a:pt x="107" y="321"/>
                </a:cubicBezTo>
                <a:cubicBezTo>
                  <a:pt x="107" y="187"/>
                  <a:pt x="73" y="85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0" name=""/>
          <p:cNvSpPr/>
          <p:nvPr/>
        </p:nvSpPr>
        <p:spPr>
          <a:xfrm>
            <a:off x="4884480" y="371736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8" y="0"/>
                </a:lnTo>
                <a:cubicBezTo>
                  <a:pt x="425" y="3"/>
                  <a:pt x="428" y="7"/>
                  <a:pt x="428" y="13"/>
                </a:cubicBezTo>
                <a:cubicBezTo>
                  <a:pt x="428" y="17"/>
                  <a:pt x="425" y="21"/>
                  <a:pt x="419" y="25"/>
                </a:cubicBezTo>
                <a:lnTo>
                  <a:pt x="214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3" y="127"/>
                  <a:pt x="10" y="125"/>
                </a:cubicBezTo>
                <a:lnTo>
                  <a:pt x="419" y="125"/>
                </a:lnTo>
                <a:cubicBezTo>
                  <a:pt x="425" y="129"/>
                  <a:pt x="428" y="134"/>
                  <a:pt x="428" y="138"/>
                </a:cubicBezTo>
                <a:cubicBezTo>
                  <a:pt x="428" y="143"/>
                  <a:pt x="425" y="148"/>
                  <a:pt x="418" y="151"/>
                </a:cubicBezTo>
                <a:lnTo>
                  <a:pt x="9" y="151"/>
                </a:lnTo>
                <a:cubicBezTo>
                  <a:pt x="3" y="148"/>
                  <a:pt x="0" y="143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1" name=""/>
          <p:cNvSpPr/>
          <p:nvPr/>
        </p:nvSpPr>
        <p:spPr>
          <a:xfrm>
            <a:off x="5123160" y="3698640"/>
            <a:ext cx="106200" cy="106200"/>
          </a:xfrm>
          <a:custGeom>
            <a:avLst/>
            <a:gdLst/>
            <a:ahLst/>
            <a:rect l="0" t="0" r="r" b="b"/>
            <a:pathLst>
              <a:path w="295" h="295">
                <a:moveTo>
                  <a:pt x="67" y="91"/>
                </a:moveTo>
                <a:cubicBezTo>
                  <a:pt x="67" y="91"/>
                  <a:pt x="62" y="91"/>
                  <a:pt x="53" y="91"/>
                </a:cubicBezTo>
                <a:cubicBezTo>
                  <a:pt x="43" y="91"/>
                  <a:pt x="35" y="88"/>
                  <a:pt x="28" y="82"/>
                </a:cubicBezTo>
                <a:cubicBezTo>
                  <a:pt x="21" y="75"/>
                  <a:pt x="18" y="67"/>
                  <a:pt x="18" y="57"/>
                </a:cubicBezTo>
                <a:cubicBezTo>
                  <a:pt x="18" y="42"/>
                  <a:pt x="25" y="29"/>
                  <a:pt x="41" y="17"/>
                </a:cubicBezTo>
                <a:cubicBezTo>
                  <a:pt x="56" y="6"/>
                  <a:pt x="81" y="0"/>
                  <a:pt x="119" y="0"/>
                </a:cubicBezTo>
                <a:cubicBezTo>
                  <a:pt x="150" y="0"/>
                  <a:pt x="175" y="7"/>
                  <a:pt x="194" y="20"/>
                </a:cubicBezTo>
                <a:cubicBezTo>
                  <a:pt x="214" y="34"/>
                  <a:pt x="226" y="50"/>
                  <a:pt x="233" y="69"/>
                </a:cubicBezTo>
                <a:cubicBezTo>
                  <a:pt x="235" y="75"/>
                  <a:pt x="236" y="82"/>
                  <a:pt x="236" y="89"/>
                </a:cubicBezTo>
                <a:cubicBezTo>
                  <a:pt x="236" y="96"/>
                  <a:pt x="236" y="121"/>
                  <a:pt x="237" y="163"/>
                </a:cubicBezTo>
                <a:lnTo>
                  <a:pt x="237" y="209"/>
                </a:lnTo>
                <a:cubicBezTo>
                  <a:pt x="237" y="229"/>
                  <a:pt x="238" y="243"/>
                  <a:pt x="240" y="251"/>
                </a:cubicBezTo>
                <a:cubicBezTo>
                  <a:pt x="242" y="259"/>
                  <a:pt x="246" y="262"/>
                  <a:pt x="253" y="262"/>
                </a:cubicBezTo>
                <a:cubicBezTo>
                  <a:pt x="260" y="262"/>
                  <a:pt x="264" y="259"/>
                  <a:pt x="266" y="252"/>
                </a:cubicBezTo>
                <a:cubicBezTo>
                  <a:pt x="268" y="245"/>
                  <a:pt x="269" y="234"/>
                  <a:pt x="269" y="218"/>
                </a:cubicBezTo>
                <a:lnTo>
                  <a:pt x="269" y="195"/>
                </a:lnTo>
                <a:lnTo>
                  <a:pt x="295" y="195"/>
                </a:lnTo>
                <a:lnTo>
                  <a:pt x="295" y="220"/>
                </a:lnTo>
                <a:cubicBezTo>
                  <a:pt x="295" y="237"/>
                  <a:pt x="294" y="247"/>
                  <a:pt x="293" y="250"/>
                </a:cubicBezTo>
                <a:cubicBezTo>
                  <a:pt x="289" y="263"/>
                  <a:pt x="282" y="273"/>
                  <a:pt x="271" y="280"/>
                </a:cubicBezTo>
                <a:cubicBezTo>
                  <a:pt x="259" y="288"/>
                  <a:pt x="248" y="291"/>
                  <a:pt x="235" y="292"/>
                </a:cubicBezTo>
                <a:cubicBezTo>
                  <a:pt x="223" y="292"/>
                  <a:pt x="213" y="288"/>
                  <a:pt x="205" y="280"/>
                </a:cubicBezTo>
                <a:cubicBezTo>
                  <a:pt x="197" y="272"/>
                  <a:pt x="192" y="263"/>
                  <a:pt x="190" y="253"/>
                </a:cubicBezTo>
                <a:lnTo>
                  <a:pt x="190" y="251"/>
                </a:lnTo>
                <a:lnTo>
                  <a:pt x="188" y="253"/>
                </a:lnTo>
                <a:cubicBezTo>
                  <a:pt x="188" y="254"/>
                  <a:pt x="187" y="255"/>
                  <a:pt x="185" y="257"/>
                </a:cubicBezTo>
                <a:cubicBezTo>
                  <a:pt x="184" y="258"/>
                  <a:pt x="182" y="260"/>
                  <a:pt x="180" y="262"/>
                </a:cubicBezTo>
                <a:cubicBezTo>
                  <a:pt x="178" y="265"/>
                  <a:pt x="175" y="267"/>
                  <a:pt x="172" y="269"/>
                </a:cubicBezTo>
                <a:cubicBezTo>
                  <a:pt x="169" y="272"/>
                  <a:pt x="166" y="274"/>
                  <a:pt x="163" y="277"/>
                </a:cubicBezTo>
                <a:cubicBezTo>
                  <a:pt x="159" y="280"/>
                  <a:pt x="156" y="282"/>
                  <a:pt x="151" y="284"/>
                </a:cubicBezTo>
                <a:cubicBezTo>
                  <a:pt x="147" y="286"/>
                  <a:pt x="142" y="288"/>
                  <a:pt x="137" y="289"/>
                </a:cubicBezTo>
                <a:cubicBezTo>
                  <a:pt x="132" y="291"/>
                  <a:pt x="127" y="292"/>
                  <a:pt x="121" y="293"/>
                </a:cubicBezTo>
                <a:cubicBezTo>
                  <a:pt x="115" y="294"/>
                  <a:pt x="108" y="295"/>
                  <a:pt x="101" y="295"/>
                </a:cubicBezTo>
                <a:cubicBezTo>
                  <a:pt x="75" y="295"/>
                  <a:pt x="52" y="288"/>
                  <a:pt x="31" y="275"/>
                </a:cubicBezTo>
                <a:cubicBezTo>
                  <a:pt x="10" y="262"/>
                  <a:pt x="0" y="243"/>
                  <a:pt x="0" y="219"/>
                </a:cubicBezTo>
                <a:cubicBezTo>
                  <a:pt x="0" y="210"/>
                  <a:pt x="1" y="202"/>
                  <a:pt x="4" y="194"/>
                </a:cubicBezTo>
                <a:cubicBezTo>
                  <a:pt x="7" y="186"/>
                  <a:pt x="13" y="177"/>
                  <a:pt x="21" y="167"/>
                </a:cubicBezTo>
                <a:cubicBezTo>
                  <a:pt x="31" y="157"/>
                  <a:pt x="41" y="149"/>
                  <a:pt x="53" y="143"/>
                </a:cubicBezTo>
                <a:cubicBezTo>
                  <a:pt x="65" y="136"/>
                  <a:pt x="82" y="130"/>
                  <a:pt x="103" y="125"/>
                </a:cubicBezTo>
                <a:cubicBezTo>
                  <a:pt x="125" y="119"/>
                  <a:pt x="148" y="116"/>
                  <a:pt x="174" y="115"/>
                </a:cubicBezTo>
                <a:lnTo>
                  <a:pt x="183" y="115"/>
                </a:lnTo>
                <a:lnTo>
                  <a:pt x="183" y="101"/>
                </a:lnTo>
                <a:cubicBezTo>
                  <a:pt x="183" y="87"/>
                  <a:pt x="181" y="76"/>
                  <a:pt x="179" y="69"/>
                </a:cubicBezTo>
                <a:cubicBezTo>
                  <a:pt x="169" y="39"/>
                  <a:pt x="149" y="23"/>
                  <a:pt x="117" y="23"/>
                </a:cubicBezTo>
                <a:cubicBezTo>
                  <a:pt x="109" y="23"/>
                  <a:pt x="102" y="24"/>
                  <a:pt x="95" y="24"/>
                </a:cubicBezTo>
                <a:cubicBezTo>
                  <a:pt x="88" y="25"/>
                  <a:pt x="83" y="25"/>
                  <a:pt x="79" y="27"/>
                </a:cubicBezTo>
                <a:cubicBezTo>
                  <a:pt x="75" y="28"/>
                  <a:pt x="73" y="29"/>
                  <a:pt x="74" y="29"/>
                </a:cubicBezTo>
                <a:cubicBezTo>
                  <a:pt x="83" y="35"/>
                  <a:pt x="88" y="44"/>
                  <a:pt x="88" y="57"/>
                </a:cubicBezTo>
                <a:cubicBezTo>
                  <a:pt x="88" y="68"/>
                  <a:pt x="84" y="76"/>
                  <a:pt x="78" y="82"/>
                </a:cubicBezTo>
                <a:lnTo>
                  <a:pt x="67" y="91"/>
                </a:lnTo>
                <a:moveTo>
                  <a:pt x="60" y="220"/>
                </a:moveTo>
                <a:cubicBezTo>
                  <a:pt x="60" y="233"/>
                  <a:pt x="65" y="245"/>
                  <a:pt x="75" y="255"/>
                </a:cubicBezTo>
                <a:cubicBezTo>
                  <a:pt x="85" y="266"/>
                  <a:pt x="98" y="271"/>
                  <a:pt x="113" y="271"/>
                </a:cubicBezTo>
                <a:cubicBezTo>
                  <a:pt x="129" y="271"/>
                  <a:pt x="143" y="266"/>
                  <a:pt x="156" y="257"/>
                </a:cubicBezTo>
                <a:cubicBezTo>
                  <a:pt x="168" y="247"/>
                  <a:pt x="177" y="234"/>
                  <a:pt x="181" y="218"/>
                </a:cubicBezTo>
                <a:cubicBezTo>
                  <a:pt x="182" y="215"/>
                  <a:pt x="182" y="201"/>
                  <a:pt x="183" y="176"/>
                </a:cubicBezTo>
                <a:cubicBezTo>
                  <a:pt x="183" y="150"/>
                  <a:pt x="183" y="138"/>
                  <a:pt x="182" y="138"/>
                </a:cubicBezTo>
                <a:cubicBezTo>
                  <a:pt x="179" y="138"/>
                  <a:pt x="174" y="138"/>
                  <a:pt x="169" y="138"/>
                </a:cubicBezTo>
                <a:cubicBezTo>
                  <a:pt x="163" y="139"/>
                  <a:pt x="153" y="141"/>
                  <a:pt x="140" y="144"/>
                </a:cubicBezTo>
                <a:cubicBezTo>
                  <a:pt x="126" y="147"/>
                  <a:pt x="114" y="152"/>
                  <a:pt x="103" y="157"/>
                </a:cubicBezTo>
                <a:cubicBezTo>
                  <a:pt x="91" y="162"/>
                  <a:pt x="82" y="171"/>
                  <a:pt x="73" y="182"/>
                </a:cubicBezTo>
                <a:cubicBezTo>
                  <a:pt x="65" y="192"/>
                  <a:pt x="60" y="205"/>
                  <a:pt x="60" y="2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2" name=""/>
          <p:cNvSpPr/>
          <p:nvPr/>
        </p:nvSpPr>
        <p:spPr>
          <a:xfrm>
            <a:off x="5235120" y="3699720"/>
            <a:ext cx="79920" cy="102600"/>
          </a:xfrm>
          <a:custGeom>
            <a:avLst/>
            <a:gdLst/>
            <a:ahLst/>
            <a:rect l="0" t="0" r="r" b="b"/>
            <a:pathLst>
              <a:path w="222" h="285">
                <a:moveTo>
                  <a:pt x="11" y="256"/>
                </a:moveTo>
                <a:lnTo>
                  <a:pt x="19" y="256"/>
                </a:lnTo>
                <a:cubicBezTo>
                  <a:pt x="36" y="256"/>
                  <a:pt x="46" y="253"/>
                  <a:pt x="50" y="247"/>
                </a:cubicBezTo>
                <a:lnTo>
                  <a:pt x="50" y="241"/>
                </a:lnTo>
                <a:cubicBezTo>
                  <a:pt x="50" y="238"/>
                  <a:pt x="50" y="233"/>
                  <a:pt x="50" y="227"/>
                </a:cubicBezTo>
                <a:cubicBezTo>
                  <a:pt x="50" y="221"/>
                  <a:pt x="50" y="214"/>
                  <a:pt x="50" y="207"/>
                </a:cubicBezTo>
                <a:cubicBezTo>
                  <a:pt x="51" y="200"/>
                  <a:pt x="51" y="191"/>
                  <a:pt x="50" y="182"/>
                </a:cubicBezTo>
                <a:cubicBezTo>
                  <a:pt x="50" y="172"/>
                  <a:pt x="50" y="163"/>
                  <a:pt x="50" y="155"/>
                </a:cubicBezTo>
                <a:cubicBezTo>
                  <a:pt x="50" y="142"/>
                  <a:pt x="50" y="128"/>
                  <a:pt x="50" y="113"/>
                </a:cubicBezTo>
                <a:cubicBezTo>
                  <a:pt x="50" y="98"/>
                  <a:pt x="50" y="85"/>
                  <a:pt x="50" y="75"/>
                </a:cubicBezTo>
                <a:lnTo>
                  <a:pt x="50" y="60"/>
                </a:lnTo>
                <a:cubicBezTo>
                  <a:pt x="48" y="51"/>
                  <a:pt x="45" y="45"/>
                  <a:pt x="41" y="43"/>
                </a:cubicBezTo>
                <a:cubicBezTo>
                  <a:pt x="36" y="40"/>
                  <a:pt x="26" y="38"/>
                  <a:pt x="12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3"/>
                  <a:pt x="1" y="8"/>
                  <a:pt x="2" y="8"/>
                </a:cubicBezTo>
                <a:lnTo>
                  <a:pt x="8" y="7"/>
                </a:lnTo>
                <a:cubicBezTo>
                  <a:pt x="12" y="7"/>
                  <a:pt x="18" y="6"/>
                  <a:pt x="26" y="6"/>
                </a:cubicBezTo>
                <a:cubicBezTo>
                  <a:pt x="34" y="5"/>
                  <a:pt x="41" y="5"/>
                  <a:pt x="49" y="4"/>
                </a:cubicBezTo>
                <a:cubicBezTo>
                  <a:pt x="56" y="4"/>
                  <a:pt x="63" y="4"/>
                  <a:pt x="71" y="3"/>
                </a:cubicBezTo>
                <a:cubicBezTo>
                  <a:pt x="80" y="3"/>
                  <a:pt x="86" y="2"/>
                  <a:pt x="91" y="1"/>
                </a:cubicBezTo>
                <a:cubicBezTo>
                  <a:pt x="95" y="0"/>
                  <a:pt x="98" y="0"/>
                  <a:pt x="98" y="1"/>
                </a:cubicBezTo>
                <a:lnTo>
                  <a:pt x="100" y="1"/>
                </a:lnTo>
                <a:lnTo>
                  <a:pt x="100" y="45"/>
                </a:lnTo>
                <a:cubicBezTo>
                  <a:pt x="117" y="16"/>
                  <a:pt x="137" y="1"/>
                  <a:pt x="162" y="1"/>
                </a:cubicBezTo>
                <a:lnTo>
                  <a:pt x="166" y="1"/>
                </a:lnTo>
                <a:cubicBezTo>
                  <a:pt x="185" y="1"/>
                  <a:pt x="199" y="6"/>
                  <a:pt x="208" y="15"/>
                </a:cubicBezTo>
                <a:cubicBezTo>
                  <a:pt x="217" y="25"/>
                  <a:pt x="222" y="35"/>
                  <a:pt x="222" y="45"/>
                </a:cubicBezTo>
                <a:cubicBezTo>
                  <a:pt x="222" y="55"/>
                  <a:pt x="219" y="63"/>
                  <a:pt x="213" y="69"/>
                </a:cubicBezTo>
                <a:cubicBezTo>
                  <a:pt x="208" y="75"/>
                  <a:pt x="200" y="79"/>
                  <a:pt x="189" y="79"/>
                </a:cubicBezTo>
                <a:cubicBezTo>
                  <a:pt x="178" y="79"/>
                  <a:pt x="171" y="75"/>
                  <a:pt x="165" y="68"/>
                </a:cubicBezTo>
                <a:cubicBezTo>
                  <a:pt x="160" y="61"/>
                  <a:pt x="157" y="54"/>
                  <a:pt x="157" y="45"/>
                </a:cubicBezTo>
                <a:cubicBezTo>
                  <a:pt x="157" y="42"/>
                  <a:pt x="157" y="38"/>
                  <a:pt x="158" y="35"/>
                </a:cubicBezTo>
                <a:cubicBezTo>
                  <a:pt x="159" y="32"/>
                  <a:pt x="160" y="30"/>
                  <a:pt x="162" y="28"/>
                </a:cubicBezTo>
                <a:cubicBezTo>
                  <a:pt x="163" y="25"/>
                  <a:pt x="163" y="24"/>
                  <a:pt x="163" y="24"/>
                </a:cubicBezTo>
                <a:cubicBezTo>
                  <a:pt x="163" y="23"/>
                  <a:pt x="158" y="24"/>
                  <a:pt x="149" y="27"/>
                </a:cubicBezTo>
                <a:cubicBezTo>
                  <a:pt x="142" y="30"/>
                  <a:pt x="137" y="34"/>
                  <a:pt x="133" y="37"/>
                </a:cubicBezTo>
                <a:cubicBezTo>
                  <a:pt x="113" y="57"/>
                  <a:pt x="103" y="95"/>
                  <a:pt x="103" y="152"/>
                </a:cubicBezTo>
                <a:lnTo>
                  <a:pt x="103" y="186"/>
                </a:lnTo>
                <a:cubicBezTo>
                  <a:pt x="103" y="192"/>
                  <a:pt x="103" y="198"/>
                  <a:pt x="103" y="204"/>
                </a:cubicBezTo>
                <a:cubicBezTo>
                  <a:pt x="103" y="210"/>
                  <a:pt x="103" y="215"/>
                  <a:pt x="103" y="220"/>
                </a:cubicBezTo>
                <a:cubicBezTo>
                  <a:pt x="103" y="225"/>
                  <a:pt x="103" y="230"/>
                  <a:pt x="104" y="233"/>
                </a:cubicBezTo>
                <a:cubicBezTo>
                  <a:pt x="104" y="237"/>
                  <a:pt x="104" y="240"/>
                  <a:pt x="104" y="243"/>
                </a:cubicBezTo>
                <a:lnTo>
                  <a:pt x="104" y="246"/>
                </a:lnTo>
                <a:cubicBezTo>
                  <a:pt x="104" y="247"/>
                  <a:pt x="105" y="248"/>
                  <a:pt x="106" y="248"/>
                </a:cubicBezTo>
                <a:cubicBezTo>
                  <a:pt x="107" y="249"/>
                  <a:pt x="108" y="250"/>
                  <a:pt x="109" y="250"/>
                </a:cubicBezTo>
                <a:cubicBezTo>
                  <a:pt x="110" y="251"/>
                  <a:pt x="111" y="251"/>
                  <a:pt x="112" y="252"/>
                </a:cubicBezTo>
                <a:cubicBezTo>
                  <a:pt x="113" y="253"/>
                  <a:pt x="115" y="254"/>
                  <a:pt x="117" y="254"/>
                </a:cubicBezTo>
                <a:cubicBezTo>
                  <a:pt x="119" y="254"/>
                  <a:pt x="120" y="254"/>
                  <a:pt x="121" y="254"/>
                </a:cubicBezTo>
                <a:cubicBezTo>
                  <a:pt x="122" y="255"/>
                  <a:pt x="124" y="255"/>
                  <a:pt x="127" y="255"/>
                </a:cubicBezTo>
                <a:cubicBezTo>
                  <a:pt x="130" y="255"/>
                  <a:pt x="132" y="255"/>
                  <a:pt x="133" y="255"/>
                </a:cubicBezTo>
                <a:cubicBezTo>
                  <a:pt x="134" y="255"/>
                  <a:pt x="136" y="255"/>
                  <a:pt x="139" y="256"/>
                </a:cubicBezTo>
                <a:cubicBezTo>
                  <a:pt x="143" y="256"/>
                  <a:pt x="145" y="256"/>
                  <a:pt x="146" y="256"/>
                </a:cubicBezTo>
                <a:lnTo>
                  <a:pt x="165" y="256"/>
                </a:lnTo>
                <a:lnTo>
                  <a:pt x="165" y="285"/>
                </a:lnTo>
                <a:lnTo>
                  <a:pt x="160" y="285"/>
                </a:lnTo>
                <a:cubicBezTo>
                  <a:pt x="152" y="284"/>
                  <a:pt x="125" y="283"/>
                  <a:pt x="77" y="283"/>
                </a:cubicBezTo>
                <a:cubicBezTo>
                  <a:pt x="33" y="283"/>
                  <a:pt x="9" y="284"/>
                  <a:pt x="5" y="285"/>
                </a:cubicBezTo>
                <a:lnTo>
                  <a:pt x="0" y="285"/>
                </a:lnTo>
                <a:lnTo>
                  <a:pt x="0" y="256"/>
                </a:lnTo>
                <a:lnTo>
                  <a:pt x="11" y="2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3" name=""/>
          <p:cNvSpPr/>
          <p:nvPr/>
        </p:nvSpPr>
        <p:spPr>
          <a:xfrm>
            <a:off x="5327640" y="3697560"/>
            <a:ext cx="105840" cy="152280"/>
          </a:xfrm>
          <a:custGeom>
            <a:avLst/>
            <a:gdLst/>
            <a:ahLst/>
            <a:rect l="0" t="0" r="r" b="b"/>
            <a:pathLst>
              <a:path w="294" h="423">
                <a:moveTo>
                  <a:pt x="193" y="28"/>
                </a:moveTo>
                <a:cubicBezTo>
                  <a:pt x="212" y="9"/>
                  <a:pt x="233" y="0"/>
                  <a:pt x="258" y="0"/>
                </a:cubicBezTo>
                <a:cubicBezTo>
                  <a:pt x="271" y="0"/>
                  <a:pt x="280" y="4"/>
                  <a:pt x="285" y="12"/>
                </a:cubicBezTo>
                <a:cubicBezTo>
                  <a:pt x="291" y="20"/>
                  <a:pt x="294" y="28"/>
                  <a:pt x="294" y="36"/>
                </a:cubicBezTo>
                <a:cubicBezTo>
                  <a:pt x="294" y="42"/>
                  <a:pt x="292" y="47"/>
                  <a:pt x="288" y="52"/>
                </a:cubicBezTo>
                <a:cubicBezTo>
                  <a:pt x="284" y="57"/>
                  <a:pt x="278" y="59"/>
                  <a:pt x="271" y="59"/>
                </a:cubicBezTo>
                <a:cubicBezTo>
                  <a:pt x="257" y="59"/>
                  <a:pt x="249" y="53"/>
                  <a:pt x="247" y="40"/>
                </a:cubicBezTo>
                <a:cubicBezTo>
                  <a:pt x="246" y="34"/>
                  <a:pt x="247" y="29"/>
                  <a:pt x="249" y="26"/>
                </a:cubicBezTo>
                <a:cubicBezTo>
                  <a:pt x="249" y="26"/>
                  <a:pt x="249" y="25"/>
                  <a:pt x="250" y="25"/>
                </a:cubicBezTo>
                <a:lnTo>
                  <a:pt x="250" y="24"/>
                </a:lnTo>
                <a:cubicBezTo>
                  <a:pt x="237" y="25"/>
                  <a:pt x="225" y="30"/>
                  <a:pt x="215" y="38"/>
                </a:cubicBezTo>
                <a:cubicBezTo>
                  <a:pt x="211" y="40"/>
                  <a:pt x="209" y="42"/>
                  <a:pt x="209" y="43"/>
                </a:cubicBezTo>
                <a:cubicBezTo>
                  <a:pt x="209" y="43"/>
                  <a:pt x="210" y="44"/>
                  <a:pt x="212" y="46"/>
                </a:cubicBezTo>
                <a:cubicBezTo>
                  <a:pt x="214" y="47"/>
                  <a:pt x="216" y="50"/>
                  <a:pt x="218" y="53"/>
                </a:cubicBezTo>
                <a:cubicBezTo>
                  <a:pt x="220" y="57"/>
                  <a:pt x="222" y="61"/>
                  <a:pt x="225" y="65"/>
                </a:cubicBezTo>
                <a:cubicBezTo>
                  <a:pt x="227" y="70"/>
                  <a:pt x="229" y="76"/>
                  <a:pt x="231" y="83"/>
                </a:cubicBezTo>
                <a:cubicBezTo>
                  <a:pt x="232" y="89"/>
                  <a:pt x="233" y="97"/>
                  <a:pt x="233" y="104"/>
                </a:cubicBezTo>
                <a:cubicBezTo>
                  <a:pt x="233" y="130"/>
                  <a:pt x="223" y="153"/>
                  <a:pt x="202" y="171"/>
                </a:cubicBezTo>
                <a:cubicBezTo>
                  <a:pt x="181" y="190"/>
                  <a:pt x="155" y="199"/>
                  <a:pt x="124" y="199"/>
                </a:cubicBezTo>
                <a:cubicBezTo>
                  <a:pt x="103" y="199"/>
                  <a:pt x="82" y="193"/>
                  <a:pt x="61" y="181"/>
                </a:cubicBezTo>
                <a:cubicBezTo>
                  <a:pt x="56" y="189"/>
                  <a:pt x="54" y="197"/>
                  <a:pt x="54" y="206"/>
                </a:cubicBezTo>
                <a:cubicBezTo>
                  <a:pt x="54" y="221"/>
                  <a:pt x="59" y="232"/>
                  <a:pt x="70" y="239"/>
                </a:cubicBezTo>
                <a:cubicBezTo>
                  <a:pt x="74" y="242"/>
                  <a:pt x="78" y="243"/>
                  <a:pt x="81" y="243"/>
                </a:cubicBezTo>
                <a:cubicBezTo>
                  <a:pt x="85" y="243"/>
                  <a:pt x="100" y="243"/>
                  <a:pt x="127" y="244"/>
                </a:cubicBezTo>
                <a:cubicBezTo>
                  <a:pt x="163" y="245"/>
                  <a:pt x="186" y="246"/>
                  <a:pt x="197" y="248"/>
                </a:cubicBezTo>
                <a:cubicBezTo>
                  <a:pt x="223" y="252"/>
                  <a:pt x="244" y="261"/>
                  <a:pt x="259" y="274"/>
                </a:cubicBezTo>
                <a:cubicBezTo>
                  <a:pt x="276" y="291"/>
                  <a:pt x="284" y="312"/>
                  <a:pt x="284" y="337"/>
                </a:cubicBezTo>
                <a:cubicBezTo>
                  <a:pt x="284" y="366"/>
                  <a:pt x="267" y="388"/>
                  <a:pt x="233" y="403"/>
                </a:cubicBezTo>
                <a:cubicBezTo>
                  <a:pt x="207" y="416"/>
                  <a:pt x="177" y="423"/>
                  <a:pt x="142" y="423"/>
                </a:cubicBezTo>
                <a:cubicBezTo>
                  <a:pt x="107" y="423"/>
                  <a:pt x="76" y="416"/>
                  <a:pt x="50" y="403"/>
                </a:cubicBezTo>
                <a:cubicBezTo>
                  <a:pt x="17" y="388"/>
                  <a:pt x="0" y="367"/>
                  <a:pt x="0" y="339"/>
                </a:cubicBezTo>
                <a:cubicBezTo>
                  <a:pt x="0" y="324"/>
                  <a:pt x="5" y="311"/>
                  <a:pt x="14" y="301"/>
                </a:cubicBezTo>
                <a:cubicBezTo>
                  <a:pt x="23" y="290"/>
                  <a:pt x="32" y="283"/>
                  <a:pt x="41" y="279"/>
                </a:cubicBezTo>
                <a:lnTo>
                  <a:pt x="48" y="276"/>
                </a:lnTo>
                <a:cubicBezTo>
                  <a:pt x="32" y="262"/>
                  <a:pt x="25" y="244"/>
                  <a:pt x="25" y="222"/>
                </a:cubicBezTo>
                <a:cubicBezTo>
                  <a:pt x="25" y="202"/>
                  <a:pt x="31" y="184"/>
                  <a:pt x="43" y="167"/>
                </a:cubicBezTo>
                <a:cubicBezTo>
                  <a:pt x="25" y="148"/>
                  <a:pt x="15" y="127"/>
                  <a:pt x="15" y="104"/>
                </a:cubicBezTo>
                <a:cubicBezTo>
                  <a:pt x="15" y="77"/>
                  <a:pt x="26" y="53"/>
                  <a:pt x="47" y="35"/>
                </a:cubicBezTo>
                <a:cubicBezTo>
                  <a:pt x="69" y="16"/>
                  <a:pt x="94" y="7"/>
                  <a:pt x="125" y="7"/>
                </a:cubicBezTo>
                <a:cubicBezTo>
                  <a:pt x="147" y="7"/>
                  <a:pt x="167" y="12"/>
                  <a:pt x="186" y="23"/>
                </a:cubicBezTo>
                <a:lnTo>
                  <a:pt x="193" y="28"/>
                </a:lnTo>
                <a:moveTo>
                  <a:pt x="173" y="71"/>
                </a:moveTo>
                <a:cubicBezTo>
                  <a:pt x="171" y="58"/>
                  <a:pt x="166" y="49"/>
                  <a:pt x="157" y="42"/>
                </a:cubicBezTo>
                <a:cubicBezTo>
                  <a:pt x="148" y="35"/>
                  <a:pt x="137" y="31"/>
                  <a:pt x="123" y="31"/>
                </a:cubicBezTo>
                <a:cubicBezTo>
                  <a:pt x="111" y="31"/>
                  <a:pt x="100" y="34"/>
                  <a:pt x="91" y="41"/>
                </a:cubicBezTo>
                <a:cubicBezTo>
                  <a:pt x="82" y="48"/>
                  <a:pt x="77" y="58"/>
                  <a:pt x="75" y="71"/>
                </a:cubicBezTo>
                <a:cubicBezTo>
                  <a:pt x="73" y="78"/>
                  <a:pt x="73" y="89"/>
                  <a:pt x="73" y="104"/>
                </a:cubicBezTo>
                <a:cubicBezTo>
                  <a:pt x="73" y="123"/>
                  <a:pt x="74" y="136"/>
                  <a:pt x="77" y="145"/>
                </a:cubicBezTo>
                <a:cubicBezTo>
                  <a:pt x="80" y="154"/>
                  <a:pt x="87" y="162"/>
                  <a:pt x="97" y="168"/>
                </a:cubicBezTo>
                <a:cubicBezTo>
                  <a:pt x="104" y="172"/>
                  <a:pt x="113" y="174"/>
                  <a:pt x="124" y="174"/>
                </a:cubicBezTo>
                <a:cubicBezTo>
                  <a:pt x="134" y="174"/>
                  <a:pt x="142" y="173"/>
                  <a:pt x="148" y="170"/>
                </a:cubicBezTo>
                <a:cubicBezTo>
                  <a:pt x="155" y="167"/>
                  <a:pt x="160" y="163"/>
                  <a:pt x="163" y="158"/>
                </a:cubicBezTo>
                <a:cubicBezTo>
                  <a:pt x="166" y="154"/>
                  <a:pt x="169" y="149"/>
                  <a:pt x="170" y="145"/>
                </a:cubicBezTo>
                <a:cubicBezTo>
                  <a:pt x="172" y="142"/>
                  <a:pt x="173" y="138"/>
                  <a:pt x="173" y="136"/>
                </a:cubicBezTo>
                <a:cubicBezTo>
                  <a:pt x="175" y="129"/>
                  <a:pt x="175" y="118"/>
                  <a:pt x="175" y="104"/>
                </a:cubicBezTo>
                <a:cubicBezTo>
                  <a:pt x="175" y="89"/>
                  <a:pt x="175" y="78"/>
                  <a:pt x="173" y="71"/>
                </a:cubicBezTo>
                <a:moveTo>
                  <a:pt x="241" y="339"/>
                </a:moveTo>
                <a:cubicBezTo>
                  <a:pt x="241" y="328"/>
                  <a:pt x="237" y="320"/>
                  <a:pt x="231" y="313"/>
                </a:cubicBezTo>
                <a:cubicBezTo>
                  <a:pt x="225" y="306"/>
                  <a:pt x="216" y="301"/>
                  <a:pt x="205" y="298"/>
                </a:cubicBezTo>
                <a:cubicBezTo>
                  <a:pt x="193" y="295"/>
                  <a:pt x="183" y="293"/>
                  <a:pt x="173" y="292"/>
                </a:cubicBezTo>
                <a:cubicBezTo>
                  <a:pt x="164" y="291"/>
                  <a:pt x="153" y="291"/>
                  <a:pt x="139" y="291"/>
                </a:cubicBezTo>
                <a:lnTo>
                  <a:pt x="122" y="291"/>
                </a:lnTo>
                <a:cubicBezTo>
                  <a:pt x="93" y="291"/>
                  <a:pt x="76" y="292"/>
                  <a:pt x="70" y="295"/>
                </a:cubicBezTo>
                <a:cubicBezTo>
                  <a:pt x="62" y="299"/>
                  <a:pt x="55" y="305"/>
                  <a:pt x="50" y="313"/>
                </a:cubicBezTo>
                <a:cubicBezTo>
                  <a:pt x="46" y="321"/>
                  <a:pt x="43" y="329"/>
                  <a:pt x="43" y="338"/>
                </a:cubicBezTo>
                <a:cubicBezTo>
                  <a:pt x="43" y="343"/>
                  <a:pt x="44" y="348"/>
                  <a:pt x="47" y="353"/>
                </a:cubicBezTo>
                <a:cubicBezTo>
                  <a:pt x="49" y="359"/>
                  <a:pt x="54" y="365"/>
                  <a:pt x="60" y="372"/>
                </a:cubicBezTo>
                <a:cubicBezTo>
                  <a:pt x="66" y="380"/>
                  <a:pt x="77" y="386"/>
                  <a:pt x="91" y="390"/>
                </a:cubicBezTo>
                <a:cubicBezTo>
                  <a:pt x="105" y="395"/>
                  <a:pt x="122" y="398"/>
                  <a:pt x="142" y="398"/>
                </a:cubicBezTo>
                <a:cubicBezTo>
                  <a:pt x="172" y="398"/>
                  <a:pt x="195" y="392"/>
                  <a:pt x="213" y="380"/>
                </a:cubicBezTo>
                <a:cubicBezTo>
                  <a:pt x="231" y="368"/>
                  <a:pt x="241" y="355"/>
                  <a:pt x="241" y="3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4" name=""/>
          <p:cNvSpPr/>
          <p:nvPr/>
        </p:nvSpPr>
        <p:spPr>
          <a:xfrm>
            <a:off x="5480640" y="3699720"/>
            <a:ext cx="183600" cy="102600"/>
          </a:xfrm>
          <a:custGeom>
            <a:avLst/>
            <a:gdLst/>
            <a:ahLst/>
            <a:rect l="0" t="0" r="r" b="b"/>
            <a:pathLst>
              <a:path w="510" h="285">
                <a:moveTo>
                  <a:pt x="11" y="256"/>
                </a:moveTo>
                <a:lnTo>
                  <a:pt x="20" y="256"/>
                </a:lnTo>
                <a:cubicBezTo>
                  <a:pt x="36" y="256"/>
                  <a:pt x="46" y="253"/>
                  <a:pt x="50" y="247"/>
                </a:cubicBezTo>
                <a:lnTo>
                  <a:pt x="50" y="241"/>
                </a:lnTo>
                <a:cubicBezTo>
                  <a:pt x="50" y="238"/>
                  <a:pt x="50" y="233"/>
                  <a:pt x="50" y="227"/>
                </a:cubicBezTo>
                <a:cubicBezTo>
                  <a:pt x="50" y="221"/>
                  <a:pt x="50" y="214"/>
                  <a:pt x="50" y="207"/>
                </a:cubicBezTo>
                <a:cubicBezTo>
                  <a:pt x="50" y="200"/>
                  <a:pt x="50" y="191"/>
                  <a:pt x="50" y="182"/>
                </a:cubicBezTo>
                <a:cubicBezTo>
                  <a:pt x="51" y="172"/>
                  <a:pt x="51" y="163"/>
                  <a:pt x="50" y="155"/>
                </a:cubicBezTo>
                <a:cubicBezTo>
                  <a:pt x="50" y="142"/>
                  <a:pt x="50" y="128"/>
                  <a:pt x="50" y="113"/>
                </a:cubicBezTo>
                <a:cubicBezTo>
                  <a:pt x="50" y="98"/>
                  <a:pt x="50" y="85"/>
                  <a:pt x="50" y="75"/>
                </a:cubicBezTo>
                <a:lnTo>
                  <a:pt x="50" y="60"/>
                </a:lnTo>
                <a:cubicBezTo>
                  <a:pt x="48" y="51"/>
                  <a:pt x="45" y="45"/>
                  <a:pt x="41" y="43"/>
                </a:cubicBezTo>
                <a:cubicBezTo>
                  <a:pt x="36" y="40"/>
                  <a:pt x="26" y="38"/>
                  <a:pt x="12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3"/>
                  <a:pt x="1" y="8"/>
                  <a:pt x="2" y="8"/>
                </a:cubicBezTo>
                <a:lnTo>
                  <a:pt x="8" y="7"/>
                </a:lnTo>
                <a:cubicBezTo>
                  <a:pt x="12" y="7"/>
                  <a:pt x="18" y="6"/>
                  <a:pt x="26" y="6"/>
                </a:cubicBezTo>
                <a:cubicBezTo>
                  <a:pt x="34" y="5"/>
                  <a:pt x="42" y="5"/>
                  <a:pt x="50" y="4"/>
                </a:cubicBezTo>
                <a:cubicBezTo>
                  <a:pt x="57" y="4"/>
                  <a:pt x="65" y="4"/>
                  <a:pt x="73" y="3"/>
                </a:cubicBezTo>
                <a:cubicBezTo>
                  <a:pt x="81" y="3"/>
                  <a:pt x="87" y="2"/>
                  <a:pt x="91" y="1"/>
                </a:cubicBezTo>
                <a:cubicBezTo>
                  <a:pt x="96" y="0"/>
                  <a:pt x="98" y="0"/>
                  <a:pt x="98" y="1"/>
                </a:cubicBezTo>
                <a:lnTo>
                  <a:pt x="100" y="1"/>
                </a:lnTo>
                <a:lnTo>
                  <a:pt x="100" y="26"/>
                </a:lnTo>
                <a:cubicBezTo>
                  <a:pt x="100" y="43"/>
                  <a:pt x="101" y="51"/>
                  <a:pt x="101" y="51"/>
                </a:cubicBezTo>
                <a:cubicBezTo>
                  <a:pt x="101" y="51"/>
                  <a:pt x="102" y="50"/>
                  <a:pt x="104" y="47"/>
                </a:cubicBezTo>
                <a:cubicBezTo>
                  <a:pt x="106" y="45"/>
                  <a:pt x="108" y="42"/>
                  <a:pt x="112" y="38"/>
                </a:cubicBezTo>
                <a:cubicBezTo>
                  <a:pt x="115" y="34"/>
                  <a:pt x="119" y="30"/>
                  <a:pt x="124" y="26"/>
                </a:cubicBezTo>
                <a:cubicBezTo>
                  <a:pt x="129" y="23"/>
                  <a:pt x="135" y="19"/>
                  <a:pt x="143" y="14"/>
                </a:cubicBezTo>
                <a:cubicBezTo>
                  <a:pt x="150" y="9"/>
                  <a:pt x="158" y="6"/>
                  <a:pt x="167" y="4"/>
                </a:cubicBezTo>
                <a:cubicBezTo>
                  <a:pt x="176" y="2"/>
                  <a:pt x="186" y="1"/>
                  <a:pt x="200" y="1"/>
                </a:cubicBezTo>
                <a:cubicBezTo>
                  <a:pt x="206" y="1"/>
                  <a:pt x="212" y="1"/>
                  <a:pt x="218" y="2"/>
                </a:cubicBezTo>
                <a:cubicBezTo>
                  <a:pt x="223" y="3"/>
                  <a:pt x="228" y="4"/>
                  <a:pt x="232" y="6"/>
                </a:cubicBezTo>
                <a:cubicBezTo>
                  <a:pt x="237" y="7"/>
                  <a:pt x="241" y="9"/>
                  <a:pt x="245" y="11"/>
                </a:cubicBezTo>
                <a:cubicBezTo>
                  <a:pt x="248" y="13"/>
                  <a:pt x="252" y="15"/>
                  <a:pt x="254" y="17"/>
                </a:cubicBezTo>
                <a:cubicBezTo>
                  <a:pt x="257" y="19"/>
                  <a:pt x="259" y="21"/>
                  <a:pt x="261" y="24"/>
                </a:cubicBezTo>
                <a:cubicBezTo>
                  <a:pt x="263" y="26"/>
                  <a:pt x="265" y="29"/>
                  <a:pt x="267" y="31"/>
                </a:cubicBezTo>
                <a:cubicBezTo>
                  <a:pt x="269" y="33"/>
                  <a:pt x="270" y="35"/>
                  <a:pt x="272" y="38"/>
                </a:cubicBezTo>
                <a:cubicBezTo>
                  <a:pt x="273" y="40"/>
                  <a:pt x="274" y="43"/>
                  <a:pt x="274" y="44"/>
                </a:cubicBezTo>
                <a:cubicBezTo>
                  <a:pt x="275" y="46"/>
                  <a:pt x="275" y="48"/>
                  <a:pt x="276" y="49"/>
                </a:cubicBezTo>
                <a:lnTo>
                  <a:pt x="277" y="54"/>
                </a:lnTo>
                <a:lnTo>
                  <a:pt x="279" y="50"/>
                </a:lnTo>
                <a:cubicBezTo>
                  <a:pt x="280" y="48"/>
                  <a:pt x="282" y="47"/>
                  <a:pt x="283" y="45"/>
                </a:cubicBezTo>
                <a:cubicBezTo>
                  <a:pt x="284" y="43"/>
                  <a:pt x="286" y="41"/>
                  <a:pt x="289" y="38"/>
                </a:cubicBezTo>
                <a:cubicBezTo>
                  <a:pt x="291" y="35"/>
                  <a:pt x="294" y="32"/>
                  <a:pt x="297" y="29"/>
                </a:cubicBezTo>
                <a:cubicBezTo>
                  <a:pt x="300" y="27"/>
                  <a:pt x="304" y="24"/>
                  <a:pt x="308" y="21"/>
                </a:cubicBezTo>
                <a:cubicBezTo>
                  <a:pt x="311" y="18"/>
                  <a:pt x="315" y="16"/>
                  <a:pt x="321" y="13"/>
                </a:cubicBezTo>
                <a:cubicBezTo>
                  <a:pt x="326" y="11"/>
                  <a:pt x="331" y="9"/>
                  <a:pt x="335" y="7"/>
                </a:cubicBezTo>
                <a:cubicBezTo>
                  <a:pt x="340" y="5"/>
                  <a:pt x="346" y="3"/>
                  <a:pt x="352" y="3"/>
                </a:cubicBezTo>
                <a:cubicBezTo>
                  <a:pt x="358" y="2"/>
                  <a:pt x="365" y="1"/>
                  <a:pt x="372" y="1"/>
                </a:cubicBezTo>
                <a:cubicBezTo>
                  <a:pt x="426" y="1"/>
                  <a:pt x="455" y="25"/>
                  <a:pt x="460" y="74"/>
                </a:cubicBezTo>
                <a:cubicBezTo>
                  <a:pt x="460" y="77"/>
                  <a:pt x="460" y="107"/>
                  <a:pt x="460" y="163"/>
                </a:cubicBezTo>
                <a:lnTo>
                  <a:pt x="460" y="218"/>
                </a:lnTo>
                <a:cubicBezTo>
                  <a:pt x="460" y="235"/>
                  <a:pt x="461" y="244"/>
                  <a:pt x="462" y="247"/>
                </a:cubicBezTo>
                <a:cubicBezTo>
                  <a:pt x="463" y="250"/>
                  <a:pt x="465" y="252"/>
                  <a:pt x="469" y="254"/>
                </a:cubicBezTo>
                <a:cubicBezTo>
                  <a:pt x="478" y="255"/>
                  <a:pt x="488" y="256"/>
                  <a:pt x="500" y="256"/>
                </a:cubicBezTo>
                <a:lnTo>
                  <a:pt x="510" y="256"/>
                </a:lnTo>
                <a:lnTo>
                  <a:pt x="510" y="285"/>
                </a:lnTo>
                <a:lnTo>
                  <a:pt x="505" y="285"/>
                </a:lnTo>
                <a:lnTo>
                  <a:pt x="491" y="284"/>
                </a:lnTo>
                <a:cubicBezTo>
                  <a:pt x="480" y="284"/>
                  <a:pt x="469" y="284"/>
                  <a:pt x="458" y="284"/>
                </a:cubicBezTo>
                <a:cubicBezTo>
                  <a:pt x="446" y="284"/>
                  <a:pt x="438" y="284"/>
                  <a:pt x="433" y="283"/>
                </a:cubicBezTo>
                <a:cubicBezTo>
                  <a:pt x="389" y="283"/>
                  <a:pt x="365" y="284"/>
                  <a:pt x="362" y="285"/>
                </a:cubicBezTo>
                <a:lnTo>
                  <a:pt x="357" y="285"/>
                </a:lnTo>
                <a:lnTo>
                  <a:pt x="357" y="256"/>
                </a:lnTo>
                <a:lnTo>
                  <a:pt x="367" y="256"/>
                </a:lnTo>
                <a:cubicBezTo>
                  <a:pt x="393" y="256"/>
                  <a:pt x="406" y="252"/>
                  <a:pt x="406" y="245"/>
                </a:cubicBezTo>
                <a:cubicBezTo>
                  <a:pt x="406" y="244"/>
                  <a:pt x="407" y="215"/>
                  <a:pt x="407" y="157"/>
                </a:cubicBezTo>
                <a:cubicBezTo>
                  <a:pt x="406" y="99"/>
                  <a:pt x="406" y="69"/>
                  <a:pt x="405" y="65"/>
                </a:cubicBezTo>
                <a:cubicBezTo>
                  <a:pt x="403" y="52"/>
                  <a:pt x="398" y="43"/>
                  <a:pt x="392" y="37"/>
                </a:cubicBezTo>
                <a:cubicBezTo>
                  <a:pt x="386" y="31"/>
                  <a:pt x="381" y="28"/>
                  <a:pt x="377" y="26"/>
                </a:cubicBezTo>
                <a:cubicBezTo>
                  <a:pt x="373" y="25"/>
                  <a:pt x="367" y="25"/>
                  <a:pt x="360" y="25"/>
                </a:cubicBezTo>
                <a:cubicBezTo>
                  <a:pt x="341" y="25"/>
                  <a:pt x="324" y="32"/>
                  <a:pt x="310" y="47"/>
                </a:cubicBezTo>
                <a:cubicBezTo>
                  <a:pt x="297" y="59"/>
                  <a:pt x="290" y="71"/>
                  <a:pt x="287" y="83"/>
                </a:cubicBezTo>
                <a:cubicBezTo>
                  <a:pt x="284" y="95"/>
                  <a:pt x="282" y="113"/>
                  <a:pt x="282" y="136"/>
                </a:cubicBezTo>
                <a:lnTo>
                  <a:pt x="282" y="177"/>
                </a:lnTo>
                <a:lnTo>
                  <a:pt x="282" y="216"/>
                </a:lnTo>
                <a:cubicBezTo>
                  <a:pt x="282" y="229"/>
                  <a:pt x="282" y="237"/>
                  <a:pt x="282" y="241"/>
                </a:cubicBezTo>
                <a:cubicBezTo>
                  <a:pt x="283" y="246"/>
                  <a:pt x="283" y="248"/>
                  <a:pt x="284" y="250"/>
                </a:cubicBezTo>
                <a:cubicBezTo>
                  <a:pt x="285" y="251"/>
                  <a:pt x="287" y="252"/>
                  <a:pt x="290" y="254"/>
                </a:cubicBezTo>
                <a:cubicBezTo>
                  <a:pt x="299" y="255"/>
                  <a:pt x="311" y="256"/>
                  <a:pt x="323" y="256"/>
                </a:cubicBezTo>
                <a:lnTo>
                  <a:pt x="333" y="256"/>
                </a:lnTo>
                <a:lnTo>
                  <a:pt x="333" y="285"/>
                </a:lnTo>
                <a:lnTo>
                  <a:pt x="328" y="285"/>
                </a:lnTo>
                <a:lnTo>
                  <a:pt x="312" y="284"/>
                </a:lnTo>
                <a:cubicBezTo>
                  <a:pt x="302" y="284"/>
                  <a:pt x="291" y="284"/>
                  <a:pt x="279" y="284"/>
                </a:cubicBezTo>
                <a:cubicBezTo>
                  <a:pt x="268" y="284"/>
                  <a:pt x="260" y="284"/>
                  <a:pt x="255" y="283"/>
                </a:cubicBezTo>
                <a:cubicBezTo>
                  <a:pt x="211" y="283"/>
                  <a:pt x="187" y="284"/>
                  <a:pt x="183" y="285"/>
                </a:cubicBezTo>
                <a:lnTo>
                  <a:pt x="178" y="285"/>
                </a:lnTo>
                <a:lnTo>
                  <a:pt x="178" y="256"/>
                </a:lnTo>
                <a:lnTo>
                  <a:pt x="188" y="256"/>
                </a:lnTo>
                <a:cubicBezTo>
                  <a:pt x="214" y="256"/>
                  <a:pt x="227" y="252"/>
                  <a:pt x="227" y="245"/>
                </a:cubicBezTo>
                <a:cubicBezTo>
                  <a:pt x="228" y="244"/>
                  <a:pt x="228" y="215"/>
                  <a:pt x="228" y="157"/>
                </a:cubicBezTo>
                <a:cubicBezTo>
                  <a:pt x="227" y="99"/>
                  <a:pt x="227" y="69"/>
                  <a:pt x="227" y="65"/>
                </a:cubicBezTo>
                <a:cubicBezTo>
                  <a:pt x="224" y="52"/>
                  <a:pt x="220" y="43"/>
                  <a:pt x="214" y="37"/>
                </a:cubicBezTo>
                <a:cubicBezTo>
                  <a:pt x="208" y="31"/>
                  <a:pt x="203" y="28"/>
                  <a:pt x="198" y="26"/>
                </a:cubicBezTo>
                <a:cubicBezTo>
                  <a:pt x="194" y="25"/>
                  <a:pt x="189" y="25"/>
                  <a:pt x="182" y="25"/>
                </a:cubicBezTo>
                <a:cubicBezTo>
                  <a:pt x="163" y="25"/>
                  <a:pt x="146" y="32"/>
                  <a:pt x="131" y="47"/>
                </a:cubicBezTo>
                <a:cubicBezTo>
                  <a:pt x="120" y="59"/>
                  <a:pt x="112" y="71"/>
                  <a:pt x="109" y="83"/>
                </a:cubicBezTo>
                <a:cubicBezTo>
                  <a:pt x="106" y="95"/>
                  <a:pt x="105" y="113"/>
                  <a:pt x="104" y="136"/>
                </a:cubicBezTo>
                <a:lnTo>
                  <a:pt x="104" y="177"/>
                </a:lnTo>
                <a:lnTo>
                  <a:pt x="104" y="216"/>
                </a:lnTo>
                <a:cubicBezTo>
                  <a:pt x="104" y="229"/>
                  <a:pt x="104" y="237"/>
                  <a:pt x="105" y="241"/>
                </a:cubicBezTo>
                <a:cubicBezTo>
                  <a:pt x="105" y="246"/>
                  <a:pt x="106" y="248"/>
                  <a:pt x="107" y="250"/>
                </a:cubicBezTo>
                <a:cubicBezTo>
                  <a:pt x="108" y="251"/>
                  <a:pt x="110" y="252"/>
                  <a:pt x="113" y="254"/>
                </a:cubicBezTo>
                <a:cubicBezTo>
                  <a:pt x="121" y="255"/>
                  <a:pt x="132" y="256"/>
                  <a:pt x="144" y="256"/>
                </a:cubicBezTo>
                <a:lnTo>
                  <a:pt x="154" y="256"/>
                </a:lnTo>
                <a:lnTo>
                  <a:pt x="154" y="285"/>
                </a:lnTo>
                <a:lnTo>
                  <a:pt x="149" y="285"/>
                </a:lnTo>
                <a:lnTo>
                  <a:pt x="134" y="284"/>
                </a:lnTo>
                <a:cubicBezTo>
                  <a:pt x="124" y="284"/>
                  <a:pt x="113" y="284"/>
                  <a:pt x="102" y="284"/>
                </a:cubicBezTo>
                <a:cubicBezTo>
                  <a:pt x="90" y="284"/>
                  <a:pt x="82" y="284"/>
                  <a:pt x="77" y="283"/>
                </a:cubicBezTo>
                <a:cubicBezTo>
                  <a:pt x="33" y="283"/>
                  <a:pt x="9" y="284"/>
                  <a:pt x="5" y="285"/>
                </a:cubicBezTo>
                <a:lnTo>
                  <a:pt x="0" y="285"/>
                </a:lnTo>
                <a:lnTo>
                  <a:pt x="0" y="256"/>
                </a:lnTo>
                <a:lnTo>
                  <a:pt x="11" y="2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5" name=""/>
          <p:cNvSpPr/>
          <p:nvPr/>
        </p:nvSpPr>
        <p:spPr>
          <a:xfrm>
            <a:off x="5675040" y="3698640"/>
            <a:ext cx="106200" cy="106200"/>
          </a:xfrm>
          <a:custGeom>
            <a:avLst/>
            <a:gdLst/>
            <a:ahLst/>
            <a:rect l="0" t="0" r="r" b="b"/>
            <a:pathLst>
              <a:path w="295" h="295">
                <a:moveTo>
                  <a:pt x="66" y="91"/>
                </a:moveTo>
                <a:cubicBezTo>
                  <a:pt x="66" y="91"/>
                  <a:pt x="62" y="91"/>
                  <a:pt x="52" y="91"/>
                </a:cubicBezTo>
                <a:cubicBezTo>
                  <a:pt x="43" y="91"/>
                  <a:pt x="35" y="88"/>
                  <a:pt x="28" y="82"/>
                </a:cubicBezTo>
                <a:cubicBezTo>
                  <a:pt x="22" y="75"/>
                  <a:pt x="19" y="67"/>
                  <a:pt x="19" y="57"/>
                </a:cubicBezTo>
                <a:cubicBezTo>
                  <a:pt x="19" y="42"/>
                  <a:pt x="26" y="29"/>
                  <a:pt x="41" y="17"/>
                </a:cubicBezTo>
                <a:cubicBezTo>
                  <a:pt x="55" y="6"/>
                  <a:pt x="81" y="0"/>
                  <a:pt x="118" y="0"/>
                </a:cubicBezTo>
                <a:cubicBezTo>
                  <a:pt x="149" y="0"/>
                  <a:pt x="175" y="7"/>
                  <a:pt x="194" y="20"/>
                </a:cubicBezTo>
                <a:cubicBezTo>
                  <a:pt x="213" y="34"/>
                  <a:pt x="226" y="50"/>
                  <a:pt x="232" y="69"/>
                </a:cubicBezTo>
                <a:cubicBezTo>
                  <a:pt x="234" y="75"/>
                  <a:pt x="236" y="82"/>
                  <a:pt x="236" y="89"/>
                </a:cubicBezTo>
                <a:cubicBezTo>
                  <a:pt x="236" y="96"/>
                  <a:pt x="236" y="121"/>
                  <a:pt x="236" y="163"/>
                </a:cubicBezTo>
                <a:lnTo>
                  <a:pt x="236" y="209"/>
                </a:lnTo>
                <a:cubicBezTo>
                  <a:pt x="236" y="229"/>
                  <a:pt x="237" y="243"/>
                  <a:pt x="239" y="251"/>
                </a:cubicBezTo>
                <a:cubicBezTo>
                  <a:pt x="241" y="259"/>
                  <a:pt x="246" y="262"/>
                  <a:pt x="253" y="262"/>
                </a:cubicBezTo>
                <a:cubicBezTo>
                  <a:pt x="259" y="262"/>
                  <a:pt x="265" y="259"/>
                  <a:pt x="267" y="252"/>
                </a:cubicBezTo>
                <a:cubicBezTo>
                  <a:pt x="269" y="245"/>
                  <a:pt x="270" y="234"/>
                  <a:pt x="270" y="218"/>
                </a:cubicBezTo>
                <a:lnTo>
                  <a:pt x="270" y="195"/>
                </a:lnTo>
                <a:lnTo>
                  <a:pt x="295" y="195"/>
                </a:lnTo>
                <a:lnTo>
                  <a:pt x="295" y="220"/>
                </a:lnTo>
                <a:cubicBezTo>
                  <a:pt x="295" y="237"/>
                  <a:pt x="294" y="247"/>
                  <a:pt x="294" y="250"/>
                </a:cubicBezTo>
                <a:cubicBezTo>
                  <a:pt x="290" y="263"/>
                  <a:pt x="282" y="273"/>
                  <a:pt x="271" y="280"/>
                </a:cubicBezTo>
                <a:cubicBezTo>
                  <a:pt x="259" y="288"/>
                  <a:pt x="247" y="291"/>
                  <a:pt x="235" y="292"/>
                </a:cubicBezTo>
                <a:cubicBezTo>
                  <a:pt x="222" y="292"/>
                  <a:pt x="212" y="288"/>
                  <a:pt x="205" y="280"/>
                </a:cubicBezTo>
                <a:cubicBezTo>
                  <a:pt x="197" y="272"/>
                  <a:pt x="192" y="263"/>
                  <a:pt x="189" y="253"/>
                </a:cubicBezTo>
                <a:lnTo>
                  <a:pt x="189" y="251"/>
                </a:lnTo>
                <a:lnTo>
                  <a:pt x="188" y="253"/>
                </a:lnTo>
                <a:cubicBezTo>
                  <a:pt x="187" y="254"/>
                  <a:pt x="186" y="255"/>
                  <a:pt x="185" y="257"/>
                </a:cubicBezTo>
                <a:cubicBezTo>
                  <a:pt x="184" y="258"/>
                  <a:pt x="182" y="260"/>
                  <a:pt x="180" y="262"/>
                </a:cubicBezTo>
                <a:cubicBezTo>
                  <a:pt x="178" y="265"/>
                  <a:pt x="175" y="267"/>
                  <a:pt x="172" y="269"/>
                </a:cubicBezTo>
                <a:cubicBezTo>
                  <a:pt x="169" y="272"/>
                  <a:pt x="166" y="274"/>
                  <a:pt x="162" y="277"/>
                </a:cubicBezTo>
                <a:cubicBezTo>
                  <a:pt x="159" y="280"/>
                  <a:pt x="155" y="282"/>
                  <a:pt x="151" y="284"/>
                </a:cubicBezTo>
                <a:cubicBezTo>
                  <a:pt x="147" y="286"/>
                  <a:pt x="142" y="288"/>
                  <a:pt x="137" y="289"/>
                </a:cubicBezTo>
                <a:cubicBezTo>
                  <a:pt x="132" y="291"/>
                  <a:pt x="126" y="292"/>
                  <a:pt x="120" y="293"/>
                </a:cubicBezTo>
                <a:cubicBezTo>
                  <a:pt x="114" y="294"/>
                  <a:pt x="107" y="295"/>
                  <a:pt x="100" y="295"/>
                </a:cubicBezTo>
                <a:cubicBezTo>
                  <a:pt x="75" y="295"/>
                  <a:pt x="51" y="288"/>
                  <a:pt x="31" y="275"/>
                </a:cubicBezTo>
                <a:cubicBezTo>
                  <a:pt x="10" y="262"/>
                  <a:pt x="0" y="243"/>
                  <a:pt x="0" y="219"/>
                </a:cubicBezTo>
                <a:cubicBezTo>
                  <a:pt x="0" y="210"/>
                  <a:pt x="2" y="202"/>
                  <a:pt x="5" y="194"/>
                </a:cubicBezTo>
                <a:cubicBezTo>
                  <a:pt x="8" y="186"/>
                  <a:pt x="13" y="177"/>
                  <a:pt x="22" y="167"/>
                </a:cubicBezTo>
                <a:cubicBezTo>
                  <a:pt x="31" y="157"/>
                  <a:pt x="41" y="149"/>
                  <a:pt x="53" y="143"/>
                </a:cubicBezTo>
                <a:cubicBezTo>
                  <a:pt x="65" y="136"/>
                  <a:pt x="81" y="130"/>
                  <a:pt x="103" y="125"/>
                </a:cubicBezTo>
                <a:cubicBezTo>
                  <a:pt x="124" y="119"/>
                  <a:pt x="148" y="116"/>
                  <a:pt x="173" y="115"/>
                </a:cubicBezTo>
                <a:lnTo>
                  <a:pt x="182" y="115"/>
                </a:lnTo>
                <a:lnTo>
                  <a:pt x="182" y="101"/>
                </a:lnTo>
                <a:cubicBezTo>
                  <a:pt x="182" y="87"/>
                  <a:pt x="181" y="76"/>
                  <a:pt x="178" y="69"/>
                </a:cubicBezTo>
                <a:cubicBezTo>
                  <a:pt x="169" y="39"/>
                  <a:pt x="148" y="23"/>
                  <a:pt x="116" y="23"/>
                </a:cubicBezTo>
                <a:cubicBezTo>
                  <a:pt x="109" y="23"/>
                  <a:pt x="101" y="24"/>
                  <a:pt x="94" y="24"/>
                </a:cubicBezTo>
                <a:cubicBezTo>
                  <a:pt x="88" y="25"/>
                  <a:pt x="82" y="25"/>
                  <a:pt x="78" y="27"/>
                </a:cubicBezTo>
                <a:cubicBezTo>
                  <a:pt x="75" y="28"/>
                  <a:pt x="73" y="29"/>
                  <a:pt x="73" y="29"/>
                </a:cubicBezTo>
                <a:cubicBezTo>
                  <a:pt x="83" y="35"/>
                  <a:pt x="87" y="44"/>
                  <a:pt x="87" y="57"/>
                </a:cubicBezTo>
                <a:cubicBezTo>
                  <a:pt x="87" y="68"/>
                  <a:pt x="84" y="76"/>
                  <a:pt x="77" y="82"/>
                </a:cubicBezTo>
                <a:lnTo>
                  <a:pt x="66" y="91"/>
                </a:lnTo>
                <a:moveTo>
                  <a:pt x="59" y="220"/>
                </a:moveTo>
                <a:cubicBezTo>
                  <a:pt x="59" y="233"/>
                  <a:pt x="64" y="245"/>
                  <a:pt x="75" y="255"/>
                </a:cubicBezTo>
                <a:cubicBezTo>
                  <a:pt x="85" y="266"/>
                  <a:pt x="97" y="271"/>
                  <a:pt x="112" y="271"/>
                </a:cubicBezTo>
                <a:cubicBezTo>
                  <a:pt x="129" y="271"/>
                  <a:pt x="143" y="266"/>
                  <a:pt x="155" y="257"/>
                </a:cubicBezTo>
                <a:cubicBezTo>
                  <a:pt x="168" y="247"/>
                  <a:pt x="176" y="234"/>
                  <a:pt x="180" y="218"/>
                </a:cubicBezTo>
                <a:cubicBezTo>
                  <a:pt x="181" y="215"/>
                  <a:pt x="182" y="201"/>
                  <a:pt x="182" y="176"/>
                </a:cubicBezTo>
                <a:cubicBezTo>
                  <a:pt x="182" y="150"/>
                  <a:pt x="182" y="138"/>
                  <a:pt x="182" y="138"/>
                </a:cubicBezTo>
                <a:cubicBezTo>
                  <a:pt x="178" y="138"/>
                  <a:pt x="174" y="138"/>
                  <a:pt x="168" y="138"/>
                </a:cubicBezTo>
                <a:cubicBezTo>
                  <a:pt x="163" y="139"/>
                  <a:pt x="153" y="141"/>
                  <a:pt x="139" y="144"/>
                </a:cubicBezTo>
                <a:cubicBezTo>
                  <a:pt x="126" y="147"/>
                  <a:pt x="113" y="152"/>
                  <a:pt x="102" y="157"/>
                </a:cubicBezTo>
                <a:cubicBezTo>
                  <a:pt x="91" y="162"/>
                  <a:pt x="81" y="171"/>
                  <a:pt x="73" y="182"/>
                </a:cubicBezTo>
                <a:cubicBezTo>
                  <a:pt x="64" y="192"/>
                  <a:pt x="60" y="205"/>
                  <a:pt x="59" y="2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6" name=""/>
          <p:cNvSpPr/>
          <p:nvPr/>
        </p:nvSpPr>
        <p:spPr>
          <a:xfrm>
            <a:off x="5785200" y="3702600"/>
            <a:ext cx="117000" cy="99720"/>
          </a:xfrm>
          <a:custGeom>
            <a:avLst/>
            <a:gdLst/>
            <a:ahLst/>
            <a:rect l="0" t="0" r="r" b="b"/>
            <a:pathLst>
              <a:path w="325" h="277">
                <a:moveTo>
                  <a:pt x="122" y="277"/>
                </a:moveTo>
                <a:cubicBezTo>
                  <a:pt x="117" y="276"/>
                  <a:pt x="96" y="275"/>
                  <a:pt x="58" y="275"/>
                </a:cubicBezTo>
                <a:cubicBezTo>
                  <a:pt x="26" y="275"/>
                  <a:pt x="8" y="276"/>
                  <a:pt x="4" y="277"/>
                </a:cubicBezTo>
                <a:lnTo>
                  <a:pt x="0" y="277"/>
                </a:lnTo>
                <a:lnTo>
                  <a:pt x="0" y="248"/>
                </a:lnTo>
                <a:lnTo>
                  <a:pt x="9" y="248"/>
                </a:lnTo>
                <a:cubicBezTo>
                  <a:pt x="19" y="247"/>
                  <a:pt x="28" y="246"/>
                  <a:pt x="36" y="244"/>
                </a:cubicBezTo>
                <a:cubicBezTo>
                  <a:pt x="44" y="242"/>
                  <a:pt x="50" y="240"/>
                  <a:pt x="55" y="238"/>
                </a:cubicBezTo>
                <a:cubicBezTo>
                  <a:pt x="59" y="236"/>
                  <a:pt x="64" y="233"/>
                  <a:pt x="71" y="227"/>
                </a:cubicBezTo>
                <a:cubicBezTo>
                  <a:pt x="77" y="221"/>
                  <a:pt x="81" y="218"/>
                  <a:pt x="82" y="215"/>
                </a:cubicBezTo>
                <a:cubicBezTo>
                  <a:pt x="83" y="213"/>
                  <a:pt x="88" y="208"/>
                  <a:pt x="96" y="199"/>
                </a:cubicBezTo>
                <a:cubicBezTo>
                  <a:pt x="103" y="190"/>
                  <a:pt x="108" y="184"/>
                  <a:pt x="108" y="181"/>
                </a:cubicBezTo>
                <a:lnTo>
                  <a:pt x="138" y="142"/>
                </a:lnTo>
                <a:lnTo>
                  <a:pt x="101" y="92"/>
                </a:lnTo>
                <a:cubicBezTo>
                  <a:pt x="97" y="87"/>
                  <a:pt x="93" y="81"/>
                  <a:pt x="89" y="75"/>
                </a:cubicBezTo>
                <a:cubicBezTo>
                  <a:pt x="84" y="69"/>
                  <a:pt x="81" y="64"/>
                  <a:pt x="78" y="61"/>
                </a:cubicBezTo>
                <a:cubicBezTo>
                  <a:pt x="76" y="58"/>
                  <a:pt x="73" y="54"/>
                  <a:pt x="71" y="51"/>
                </a:cubicBezTo>
                <a:cubicBezTo>
                  <a:pt x="69" y="48"/>
                  <a:pt x="67" y="45"/>
                  <a:pt x="65" y="43"/>
                </a:cubicBezTo>
                <a:cubicBezTo>
                  <a:pt x="64" y="42"/>
                  <a:pt x="62" y="40"/>
                  <a:pt x="62" y="39"/>
                </a:cubicBezTo>
                <a:cubicBezTo>
                  <a:pt x="61" y="37"/>
                  <a:pt x="59" y="36"/>
                  <a:pt x="57" y="35"/>
                </a:cubicBezTo>
                <a:cubicBezTo>
                  <a:pt x="55" y="34"/>
                  <a:pt x="54" y="33"/>
                  <a:pt x="53" y="33"/>
                </a:cubicBezTo>
                <a:cubicBezTo>
                  <a:pt x="53" y="33"/>
                  <a:pt x="52" y="33"/>
                  <a:pt x="49" y="32"/>
                </a:cubicBezTo>
                <a:cubicBezTo>
                  <a:pt x="47" y="31"/>
                  <a:pt x="46" y="30"/>
                  <a:pt x="44" y="30"/>
                </a:cubicBezTo>
                <a:cubicBezTo>
                  <a:pt x="42" y="30"/>
                  <a:pt x="34" y="30"/>
                  <a:pt x="21" y="29"/>
                </a:cubicBezTo>
                <a:lnTo>
                  <a:pt x="3" y="29"/>
                </a:lnTo>
                <a:lnTo>
                  <a:pt x="3" y="0"/>
                </a:lnTo>
                <a:lnTo>
                  <a:pt x="8" y="0"/>
                </a:lnTo>
                <a:cubicBezTo>
                  <a:pt x="23" y="1"/>
                  <a:pt x="45" y="1"/>
                  <a:pt x="74" y="1"/>
                </a:cubicBezTo>
                <a:cubicBezTo>
                  <a:pt x="114" y="1"/>
                  <a:pt x="136" y="1"/>
                  <a:pt x="140" y="0"/>
                </a:cubicBezTo>
                <a:lnTo>
                  <a:pt x="145" y="0"/>
                </a:lnTo>
                <a:lnTo>
                  <a:pt x="145" y="29"/>
                </a:lnTo>
                <a:cubicBezTo>
                  <a:pt x="130" y="31"/>
                  <a:pt x="122" y="34"/>
                  <a:pt x="122" y="39"/>
                </a:cubicBezTo>
                <a:cubicBezTo>
                  <a:pt x="122" y="40"/>
                  <a:pt x="124" y="44"/>
                  <a:pt x="128" y="50"/>
                </a:cubicBezTo>
                <a:cubicBezTo>
                  <a:pt x="133" y="56"/>
                  <a:pt x="139" y="64"/>
                  <a:pt x="146" y="75"/>
                </a:cubicBezTo>
                <a:cubicBezTo>
                  <a:pt x="154" y="85"/>
                  <a:pt x="160" y="94"/>
                  <a:pt x="165" y="101"/>
                </a:cubicBezTo>
                <a:lnTo>
                  <a:pt x="167" y="104"/>
                </a:lnTo>
                <a:lnTo>
                  <a:pt x="183" y="82"/>
                </a:lnTo>
                <a:cubicBezTo>
                  <a:pt x="197" y="64"/>
                  <a:pt x="204" y="52"/>
                  <a:pt x="204" y="46"/>
                </a:cubicBezTo>
                <a:cubicBezTo>
                  <a:pt x="204" y="44"/>
                  <a:pt x="204" y="42"/>
                  <a:pt x="203" y="39"/>
                </a:cubicBezTo>
                <a:cubicBezTo>
                  <a:pt x="202" y="37"/>
                  <a:pt x="201" y="36"/>
                  <a:pt x="199" y="35"/>
                </a:cubicBezTo>
                <a:cubicBezTo>
                  <a:pt x="198" y="34"/>
                  <a:pt x="197" y="33"/>
                  <a:pt x="196" y="32"/>
                </a:cubicBezTo>
                <a:cubicBezTo>
                  <a:pt x="195" y="32"/>
                  <a:pt x="194" y="31"/>
                  <a:pt x="192" y="30"/>
                </a:cubicBezTo>
                <a:lnTo>
                  <a:pt x="190" y="29"/>
                </a:lnTo>
                <a:lnTo>
                  <a:pt x="187" y="29"/>
                </a:lnTo>
                <a:lnTo>
                  <a:pt x="187" y="0"/>
                </a:lnTo>
                <a:lnTo>
                  <a:pt x="191" y="0"/>
                </a:lnTo>
                <a:cubicBezTo>
                  <a:pt x="198" y="1"/>
                  <a:pt x="219" y="2"/>
                  <a:pt x="256" y="2"/>
                </a:cubicBezTo>
                <a:cubicBezTo>
                  <a:pt x="289" y="2"/>
                  <a:pt x="308" y="1"/>
                  <a:pt x="310" y="0"/>
                </a:cubicBezTo>
                <a:lnTo>
                  <a:pt x="314" y="0"/>
                </a:lnTo>
                <a:lnTo>
                  <a:pt x="314" y="29"/>
                </a:lnTo>
                <a:lnTo>
                  <a:pt x="309" y="29"/>
                </a:lnTo>
                <a:cubicBezTo>
                  <a:pt x="289" y="29"/>
                  <a:pt x="271" y="33"/>
                  <a:pt x="258" y="40"/>
                </a:cubicBezTo>
                <a:cubicBezTo>
                  <a:pt x="250" y="43"/>
                  <a:pt x="243" y="49"/>
                  <a:pt x="235" y="57"/>
                </a:cubicBezTo>
                <a:cubicBezTo>
                  <a:pt x="227" y="66"/>
                  <a:pt x="214" y="84"/>
                  <a:pt x="193" y="112"/>
                </a:cubicBezTo>
                <a:lnTo>
                  <a:pt x="183" y="126"/>
                </a:lnTo>
                <a:lnTo>
                  <a:pt x="223" y="180"/>
                </a:lnTo>
                <a:cubicBezTo>
                  <a:pt x="252" y="219"/>
                  <a:pt x="267" y="239"/>
                  <a:pt x="269" y="240"/>
                </a:cubicBezTo>
                <a:cubicBezTo>
                  <a:pt x="271" y="242"/>
                  <a:pt x="275" y="244"/>
                  <a:pt x="280" y="245"/>
                </a:cubicBezTo>
                <a:cubicBezTo>
                  <a:pt x="288" y="247"/>
                  <a:pt x="299" y="248"/>
                  <a:pt x="314" y="248"/>
                </a:cubicBezTo>
                <a:lnTo>
                  <a:pt x="325" y="248"/>
                </a:lnTo>
                <a:lnTo>
                  <a:pt x="325" y="277"/>
                </a:lnTo>
                <a:lnTo>
                  <a:pt x="321" y="277"/>
                </a:lnTo>
                <a:lnTo>
                  <a:pt x="316" y="277"/>
                </a:lnTo>
                <a:cubicBezTo>
                  <a:pt x="312" y="277"/>
                  <a:pt x="308" y="276"/>
                  <a:pt x="303" y="276"/>
                </a:cubicBezTo>
                <a:cubicBezTo>
                  <a:pt x="298" y="276"/>
                  <a:pt x="293" y="276"/>
                  <a:pt x="287" y="276"/>
                </a:cubicBezTo>
                <a:cubicBezTo>
                  <a:pt x="281" y="275"/>
                  <a:pt x="276" y="275"/>
                  <a:pt x="271" y="276"/>
                </a:cubicBezTo>
                <a:cubicBezTo>
                  <a:pt x="266" y="276"/>
                  <a:pt x="262" y="276"/>
                  <a:pt x="259" y="275"/>
                </a:cubicBezTo>
                <a:cubicBezTo>
                  <a:pt x="255" y="275"/>
                  <a:pt x="247" y="275"/>
                  <a:pt x="235" y="275"/>
                </a:cubicBezTo>
                <a:cubicBezTo>
                  <a:pt x="224" y="275"/>
                  <a:pt x="213" y="276"/>
                  <a:pt x="203" y="276"/>
                </a:cubicBezTo>
                <a:lnTo>
                  <a:pt x="188" y="277"/>
                </a:lnTo>
                <a:lnTo>
                  <a:pt x="182" y="277"/>
                </a:lnTo>
                <a:lnTo>
                  <a:pt x="182" y="248"/>
                </a:lnTo>
                <a:lnTo>
                  <a:pt x="184" y="248"/>
                </a:lnTo>
                <a:cubicBezTo>
                  <a:pt x="189" y="248"/>
                  <a:pt x="193" y="246"/>
                  <a:pt x="198" y="244"/>
                </a:cubicBezTo>
                <a:cubicBezTo>
                  <a:pt x="203" y="242"/>
                  <a:pt x="205" y="240"/>
                  <a:pt x="205" y="237"/>
                </a:cubicBezTo>
                <a:cubicBezTo>
                  <a:pt x="205" y="236"/>
                  <a:pt x="197" y="224"/>
                  <a:pt x="180" y="200"/>
                </a:cubicBezTo>
                <a:lnTo>
                  <a:pt x="153" y="165"/>
                </a:lnTo>
                <a:cubicBezTo>
                  <a:pt x="153" y="165"/>
                  <a:pt x="146" y="174"/>
                  <a:pt x="133" y="192"/>
                </a:cubicBezTo>
                <a:cubicBezTo>
                  <a:pt x="121" y="209"/>
                  <a:pt x="113" y="219"/>
                  <a:pt x="112" y="221"/>
                </a:cubicBezTo>
                <a:cubicBezTo>
                  <a:pt x="110" y="223"/>
                  <a:pt x="109" y="226"/>
                  <a:pt x="109" y="230"/>
                </a:cubicBezTo>
                <a:cubicBezTo>
                  <a:pt x="109" y="234"/>
                  <a:pt x="111" y="238"/>
                  <a:pt x="114" y="242"/>
                </a:cubicBezTo>
                <a:cubicBezTo>
                  <a:pt x="117" y="245"/>
                  <a:pt x="120" y="247"/>
                  <a:pt x="125" y="248"/>
                </a:cubicBezTo>
                <a:cubicBezTo>
                  <a:pt x="126" y="248"/>
                  <a:pt x="126" y="252"/>
                  <a:pt x="126" y="262"/>
                </a:cubicBezTo>
                <a:lnTo>
                  <a:pt x="126" y="277"/>
                </a:lnTo>
                <a:lnTo>
                  <a:pt x="122" y="2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7" name=""/>
          <p:cNvSpPr/>
          <p:nvPr/>
        </p:nvSpPr>
        <p:spPr>
          <a:xfrm>
            <a:off x="5920560" y="3725280"/>
            <a:ext cx="163080" cy="115200"/>
          </a:xfrm>
          <a:custGeom>
            <a:avLst/>
            <a:gdLst/>
            <a:ahLst/>
            <a:rect l="0" t="0" r="r" b="b"/>
            <a:pathLst>
              <a:path w="453" h="320">
                <a:moveTo>
                  <a:pt x="175" y="0"/>
                </a:moveTo>
                <a:cubicBezTo>
                  <a:pt x="180" y="0"/>
                  <a:pt x="187" y="0"/>
                  <a:pt x="198" y="0"/>
                </a:cubicBezTo>
                <a:cubicBezTo>
                  <a:pt x="209" y="0"/>
                  <a:pt x="219" y="1"/>
                  <a:pt x="228" y="1"/>
                </a:cubicBezTo>
                <a:cubicBezTo>
                  <a:pt x="244" y="1"/>
                  <a:pt x="257" y="1"/>
                  <a:pt x="267" y="0"/>
                </a:cubicBezTo>
                <a:cubicBezTo>
                  <a:pt x="277" y="0"/>
                  <a:pt x="283" y="0"/>
                  <a:pt x="285" y="0"/>
                </a:cubicBezTo>
                <a:cubicBezTo>
                  <a:pt x="290" y="0"/>
                  <a:pt x="293" y="1"/>
                  <a:pt x="293" y="4"/>
                </a:cubicBezTo>
                <a:cubicBezTo>
                  <a:pt x="293" y="5"/>
                  <a:pt x="292" y="7"/>
                  <a:pt x="291" y="10"/>
                </a:cubicBezTo>
                <a:cubicBezTo>
                  <a:pt x="290" y="16"/>
                  <a:pt x="289" y="19"/>
                  <a:pt x="287" y="21"/>
                </a:cubicBezTo>
                <a:cubicBezTo>
                  <a:pt x="286" y="21"/>
                  <a:pt x="283" y="21"/>
                  <a:pt x="277" y="21"/>
                </a:cubicBezTo>
                <a:cubicBezTo>
                  <a:pt x="270" y="22"/>
                  <a:pt x="264" y="22"/>
                  <a:pt x="259" y="24"/>
                </a:cubicBezTo>
                <a:cubicBezTo>
                  <a:pt x="255" y="25"/>
                  <a:pt x="252" y="26"/>
                  <a:pt x="250" y="27"/>
                </a:cubicBezTo>
                <a:cubicBezTo>
                  <a:pt x="248" y="29"/>
                  <a:pt x="247" y="30"/>
                  <a:pt x="248" y="31"/>
                </a:cubicBezTo>
                <a:cubicBezTo>
                  <a:pt x="248" y="35"/>
                  <a:pt x="251" y="71"/>
                  <a:pt x="256" y="139"/>
                </a:cubicBezTo>
                <a:cubicBezTo>
                  <a:pt x="260" y="208"/>
                  <a:pt x="263" y="244"/>
                  <a:pt x="263" y="248"/>
                </a:cubicBezTo>
                <a:lnTo>
                  <a:pt x="264" y="246"/>
                </a:lnTo>
                <a:cubicBezTo>
                  <a:pt x="264" y="245"/>
                  <a:pt x="265" y="244"/>
                  <a:pt x="266" y="242"/>
                </a:cubicBezTo>
                <a:cubicBezTo>
                  <a:pt x="268" y="240"/>
                  <a:pt x="269" y="237"/>
                  <a:pt x="272" y="233"/>
                </a:cubicBezTo>
                <a:cubicBezTo>
                  <a:pt x="274" y="230"/>
                  <a:pt x="277" y="225"/>
                  <a:pt x="280" y="220"/>
                </a:cubicBezTo>
                <a:cubicBezTo>
                  <a:pt x="282" y="214"/>
                  <a:pt x="286" y="208"/>
                  <a:pt x="290" y="201"/>
                </a:cubicBezTo>
                <a:cubicBezTo>
                  <a:pt x="295" y="194"/>
                  <a:pt x="300" y="186"/>
                  <a:pt x="304" y="176"/>
                </a:cubicBezTo>
                <a:cubicBezTo>
                  <a:pt x="309" y="167"/>
                  <a:pt x="315" y="157"/>
                  <a:pt x="322" y="146"/>
                </a:cubicBezTo>
                <a:cubicBezTo>
                  <a:pt x="353" y="90"/>
                  <a:pt x="371" y="59"/>
                  <a:pt x="375" y="51"/>
                </a:cubicBezTo>
                <a:cubicBezTo>
                  <a:pt x="379" y="43"/>
                  <a:pt x="382" y="38"/>
                  <a:pt x="382" y="36"/>
                </a:cubicBezTo>
                <a:cubicBezTo>
                  <a:pt x="382" y="32"/>
                  <a:pt x="379" y="28"/>
                  <a:pt x="373" y="26"/>
                </a:cubicBezTo>
                <a:cubicBezTo>
                  <a:pt x="368" y="23"/>
                  <a:pt x="361" y="21"/>
                  <a:pt x="354" y="21"/>
                </a:cubicBezTo>
                <a:cubicBezTo>
                  <a:pt x="350" y="21"/>
                  <a:pt x="348" y="19"/>
                  <a:pt x="348" y="16"/>
                </a:cubicBezTo>
                <a:cubicBezTo>
                  <a:pt x="348" y="15"/>
                  <a:pt x="348" y="13"/>
                  <a:pt x="349" y="10"/>
                </a:cubicBezTo>
                <a:cubicBezTo>
                  <a:pt x="350" y="5"/>
                  <a:pt x="351" y="2"/>
                  <a:pt x="352" y="1"/>
                </a:cubicBezTo>
                <a:cubicBezTo>
                  <a:pt x="352" y="0"/>
                  <a:pt x="354" y="0"/>
                  <a:pt x="358" y="0"/>
                </a:cubicBezTo>
                <a:cubicBezTo>
                  <a:pt x="359" y="0"/>
                  <a:pt x="362" y="0"/>
                  <a:pt x="366" y="0"/>
                </a:cubicBezTo>
                <a:cubicBezTo>
                  <a:pt x="370" y="0"/>
                  <a:pt x="376" y="0"/>
                  <a:pt x="383" y="0"/>
                </a:cubicBezTo>
                <a:cubicBezTo>
                  <a:pt x="391" y="0"/>
                  <a:pt x="399" y="0"/>
                  <a:pt x="408" y="0"/>
                </a:cubicBezTo>
                <a:cubicBezTo>
                  <a:pt x="428" y="0"/>
                  <a:pt x="441" y="0"/>
                  <a:pt x="446" y="0"/>
                </a:cubicBezTo>
                <a:cubicBezTo>
                  <a:pt x="451" y="0"/>
                  <a:pt x="453" y="1"/>
                  <a:pt x="453" y="5"/>
                </a:cubicBezTo>
                <a:cubicBezTo>
                  <a:pt x="453" y="6"/>
                  <a:pt x="452" y="9"/>
                  <a:pt x="451" y="12"/>
                </a:cubicBezTo>
                <a:cubicBezTo>
                  <a:pt x="451" y="16"/>
                  <a:pt x="449" y="18"/>
                  <a:pt x="448" y="19"/>
                </a:cubicBezTo>
                <a:cubicBezTo>
                  <a:pt x="447" y="21"/>
                  <a:pt x="446" y="22"/>
                  <a:pt x="444" y="21"/>
                </a:cubicBezTo>
                <a:cubicBezTo>
                  <a:pt x="437" y="21"/>
                  <a:pt x="431" y="22"/>
                  <a:pt x="426" y="24"/>
                </a:cubicBezTo>
                <a:cubicBezTo>
                  <a:pt x="420" y="26"/>
                  <a:pt x="416" y="28"/>
                  <a:pt x="412" y="31"/>
                </a:cubicBezTo>
                <a:cubicBezTo>
                  <a:pt x="408" y="33"/>
                  <a:pt x="405" y="35"/>
                  <a:pt x="403" y="38"/>
                </a:cubicBezTo>
                <a:cubicBezTo>
                  <a:pt x="401" y="41"/>
                  <a:pt x="399" y="43"/>
                  <a:pt x="398" y="45"/>
                </a:cubicBezTo>
                <a:lnTo>
                  <a:pt x="396" y="48"/>
                </a:lnTo>
                <a:lnTo>
                  <a:pt x="320" y="182"/>
                </a:lnTo>
                <a:cubicBezTo>
                  <a:pt x="269" y="272"/>
                  <a:pt x="243" y="317"/>
                  <a:pt x="243" y="317"/>
                </a:cubicBezTo>
                <a:cubicBezTo>
                  <a:pt x="241" y="319"/>
                  <a:pt x="237" y="320"/>
                  <a:pt x="232" y="320"/>
                </a:cubicBezTo>
                <a:cubicBezTo>
                  <a:pt x="227" y="320"/>
                  <a:pt x="225" y="319"/>
                  <a:pt x="223" y="318"/>
                </a:cubicBezTo>
                <a:cubicBezTo>
                  <a:pt x="222" y="317"/>
                  <a:pt x="220" y="280"/>
                  <a:pt x="215" y="206"/>
                </a:cubicBezTo>
                <a:cubicBezTo>
                  <a:pt x="210" y="133"/>
                  <a:pt x="207" y="95"/>
                  <a:pt x="207" y="93"/>
                </a:cubicBezTo>
                <a:lnTo>
                  <a:pt x="202" y="101"/>
                </a:lnTo>
                <a:cubicBezTo>
                  <a:pt x="195" y="112"/>
                  <a:pt x="176" y="146"/>
                  <a:pt x="144" y="202"/>
                </a:cubicBezTo>
                <a:cubicBezTo>
                  <a:pt x="100" y="278"/>
                  <a:pt x="78" y="316"/>
                  <a:pt x="77" y="317"/>
                </a:cubicBezTo>
                <a:cubicBezTo>
                  <a:pt x="77" y="318"/>
                  <a:pt x="76" y="318"/>
                  <a:pt x="75" y="319"/>
                </a:cubicBezTo>
                <a:cubicBezTo>
                  <a:pt x="74" y="320"/>
                  <a:pt x="71" y="320"/>
                  <a:pt x="67" y="320"/>
                </a:cubicBezTo>
                <a:cubicBezTo>
                  <a:pt x="61" y="320"/>
                  <a:pt x="58" y="319"/>
                  <a:pt x="57" y="317"/>
                </a:cubicBezTo>
                <a:cubicBezTo>
                  <a:pt x="57" y="316"/>
                  <a:pt x="54" y="268"/>
                  <a:pt x="48" y="172"/>
                </a:cubicBezTo>
                <a:cubicBezTo>
                  <a:pt x="41" y="77"/>
                  <a:pt x="37" y="29"/>
                  <a:pt x="37" y="28"/>
                </a:cubicBezTo>
                <a:cubicBezTo>
                  <a:pt x="36" y="26"/>
                  <a:pt x="35" y="24"/>
                  <a:pt x="33" y="23"/>
                </a:cubicBezTo>
                <a:cubicBezTo>
                  <a:pt x="30" y="23"/>
                  <a:pt x="24" y="22"/>
                  <a:pt x="14" y="21"/>
                </a:cubicBezTo>
                <a:lnTo>
                  <a:pt x="3" y="21"/>
                </a:lnTo>
                <a:cubicBezTo>
                  <a:pt x="1" y="18"/>
                  <a:pt x="0" y="17"/>
                  <a:pt x="0" y="15"/>
                </a:cubicBezTo>
                <a:cubicBezTo>
                  <a:pt x="0" y="8"/>
                  <a:pt x="2" y="3"/>
                  <a:pt x="6" y="0"/>
                </a:cubicBezTo>
                <a:lnTo>
                  <a:pt x="11" y="0"/>
                </a:lnTo>
                <a:cubicBezTo>
                  <a:pt x="25" y="0"/>
                  <a:pt x="40" y="1"/>
                  <a:pt x="57" y="1"/>
                </a:cubicBezTo>
                <a:cubicBezTo>
                  <a:pt x="95" y="1"/>
                  <a:pt x="116" y="0"/>
                  <a:pt x="120" y="0"/>
                </a:cubicBezTo>
                <a:lnTo>
                  <a:pt x="124" y="0"/>
                </a:lnTo>
                <a:cubicBezTo>
                  <a:pt x="126" y="1"/>
                  <a:pt x="127" y="3"/>
                  <a:pt x="127" y="4"/>
                </a:cubicBezTo>
                <a:cubicBezTo>
                  <a:pt x="127" y="5"/>
                  <a:pt x="127" y="7"/>
                  <a:pt x="126" y="12"/>
                </a:cubicBezTo>
                <a:cubicBezTo>
                  <a:pt x="124" y="16"/>
                  <a:pt x="123" y="19"/>
                  <a:pt x="122" y="21"/>
                </a:cubicBezTo>
                <a:lnTo>
                  <a:pt x="112" y="21"/>
                </a:lnTo>
                <a:cubicBezTo>
                  <a:pt x="94" y="22"/>
                  <a:pt x="84" y="25"/>
                  <a:pt x="83" y="29"/>
                </a:cubicBezTo>
                <a:cubicBezTo>
                  <a:pt x="92" y="168"/>
                  <a:pt x="97" y="241"/>
                  <a:pt x="98" y="249"/>
                </a:cubicBezTo>
                <a:lnTo>
                  <a:pt x="205" y="61"/>
                </a:lnTo>
                <a:lnTo>
                  <a:pt x="204" y="44"/>
                </a:lnTo>
                <a:cubicBezTo>
                  <a:pt x="203" y="31"/>
                  <a:pt x="201" y="25"/>
                  <a:pt x="199" y="24"/>
                </a:cubicBezTo>
                <a:cubicBezTo>
                  <a:pt x="198" y="22"/>
                  <a:pt x="191" y="22"/>
                  <a:pt x="180" y="21"/>
                </a:cubicBezTo>
                <a:cubicBezTo>
                  <a:pt x="175" y="21"/>
                  <a:pt x="171" y="21"/>
                  <a:pt x="169" y="21"/>
                </a:cubicBezTo>
                <a:cubicBezTo>
                  <a:pt x="167" y="19"/>
                  <a:pt x="166" y="18"/>
                  <a:pt x="166" y="15"/>
                </a:cubicBezTo>
                <a:cubicBezTo>
                  <a:pt x="166" y="15"/>
                  <a:pt x="167" y="13"/>
                  <a:pt x="167" y="10"/>
                </a:cubicBezTo>
                <a:cubicBezTo>
                  <a:pt x="167" y="9"/>
                  <a:pt x="168" y="7"/>
                  <a:pt x="168" y="6"/>
                </a:cubicBezTo>
                <a:cubicBezTo>
                  <a:pt x="168" y="4"/>
                  <a:pt x="169" y="3"/>
                  <a:pt x="169" y="3"/>
                </a:cubicBezTo>
                <a:cubicBezTo>
                  <a:pt x="169" y="2"/>
                  <a:pt x="169" y="2"/>
                  <a:pt x="170" y="1"/>
                </a:cubicBezTo>
                <a:cubicBezTo>
                  <a:pt x="171" y="0"/>
                  <a:pt x="171" y="0"/>
                  <a:pt x="172" y="0"/>
                </a:cubicBezTo>
                <a:cubicBezTo>
                  <a:pt x="172" y="0"/>
                  <a:pt x="173" y="0"/>
                  <a:pt x="175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8" name=""/>
          <p:cNvSpPr/>
          <p:nvPr/>
        </p:nvSpPr>
        <p:spPr>
          <a:xfrm>
            <a:off x="6140880" y="3644280"/>
            <a:ext cx="165960" cy="158040"/>
          </a:xfrm>
          <a:custGeom>
            <a:avLst/>
            <a:gdLst/>
            <a:ahLst/>
            <a:rect l="0" t="0" r="r" b="b"/>
            <a:pathLst>
              <a:path w="461" h="439">
                <a:moveTo>
                  <a:pt x="163" y="35"/>
                </a:moveTo>
                <a:cubicBezTo>
                  <a:pt x="163" y="32"/>
                  <a:pt x="151" y="30"/>
                  <a:pt x="126" y="30"/>
                </a:cubicBezTo>
                <a:cubicBezTo>
                  <a:pt x="116" y="30"/>
                  <a:pt x="109" y="29"/>
                  <a:pt x="106" y="29"/>
                </a:cubicBezTo>
                <a:cubicBezTo>
                  <a:pt x="103" y="29"/>
                  <a:pt x="102" y="26"/>
                  <a:pt x="102" y="23"/>
                </a:cubicBezTo>
                <a:cubicBezTo>
                  <a:pt x="102" y="22"/>
                  <a:pt x="102" y="20"/>
                  <a:pt x="103" y="15"/>
                </a:cubicBezTo>
                <a:cubicBezTo>
                  <a:pt x="106" y="7"/>
                  <a:pt x="108" y="2"/>
                  <a:pt x="109" y="1"/>
                </a:cubicBezTo>
                <a:cubicBezTo>
                  <a:pt x="110" y="1"/>
                  <a:pt x="152" y="0"/>
                  <a:pt x="234" y="0"/>
                </a:cubicBezTo>
                <a:cubicBezTo>
                  <a:pt x="316" y="1"/>
                  <a:pt x="359" y="1"/>
                  <a:pt x="364" y="2"/>
                </a:cubicBezTo>
                <a:cubicBezTo>
                  <a:pt x="392" y="7"/>
                  <a:pt x="415" y="17"/>
                  <a:pt x="433" y="33"/>
                </a:cubicBezTo>
                <a:cubicBezTo>
                  <a:pt x="451" y="50"/>
                  <a:pt x="461" y="71"/>
                  <a:pt x="461" y="98"/>
                </a:cubicBezTo>
                <a:cubicBezTo>
                  <a:pt x="461" y="131"/>
                  <a:pt x="447" y="162"/>
                  <a:pt x="419" y="190"/>
                </a:cubicBezTo>
                <a:cubicBezTo>
                  <a:pt x="390" y="219"/>
                  <a:pt x="351" y="237"/>
                  <a:pt x="305" y="245"/>
                </a:cubicBezTo>
                <a:cubicBezTo>
                  <a:pt x="302" y="245"/>
                  <a:pt x="279" y="246"/>
                  <a:pt x="238" y="246"/>
                </a:cubicBezTo>
                <a:lnTo>
                  <a:pt x="176" y="246"/>
                </a:lnTo>
                <a:lnTo>
                  <a:pt x="156" y="322"/>
                </a:lnTo>
                <a:cubicBezTo>
                  <a:pt x="144" y="372"/>
                  <a:pt x="137" y="398"/>
                  <a:pt x="137" y="401"/>
                </a:cubicBezTo>
                <a:cubicBezTo>
                  <a:pt x="137" y="403"/>
                  <a:pt x="137" y="404"/>
                  <a:pt x="138" y="404"/>
                </a:cubicBezTo>
                <a:cubicBezTo>
                  <a:pt x="138" y="405"/>
                  <a:pt x="140" y="406"/>
                  <a:pt x="142" y="407"/>
                </a:cubicBezTo>
                <a:cubicBezTo>
                  <a:pt x="145" y="408"/>
                  <a:pt x="148" y="409"/>
                  <a:pt x="153" y="408"/>
                </a:cubicBezTo>
                <a:cubicBezTo>
                  <a:pt x="158" y="408"/>
                  <a:pt x="165" y="408"/>
                  <a:pt x="174" y="410"/>
                </a:cubicBezTo>
                <a:lnTo>
                  <a:pt x="195" y="410"/>
                </a:lnTo>
                <a:cubicBezTo>
                  <a:pt x="198" y="413"/>
                  <a:pt x="199" y="416"/>
                  <a:pt x="199" y="417"/>
                </a:cubicBezTo>
                <a:cubicBezTo>
                  <a:pt x="199" y="423"/>
                  <a:pt x="198" y="430"/>
                  <a:pt x="195" y="436"/>
                </a:cubicBezTo>
                <a:cubicBezTo>
                  <a:pt x="191" y="438"/>
                  <a:pt x="188" y="439"/>
                  <a:pt x="183" y="439"/>
                </a:cubicBezTo>
                <a:cubicBezTo>
                  <a:pt x="182" y="439"/>
                  <a:pt x="174" y="439"/>
                  <a:pt x="160" y="438"/>
                </a:cubicBezTo>
                <a:cubicBezTo>
                  <a:pt x="145" y="438"/>
                  <a:pt x="124" y="438"/>
                  <a:pt x="95" y="438"/>
                </a:cubicBezTo>
                <a:cubicBezTo>
                  <a:pt x="69" y="438"/>
                  <a:pt x="49" y="438"/>
                  <a:pt x="35" y="438"/>
                </a:cubicBezTo>
                <a:cubicBezTo>
                  <a:pt x="20" y="438"/>
                  <a:pt x="13" y="438"/>
                  <a:pt x="11" y="438"/>
                </a:cubicBezTo>
                <a:cubicBezTo>
                  <a:pt x="4" y="438"/>
                  <a:pt x="0" y="436"/>
                  <a:pt x="0" y="432"/>
                </a:cubicBezTo>
                <a:cubicBezTo>
                  <a:pt x="0" y="431"/>
                  <a:pt x="1" y="428"/>
                  <a:pt x="2" y="423"/>
                </a:cubicBezTo>
                <a:cubicBezTo>
                  <a:pt x="4" y="416"/>
                  <a:pt x="5" y="412"/>
                  <a:pt x="7" y="411"/>
                </a:cubicBezTo>
                <a:cubicBezTo>
                  <a:pt x="9" y="411"/>
                  <a:pt x="14" y="410"/>
                  <a:pt x="22" y="410"/>
                </a:cubicBezTo>
                <a:cubicBezTo>
                  <a:pt x="33" y="410"/>
                  <a:pt x="46" y="409"/>
                  <a:pt x="60" y="408"/>
                </a:cubicBezTo>
                <a:cubicBezTo>
                  <a:pt x="66" y="406"/>
                  <a:pt x="70" y="404"/>
                  <a:pt x="72" y="400"/>
                </a:cubicBezTo>
                <a:cubicBezTo>
                  <a:pt x="74" y="398"/>
                  <a:pt x="89" y="339"/>
                  <a:pt x="119" y="222"/>
                </a:cubicBezTo>
                <a:cubicBezTo>
                  <a:pt x="148" y="104"/>
                  <a:pt x="163" y="42"/>
                  <a:pt x="163" y="35"/>
                </a:cubicBezTo>
                <a:moveTo>
                  <a:pt x="393" y="83"/>
                </a:moveTo>
                <a:cubicBezTo>
                  <a:pt x="393" y="77"/>
                  <a:pt x="393" y="73"/>
                  <a:pt x="392" y="69"/>
                </a:cubicBezTo>
                <a:cubicBezTo>
                  <a:pt x="391" y="66"/>
                  <a:pt x="389" y="61"/>
                  <a:pt x="386" y="55"/>
                </a:cubicBezTo>
                <a:cubicBezTo>
                  <a:pt x="383" y="49"/>
                  <a:pt x="378" y="45"/>
                  <a:pt x="370" y="41"/>
                </a:cubicBezTo>
                <a:cubicBezTo>
                  <a:pt x="363" y="38"/>
                  <a:pt x="352" y="34"/>
                  <a:pt x="339" y="31"/>
                </a:cubicBezTo>
                <a:cubicBezTo>
                  <a:pt x="336" y="30"/>
                  <a:pt x="319" y="30"/>
                  <a:pt x="288" y="30"/>
                </a:cubicBezTo>
                <a:cubicBezTo>
                  <a:pt x="280" y="30"/>
                  <a:pt x="273" y="30"/>
                  <a:pt x="265" y="30"/>
                </a:cubicBezTo>
                <a:cubicBezTo>
                  <a:pt x="257" y="30"/>
                  <a:pt x="251" y="30"/>
                  <a:pt x="247" y="30"/>
                </a:cubicBezTo>
                <a:cubicBezTo>
                  <a:pt x="242" y="31"/>
                  <a:pt x="239" y="31"/>
                  <a:pt x="239" y="30"/>
                </a:cubicBezTo>
                <a:cubicBezTo>
                  <a:pt x="233" y="31"/>
                  <a:pt x="229" y="33"/>
                  <a:pt x="227" y="36"/>
                </a:cubicBezTo>
                <a:cubicBezTo>
                  <a:pt x="226" y="39"/>
                  <a:pt x="222" y="55"/>
                  <a:pt x="215" y="85"/>
                </a:cubicBezTo>
                <a:cubicBezTo>
                  <a:pt x="208" y="116"/>
                  <a:pt x="200" y="145"/>
                  <a:pt x="193" y="175"/>
                </a:cubicBezTo>
                <a:cubicBezTo>
                  <a:pt x="184" y="203"/>
                  <a:pt x="180" y="218"/>
                  <a:pt x="180" y="218"/>
                </a:cubicBezTo>
                <a:cubicBezTo>
                  <a:pt x="180" y="219"/>
                  <a:pt x="198" y="220"/>
                  <a:pt x="233" y="220"/>
                </a:cubicBezTo>
                <a:lnTo>
                  <a:pt x="241" y="220"/>
                </a:lnTo>
                <a:lnTo>
                  <a:pt x="255" y="220"/>
                </a:lnTo>
                <a:cubicBezTo>
                  <a:pt x="303" y="220"/>
                  <a:pt x="338" y="209"/>
                  <a:pt x="358" y="188"/>
                </a:cubicBezTo>
                <a:cubicBezTo>
                  <a:pt x="370" y="176"/>
                  <a:pt x="378" y="159"/>
                  <a:pt x="384" y="136"/>
                </a:cubicBezTo>
                <a:cubicBezTo>
                  <a:pt x="390" y="114"/>
                  <a:pt x="393" y="96"/>
                  <a:pt x="393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9" name=""/>
          <p:cNvSpPr/>
          <p:nvPr/>
        </p:nvSpPr>
        <p:spPr>
          <a:xfrm>
            <a:off x="6328440" y="362880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1"/>
                </a:moveTo>
                <a:cubicBezTo>
                  <a:pt x="0" y="291"/>
                  <a:pt x="2" y="263"/>
                  <a:pt x="6" y="237"/>
                </a:cubicBezTo>
                <a:cubicBezTo>
                  <a:pt x="10" y="210"/>
                  <a:pt x="15" y="187"/>
                  <a:pt x="21" y="168"/>
                </a:cubicBezTo>
                <a:cubicBezTo>
                  <a:pt x="26" y="149"/>
                  <a:pt x="34" y="130"/>
                  <a:pt x="44" y="112"/>
                </a:cubicBezTo>
                <a:cubicBezTo>
                  <a:pt x="55" y="93"/>
                  <a:pt x="63" y="79"/>
                  <a:pt x="69" y="69"/>
                </a:cubicBezTo>
                <a:cubicBezTo>
                  <a:pt x="75" y="58"/>
                  <a:pt x="84" y="47"/>
                  <a:pt x="97" y="35"/>
                </a:cubicBezTo>
                <a:cubicBezTo>
                  <a:pt x="109" y="23"/>
                  <a:pt x="116" y="16"/>
                  <a:pt x="118" y="14"/>
                </a:cubicBezTo>
                <a:cubicBezTo>
                  <a:pt x="120" y="11"/>
                  <a:pt x="125" y="7"/>
                  <a:pt x="134" y="0"/>
                </a:cubicBezTo>
                <a:lnTo>
                  <a:pt x="142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0" y="12"/>
                  <a:pt x="143" y="19"/>
                </a:cubicBezTo>
                <a:cubicBezTo>
                  <a:pt x="136" y="27"/>
                  <a:pt x="127" y="38"/>
                  <a:pt x="117" y="53"/>
                </a:cubicBezTo>
                <a:cubicBezTo>
                  <a:pt x="106" y="68"/>
                  <a:pt x="96" y="87"/>
                  <a:pt x="84" y="108"/>
                </a:cubicBezTo>
                <a:cubicBezTo>
                  <a:pt x="74" y="130"/>
                  <a:pt x="65" y="160"/>
                  <a:pt x="57" y="197"/>
                </a:cubicBezTo>
                <a:cubicBezTo>
                  <a:pt x="50" y="234"/>
                  <a:pt x="46" y="275"/>
                  <a:pt x="46" y="321"/>
                </a:cubicBezTo>
                <a:cubicBezTo>
                  <a:pt x="46" y="366"/>
                  <a:pt x="50" y="407"/>
                  <a:pt x="57" y="444"/>
                </a:cubicBezTo>
                <a:cubicBezTo>
                  <a:pt x="65" y="481"/>
                  <a:pt x="73" y="511"/>
                  <a:pt x="84" y="534"/>
                </a:cubicBezTo>
                <a:cubicBezTo>
                  <a:pt x="95" y="557"/>
                  <a:pt x="105" y="575"/>
                  <a:pt x="116" y="589"/>
                </a:cubicBezTo>
                <a:cubicBezTo>
                  <a:pt x="127" y="603"/>
                  <a:pt x="136" y="615"/>
                  <a:pt x="143" y="623"/>
                </a:cubicBezTo>
                <a:cubicBezTo>
                  <a:pt x="150" y="632"/>
                  <a:pt x="154" y="636"/>
                  <a:pt x="154" y="637"/>
                </a:cubicBezTo>
                <a:cubicBezTo>
                  <a:pt x="154" y="640"/>
                  <a:pt x="151" y="642"/>
                  <a:pt x="144" y="642"/>
                </a:cubicBezTo>
                <a:lnTo>
                  <a:pt x="142" y="642"/>
                </a:lnTo>
                <a:lnTo>
                  <a:pt x="134" y="642"/>
                </a:lnTo>
                <a:lnTo>
                  <a:pt x="116" y="627"/>
                </a:lnTo>
                <a:cubicBezTo>
                  <a:pt x="75" y="591"/>
                  <a:pt x="46" y="545"/>
                  <a:pt x="27" y="490"/>
                </a:cubicBezTo>
                <a:cubicBezTo>
                  <a:pt x="9" y="436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0" name=""/>
          <p:cNvSpPr/>
          <p:nvPr/>
        </p:nvSpPr>
        <p:spPr>
          <a:xfrm>
            <a:off x="6404040" y="3644280"/>
            <a:ext cx="178200" cy="158040"/>
          </a:xfrm>
          <a:custGeom>
            <a:avLst/>
            <a:gdLst/>
            <a:ahLst/>
            <a:rect l="0" t="0" r="r" b="b"/>
            <a:pathLst>
              <a:path w="495" h="439">
                <a:moveTo>
                  <a:pt x="163" y="35"/>
                </a:moveTo>
                <a:cubicBezTo>
                  <a:pt x="163" y="32"/>
                  <a:pt x="151" y="30"/>
                  <a:pt x="126" y="30"/>
                </a:cubicBezTo>
                <a:cubicBezTo>
                  <a:pt x="116" y="30"/>
                  <a:pt x="110" y="29"/>
                  <a:pt x="107" y="29"/>
                </a:cubicBezTo>
                <a:cubicBezTo>
                  <a:pt x="104" y="29"/>
                  <a:pt x="103" y="27"/>
                  <a:pt x="103" y="23"/>
                </a:cubicBezTo>
                <a:cubicBezTo>
                  <a:pt x="103" y="20"/>
                  <a:pt x="103" y="15"/>
                  <a:pt x="105" y="10"/>
                </a:cubicBezTo>
                <a:cubicBezTo>
                  <a:pt x="107" y="5"/>
                  <a:pt x="108" y="2"/>
                  <a:pt x="110" y="1"/>
                </a:cubicBezTo>
                <a:cubicBezTo>
                  <a:pt x="110" y="0"/>
                  <a:pt x="153" y="0"/>
                  <a:pt x="238" y="0"/>
                </a:cubicBezTo>
                <a:cubicBezTo>
                  <a:pt x="310" y="1"/>
                  <a:pt x="350" y="1"/>
                  <a:pt x="358" y="1"/>
                </a:cubicBezTo>
                <a:cubicBezTo>
                  <a:pt x="367" y="1"/>
                  <a:pt x="375" y="2"/>
                  <a:pt x="384" y="5"/>
                </a:cubicBezTo>
                <a:cubicBezTo>
                  <a:pt x="414" y="12"/>
                  <a:pt x="441" y="29"/>
                  <a:pt x="462" y="55"/>
                </a:cubicBezTo>
                <a:cubicBezTo>
                  <a:pt x="483" y="82"/>
                  <a:pt x="494" y="117"/>
                  <a:pt x="495" y="163"/>
                </a:cubicBezTo>
                <a:cubicBezTo>
                  <a:pt x="495" y="229"/>
                  <a:pt x="472" y="289"/>
                  <a:pt x="426" y="342"/>
                </a:cubicBezTo>
                <a:cubicBezTo>
                  <a:pt x="380" y="395"/>
                  <a:pt x="326" y="427"/>
                  <a:pt x="264" y="437"/>
                </a:cubicBezTo>
                <a:lnTo>
                  <a:pt x="255" y="438"/>
                </a:lnTo>
                <a:lnTo>
                  <a:pt x="130" y="439"/>
                </a:lnTo>
                <a:lnTo>
                  <a:pt x="59" y="439"/>
                </a:lnTo>
                <a:lnTo>
                  <a:pt x="25" y="439"/>
                </a:lnTo>
                <a:cubicBezTo>
                  <a:pt x="15" y="439"/>
                  <a:pt x="8" y="439"/>
                  <a:pt x="5" y="438"/>
                </a:cubicBezTo>
                <a:cubicBezTo>
                  <a:pt x="2" y="437"/>
                  <a:pt x="0" y="435"/>
                  <a:pt x="0" y="432"/>
                </a:cubicBezTo>
                <a:cubicBezTo>
                  <a:pt x="0" y="431"/>
                  <a:pt x="1" y="428"/>
                  <a:pt x="2" y="423"/>
                </a:cubicBezTo>
                <a:cubicBezTo>
                  <a:pt x="4" y="416"/>
                  <a:pt x="5" y="412"/>
                  <a:pt x="7" y="411"/>
                </a:cubicBezTo>
                <a:cubicBezTo>
                  <a:pt x="9" y="411"/>
                  <a:pt x="14" y="410"/>
                  <a:pt x="22" y="410"/>
                </a:cubicBezTo>
                <a:cubicBezTo>
                  <a:pt x="33" y="410"/>
                  <a:pt x="46" y="409"/>
                  <a:pt x="60" y="408"/>
                </a:cubicBezTo>
                <a:cubicBezTo>
                  <a:pt x="66" y="406"/>
                  <a:pt x="70" y="404"/>
                  <a:pt x="72" y="400"/>
                </a:cubicBezTo>
                <a:cubicBezTo>
                  <a:pt x="74" y="398"/>
                  <a:pt x="89" y="339"/>
                  <a:pt x="119" y="222"/>
                </a:cubicBezTo>
                <a:cubicBezTo>
                  <a:pt x="148" y="104"/>
                  <a:pt x="163" y="42"/>
                  <a:pt x="163" y="35"/>
                </a:cubicBezTo>
                <a:moveTo>
                  <a:pt x="431" y="137"/>
                </a:moveTo>
                <a:cubicBezTo>
                  <a:pt x="431" y="121"/>
                  <a:pt x="428" y="107"/>
                  <a:pt x="423" y="94"/>
                </a:cubicBezTo>
                <a:cubicBezTo>
                  <a:pt x="419" y="81"/>
                  <a:pt x="413" y="71"/>
                  <a:pt x="407" y="64"/>
                </a:cubicBezTo>
                <a:cubicBezTo>
                  <a:pt x="400" y="56"/>
                  <a:pt x="392" y="50"/>
                  <a:pt x="383" y="45"/>
                </a:cubicBezTo>
                <a:cubicBezTo>
                  <a:pt x="374" y="40"/>
                  <a:pt x="365" y="36"/>
                  <a:pt x="358" y="35"/>
                </a:cubicBezTo>
                <a:cubicBezTo>
                  <a:pt x="351" y="33"/>
                  <a:pt x="343" y="32"/>
                  <a:pt x="336" y="30"/>
                </a:cubicBezTo>
                <a:cubicBezTo>
                  <a:pt x="335" y="30"/>
                  <a:pt x="332" y="30"/>
                  <a:pt x="327" y="30"/>
                </a:cubicBezTo>
                <a:cubicBezTo>
                  <a:pt x="322" y="30"/>
                  <a:pt x="315" y="30"/>
                  <a:pt x="308" y="30"/>
                </a:cubicBezTo>
                <a:cubicBezTo>
                  <a:pt x="301" y="30"/>
                  <a:pt x="294" y="30"/>
                  <a:pt x="287" y="30"/>
                </a:cubicBezTo>
                <a:lnTo>
                  <a:pt x="259" y="30"/>
                </a:lnTo>
                <a:cubicBezTo>
                  <a:pt x="241" y="30"/>
                  <a:pt x="230" y="32"/>
                  <a:pt x="227" y="36"/>
                </a:cubicBezTo>
                <a:cubicBezTo>
                  <a:pt x="226" y="38"/>
                  <a:pt x="211" y="99"/>
                  <a:pt x="179" y="222"/>
                </a:cubicBezTo>
                <a:cubicBezTo>
                  <a:pt x="149" y="343"/>
                  <a:pt x="134" y="404"/>
                  <a:pt x="134" y="406"/>
                </a:cubicBezTo>
                <a:cubicBezTo>
                  <a:pt x="134" y="407"/>
                  <a:pt x="136" y="408"/>
                  <a:pt x="141" y="408"/>
                </a:cubicBezTo>
                <a:cubicBezTo>
                  <a:pt x="146" y="408"/>
                  <a:pt x="162" y="408"/>
                  <a:pt x="190" y="409"/>
                </a:cubicBezTo>
                <a:cubicBezTo>
                  <a:pt x="192" y="409"/>
                  <a:pt x="197" y="409"/>
                  <a:pt x="203" y="409"/>
                </a:cubicBezTo>
                <a:cubicBezTo>
                  <a:pt x="210" y="409"/>
                  <a:pt x="215" y="409"/>
                  <a:pt x="219" y="410"/>
                </a:cubicBezTo>
                <a:cubicBezTo>
                  <a:pt x="273" y="410"/>
                  <a:pt x="317" y="392"/>
                  <a:pt x="352" y="357"/>
                </a:cubicBezTo>
                <a:cubicBezTo>
                  <a:pt x="368" y="342"/>
                  <a:pt x="380" y="324"/>
                  <a:pt x="390" y="303"/>
                </a:cubicBezTo>
                <a:cubicBezTo>
                  <a:pt x="400" y="283"/>
                  <a:pt x="409" y="255"/>
                  <a:pt x="418" y="222"/>
                </a:cubicBezTo>
                <a:cubicBezTo>
                  <a:pt x="426" y="188"/>
                  <a:pt x="431" y="160"/>
                  <a:pt x="431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1" name=""/>
          <p:cNvSpPr/>
          <p:nvPr/>
        </p:nvSpPr>
        <p:spPr>
          <a:xfrm>
            <a:off x="6595200" y="3700080"/>
            <a:ext cx="109440" cy="104400"/>
          </a:xfrm>
          <a:custGeom>
            <a:avLst/>
            <a:gdLst/>
            <a:ahLst/>
            <a:rect l="0" t="0" r="r" b="b"/>
            <a:pathLst>
              <a:path w="304" h="290">
                <a:moveTo>
                  <a:pt x="0" y="182"/>
                </a:moveTo>
                <a:cubicBezTo>
                  <a:pt x="0" y="139"/>
                  <a:pt x="17" y="98"/>
                  <a:pt x="50" y="59"/>
                </a:cubicBezTo>
                <a:cubicBezTo>
                  <a:pt x="82" y="20"/>
                  <a:pt x="119" y="1"/>
                  <a:pt x="159" y="0"/>
                </a:cubicBezTo>
                <a:cubicBezTo>
                  <a:pt x="181" y="0"/>
                  <a:pt x="200" y="11"/>
                  <a:pt x="217" y="32"/>
                </a:cubicBezTo>
                <a:cubicBezTo>
                  <a:pt x="224" y="19"/>
                  <a:pt x="234" y="12"/>
                  <a:pt x="246" y="12"/>
                </a:cubicBezTo>
                <a:cubicBezTo>
                  <a:pt x="252" y="12"/>
                  <a:pt x="257" y="14"/>
                  <a:pt x="261" y="18"/>
                </a:cubicBezTo>
                <a:cubicBezTo>
                  <a:pt x="265" y="21"/>
                  <a:pt x="268" y="25"/>
                  <a:pt x="268" y="30"/>
                </a:cubicBezTo>
                <a:cubicBezTo>
                  <a:pt x="268" y="36"/>
                  <a:pt x="260" y="70"/>
                  <a:pt x="244" y="133"/>
                </a:cubicBezTo>
                <a:cubicBezTo>
                  <a:pt x="228" y="196"/>
                  <a:pt x="220" y="231"/>
                  <a:pt x="219" y="239"/>
                </a:cubicBezTo>
                <a:cubicBezTo>
                  <a:pt x="219" y="250"/>
                  <a:pt x="221" y="257"/>
                  <a:pt x="224" y="261"/>
                </a:cubicBezTo>
                <a:cubicBezTo>
                  <a:pt x="227" y="264"/>
                  <a:pt x="231" y="266"/>
                  <a:pt x="237" y="266"/>
                </a:cubicBezTo>
                <a:cubicBezTo>
                  <a:pt x="241" y="266"/>
                  <a:pt x="246" y="264"/>
                  <a:pt x="250" y="261"/>
                </a:cubicBezTo>
                <a:cubicBezTo>
                  <a:pt x="259" y="252"/>
                  <a:pt x="268" y="232"/>
                  <a:pt x="277" y="199"/>
                </a:cubicBezTo>
                <a:cubicBezTo>
                  <a:pt x="279" y="190"/>
                  <a:pt x="281" y="186"/>
                  <a:pt x="283" y="186"/>
                </a:cubicBezTo>
                <a:cubicBezTo>
                  <a:pt x="284" y="185"/>
                  <a:pt x="286" y="185"/>
                  <a:pt x="289" y="185"/>
                </a:cubicBezTo>
                <a:lnTo>
                  <a:pt x="292" y="185"/>
                </a:lnTo>
                <a:cubicBezTo>
                  <a:pt x="300" y="185"/>
                  <a:pt x="304" y="187"/>
                  <a:pt x="304" y="191"/>
                </a:cubicBezTo>
                <a:cubicBezTo>
                  <a:pt x="304" y="193"/>
                  <a:pt x="303" y="199"/>
                  <a:pt x="301" y="208"/>
                </a:cubicBezTo>
                <a:cubicBezTo>
                  <a:pt x="299" y="217"/>
                  <a:pt x="294" y="229"/>
                  <a:pt x="288" y="243"/>
                </a:cubicBezTo>
                <a:cubicBezTo>
                  <a:pt x="282" y="257"/>
                  <a:pt x="275" y="267"/>
                  <a:pt x="268" y="276"/>
                </a:cubicBezTo>
                <a:cubicBezTo>
                  <a:pt x="262" y="281"/>
                  <a:pt x="255" y="286"/>
                  <a:pt x="247" y="289"/>
                </a:cubicBezTo>
                <a:cubicBezTo>
                  <a:pt x="244" y="290"/>
                  <a:pt x="238" y="290"/>
                  <a:pt x="232" y="290"/>
                </a:cubicBezTo>
                <a:cubicBezTo>
                  <a:pt x="217" y="290"/>
                  <a:pt x="205" y="287"/>
                  <a:pt x="195" y="281"/>
                </a:cubicBezTo>
                <a:cubicBezTo>
                  <a:pt x="185" y="274"/>
                  <a:pt x="179" y="267"/>
                  <a:pt x="176" y="260"/>
                </a:cubicBezTo>
                <a:lnTo>
                  <a:pt x="172" y="250"/>
                </a:lnTo>
                <a:cubicBezTo>
                  <a:pt x="172" y="250"/>
                  <a:pt x="171" y="250"/>
                  <a:pt x="169" y="251"/>
                </a:cubicBezTo>
                <a:cubicBezTo>
                  <a:pt x="169" y="252"/>
                  <a:pt x="168" y="253"/>
                  <a:pt x="167" y="254"/>
                </a:cubicBezTo>
                <a:cubicBezTo>
                  <a:pt x="142" y="278"/>
                  <a:pt x="116" y="290"/>
                  <a:pt x="90" y="290"/>
                </a:cubicBezTo>
                <a:cubicBezTo>
                  <a:pt x="66" y="290"/>
                  <a:pt x="46" y="282"/>
                  <a:pt x="28" y="264"/>
                </a:cubicBezTo>
                <a:cubicBezTo>
                  <a:pt x="9" y="247"/>
                  <a:pt x="0" y="220"/>
                  <a:pt x="0" y="182"/>
                </a:cubicBezTo>
                <a:moveTo>
                  <a:pt x="205" y="73"/>
                </a:moveTo>
                <a:cubicBezTo>
                  <a:pt x="205" y="70"/>
                  <a:pt x="204" y="65"/>
                  <a:pt x="202" y="59"/>
                </a:cubicBezTo>
                <a:cubicBezTo>
                  <a:pt x="199" y="52"/>
                  <a:pt x="194" y="44"/>
                  <a:pt x="187" y="36"/>
                </a:cubicBezTo>
                <a:cubicBezTo>
                  <a:pt x="179" y="28"/>
                  <a:pt x="169" y="24"/>
                  <a:pt x="157" y="23"/>
                </a:cubicBezTo>
                <a:cubicBezTo>
                  <a:pt x="142" y="23"/>
                  <a:pt x="128" y="30"/>
                  <a:pt x="114" y="43"/>
                </a:cubicBezTo>
                <a:cubicBezTo>
                  <a:pt x="101" y="56"/>
                  <a:pt x="90" y="74"/>
                  <a:pt x="82" y="95"/>
                </a:cubicBezTo>
                <a:cubicBezTo>
                  <a:pt x="70" y="129"/>
                  <a:pt x="61" y="164"/>
                  <a:pt x="56" y="200"/>
                </a:cubicBezTo>
                <a:cubicBezTo>
                  <a:pt x="56" y="202"/>
                  <a:pt x="56" y="204"/>
                  <a:pt x="56" y="207"/>
                </a:cubicBezTo>
                <a:cubicBezTo>
                  <a:pt x="56" y="211"/>
                  <a:pt x="56" y="213"/>
                  <a:pt x="55" y="215"/>
                </a:cubicBezTo>
                <a:cubicBezTo>
                  <a:pt x="55" y="234"/>
                  <a:pt x="59" y="248"/>
                  <a:pt x="67" y="255"/>
                </a:cubicBezTo>
                <a:cubicBezTo>
                  <a:pt x="75" y="262"/>
                  <a:pt x="84" y="266"/>
                  <a:pt x="94" y="266"/>
                </a:cubicBezTo>
                <a:cubicBezTo>
                  <a:pt x="111" y="266"/>
                  <a:pt x="127" y="259"/>
                  <a:pt x="143" y="245"/>
                </a:cubicBezTo>
                <a:cubicBezTo>
                  <a:pt x="158" y="231"/>
                  <a:pt x="168" y="220"/>
                  <a:pt x="171" y="212"/>
                </a:cubicBezTo>
                <a:cubicBezTo>
                  <a:pt x="172" y="211"/>
                  <a:pt x="177" y="188"/>
                  <a:pt x="188" y="144"/>
                </a:cubicBezTo>
                <a:cubicBezTo>
                  <a:pt x="199" y="100"/>
                  <a:pt x="204" y="76"/>
                  <a:pt x="205" y="7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2" name=""/>
          <p:cNvSpPr/>
          <p:nvPr/>
        </p:nvSpPr>
        <p:spPr>
          <a:xfrm>
            <a:off x="6714000" y="3657600"/>
            <a:ext cx="72000" cy="147240"/>
          </a:xfrm>
          <a:custGeom>
            <a:avLst/>
            <a:gdLst/>
            <a:ahLst/>
            <a:rect l="0" t="0" r="r" b="b"/>
            <a:pathLst>
              <a:path w="200" h="409">
                <a:moveTo>
                  <a:pt x="5" y="154"/>
                </a:moveTo>
                <a:cubicBezTo>
                  <a:pt x="2" y="151"/>
                  <a:pt x="0" y="149"/>
                  <a:pt x="0" y="148"/>
                </a:cubicBezTo>
                <a:cubicBezTo>
                  <a:pt x="0" y="146"/>
                  <a:pt x="1" y="143"/>
                  <a:pt x="2" y="137"/>
                </a:cubicBezTo>
                <a:cubicBezTo>
                  <a:pt x="3" y="132"/>
                  <a:pt x="4" y="129"/>
                  <a:pt x="5" y="129"/>
                </a:cubicBezTo>
                <a:cubicBezTo>
                  <a:pt x="6" y="126"/>
                  <a:pt x="8" y="125"/>
                  <a:pt x="11" y="125"/>
                </a:cubicBezTo>
                <a:cubicBezTo>
                  <a:pt x="14" y="125"/>
                  <a:pt x="25" y="125"/>
                  <a:pt x="44" y="125"/>
                </a:cubicBezTo>
                <a:lnTo>
                  <a:pt x="78" y="125"/>
                </a:lnTo>
                <a:lnTo>
                  <a:pt x="90" y="73"/>
                </a:lnTo>
                <a:cubicBezTo>
                  <a:pt x="91" y="69"/>
                  <a:pt x="93" y="62"/>
                  <a:pt x="94" y="55"/>
                </a:cubicBezTo>
                <a:cubicBezTo>
                  <a:pt x="96" y="47"/>
                  <a:pt x="98" y="42"/>
                  <a:pt x="99" y="38"/>
                </a:cubicBezTo>
                <a:cubicBezTo>
                  <a:pt x="100" y="35"/>
                  <a:pt x="101" y="30"/>
                  <a:pt x="103" y="25"/>
                </a:cubicBezTo>
                <a:cubicBezTo>
                  <a:pt x="104" y="20"/>
                  <a:pt x="106" y="17"/>
                  <a:pt x="108" y="14"/>
                </a:cubicBezTo>
                <a:cubicBezTo>
                  <a:pt x="110" y="12"/>
                  <a:pt x="112" y="10"/>
                  <a:pt x="114" y="7"/>
                </a:cubicBezTo>
                <a:cubicBezTo>
                  <a:pt x="116" y="4"/>
                  <a:pt x="119" y="2"/>
                  <a:pt x="123" y="1"/>
                </a:cubicBezTo>
                <a:cubicBezTo>
                  <a:pt x="127" y="0"/>
                  <a:pt x="131" y="0"/>
                  <a:pt x="135" y="0"/>
                </a:cubicBezTo>
                <a:cubicBezTo>
                  <a:pt x="142" y="0"/>
                  <a:pt x="148" y="2"/>
                  <a:pt x="151" y="7"/>
                </a:cubicBezTo>
                <a:cubicBezTo>
                  <a:pt x="154" y="11"/>
                  <a:pt x="155" y="15"/>
                  <a:pt x="155" y="19"/>
                </a:cubicBezTo>
                <a:cubicBezTo>
                  <a:pt x="155" y="22"/>
                  <a:pt x="153" y="32"/>
                  <a:pt x="149" y="49"/>
                </a:cubicBezTo>
                <a:cubicBezTo>
                  <a:pt x="146" y="66"/>
                  <a:pt x="141" y="83"/>
                  <a:pt x="137" y="100"/>
                </a:cubicBezTo>
                <a:lnTo>
                  <a:pt x="130" y="123"/>
                </a:lnTo>
                <a:cubicBezTo>
                  <a:pt x="130" y="124"/>
                  <a:pt x="141" y="125"/>
                  <a:pt x="163" y="125"/>
                </a:cubicBezTo>
                <a:lnTo>
                  <a:pt x="196" y="125"/>
                </a:lnTo>
                <a:cubicBezTo>
                  <a:pt x="199" y="128"/>
                  <a:pt x="200" y="130"/>
                  <a:pt x="200" y="132"/>
                </a:cubicBezTo>
                <a:cubicBezTo>
                  <a:pt x="200" y="141"/>
                  <a:pt x="198" y="149"/>
                  <a:pt x="192" y="154"/>
                </a:cubicBezTo>
                <a:lnTo>
                  <a:pt x="123" y="154"/>
                </a:lnTo>
                <a:lnTo>
                  <a:pt x="99" y="248"/>
                </a:lnTo>
                <a:cubicBezTo>
                  <a:pt x="83" y="317"/>
                  <a:pt x="74" y="353"/>
                  <a:pt x="74" y="358"/>
                </a:cubicBezTo>
                <a:cubicBezTo>
                  <a:pt x="74" y="376"/>
                  <a:pt x="80" y="385"/>
                  <a:pt x="92" y="385"/>
                </a:cubicBezTo>
                <a:cubicBezTo>
                  <a:pt x="107" y="385"/>
                  <a:pt x="121" y="378"/>
                  <a:pt x="135" y="364"/>
                </a:cubicBezTo>
                <a:cubicBezTo>
                  <a:pt x="149" y="349"/>
                  <a:pt x="162" y="331"/>
                  <a:pt x="170" y="310"/>
                </a:cubicBezTo>
                <a:cubicBezTo>
                  <a:pt x="171" y="307"/>
                  <a:pt x="172" y="306"/>
                  <a:pt x="174" y="305"/>
                </a:cubicBezTo>
                <a:cubicBezTo>
                  <a:pt x="175" y="305"/>
                  <a:pt x="178" y="304"/>
                  <a:pt x="183" y="304"/>
                </a:cubicBezTo>
                <a:lnTo>
                  <a:pt x="186" y="304"/>
                </a:lnTo>
                <a:cubicBezTo>
                  <a:pt x="192" y="304"/>
                  <a:pt x="195" y="306"/>
                  <a:pt x="195" y="309"/>
                </a:cubicBezTo>
                <a:cubicBezTo>
                  <a:pt x="195" y="310"/>
                  <a:pt x="195" y="313"/>
                  <a:pt x="193" y="317"/>
                </a:cubicBezTo>
                <a:cubicBezTo>
                  <a:pt x="191" y="324"/>
                  <a:pt x="187" y="332"/>
                  <a:pt x="182" y="341"/>
                </a:cubicBezTo>
                <a:cubicBezTo>
                  <a:pt x="176" y="351"/>
                  <a:pt x="169" y="361"/>
                  <a:pt x="160" y="371"/>
                </a:cubicBezTo>
                <a:cubicBezTo>
                  <a:pt x="150" y="382"/>
                  <a:pt x="139" y="391"/>
                  <a:pt x="126" y="398"/>
                </a:cubicBezTo>
                <a:cubicBezTo>
                  <a:pt x="114" y="405"/>
                  <a:pt x="100" y="409"/>
                  <a:pt x="87" y="409"/>
                </a:cubicBezTo>
                <a:cubicBezTo>
                  <a:pt x="74" y="409"/>
                  <a:pt x="62" y="406"/>
                  <a:pt x="51" y="399"/>
                </a:cubicBezTo>
                <a:cubicBezTo>
                  <a:pt x="39" y="393"/>
                  <a:pt x="31" y="382"/>
                  <a:pt x="26" y="366"/>
                </a:cubicBezTo>
                <a:cubicBezTo>
                  <a:pt x="25" y="363"/>
                  <a:pt x="24" y="357"/>
                  <a:pt x="24" y="349"/>
                </a:cubicBezTo>
                <a:lnTo>
                  <a:pt x="24" y="337"/>
                </a:lnTo>
                <a:lnTo>
                  <a:pt x="47" y="247"/>
                </a:lnTo>
                <a:cubicBezTo>
                  <a:pt x="62" y="186"/>
                  <a:pt x="70" y="156"/>
                  <a:pt x="70" y="155"/>
                </a:cubicBezTo>
                <a:cubicBezTo>
                  <a:pt x="70" y="155"/>
                  <a:pt x="59" y="154"/>
                  <a:pt x="37" y="154"/>
                </a:cubicBezTo>
                <a:lnTo>
                  <a:pt x="5" y="1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3" name=""/>
          <p:cNvSpPr/>
          <p:nvPr/>
        </p:nvSpPr>
        <p:spPr>
          <a:xfrm>
            <a:off x="6800400" y="3700080"/>
            <a:ext cx="109800" cy="104400"/>
          </a:xfrm>
          <a:custGeom>
            <a:avLst/>
            <a:gdLst/>
            <a:ahLst/>
            <a:rect l="0" t="0" r="r" b="b"/>
            <a:pathLst>
              <a:path w="305" h="290">
                <a:moveTo>
                  <a:pt x="0" y="182"/>
                </a:moveTo>
                <a:cubicBezTo>
                  <a:pt x="0" y="139"/>
                  <a:pt x="17" y="98"/>
                  <a:pt x="50" y="59"/>
                </a:cubicBezTo>
                <a:cubicBezTo>
                  <a:pt x="83" y="20"/>
                  <a:pt x="119" y="1"/>
                  <a:pt x="160" y="0"/>
                </a:cubicBezTo>
                <a:cubicBezTo>
                  <a:pt x="182" y="0"/>
                  <a:pt x="201" y="11"/>
                  <a:pt x="218" y="32"/>
                </a:cubicBezTo>
                <a:cubicBezTo>
                  <a:pt x="224" y="19"/>
                  <a:pt x="234" y="12"/>
                  <a:pt x="247" y="12"/>
                </a:cubicBezTo>
                <a:cubicBezTo>
                  <a:pt x="253" y="12"/>
                  <a:pt x="258" y="14"/>
                  <a:pt x="262" y="18"/>
                </a:cubicBezTo>
                <a:cubicBezTo>
                  <a:pt x="266" y="21"/>
                  <a:pt x="268" y="25"/>
                  <a:pt x="268" y="30"/>
                </a:cubicBezTo>
                <a:cubicBezTo>
                  <a:pt x="268" y="36"/>
                  <a:pt x="260" y="70"/>
                  <a:pt x="245" y="133"/>
                </a:cubicBezTo>
                <a:cubicBezTo>
                  <a:pt x="229" y="196"/>
                  <a:pt x="221" y="231"/>
                  <a:pt x="220" y="239"/>
                </a:cubicBezTo>
                <a:cubicBezTo>
                  <a:pt x="220" y="250"/>
                  <a:pt x="222" y="257"/>
                  <a:pt x="225" y="261"/>
                </a:cubicBezTo>
                <a:cubicBezTo>
                  <a:pt x="228" y="264"/>
                  <a:pt x="232" y="266"/>
                  <a:pt x="238" y="266"/>
                </a:cubicBezTo>
                <a:cubicBezTo>
                  <a:pt x="242" y="266"/>
                  <a:pt x="246" y="264"/>
                  <a:pt x="251" y="261"/>
                </a:cubicBezTo>
                <a:cubicBezTo>
                  <a:pt x="260" y="252"/>
                  <a:pt x="269" y="232"/>
                  <a:pt x="277" y="199"/>
                </a:cubicBezTo>
                <a:cubicBezTo>
                  <a:pt x="280" y="190"/>
                  <a:pt x="282" y="186"/>
                  <a:pt x="284" y="186"/>
                </a:cubicBezTo>
                <a:cubicBezTo>
                  <a:pt x="284" y="185"/>
                  <a:pt x="287" y="185"/>
                  <a:pt x="290" y="185"/>
                </a:cubicBezTo>
                <a:lnTo>
                  <a:pt x="293" y="185"/>
                </a:lnTo>
                <a:cubicBezTo>
                  <a:pt x="301" y="185"/>
                  <a:pt x="305" y="187"/>
                  <a:pt x="305" y="191"/>
                </a:cubicBezTo>
                <a:cubicBezTo>
                  <a:pt x="305" y="193"/>
                  <a:pt x="304" y="199"/>
                  <a:pt x="302" y="208"/>
                </a:cubicBezTo>
                <a:cubicBezTo>
                  <a:pt x="299" y="217"/>
                  <a:pt x="295" y="229"/>
                  <a:pt x="289" y="243"/>
                </a:cubicBezTo>
                <a:cubicBezTo>
                  <a:pt x="282" y="257"/>
                  <a:pt x="275" y="267"/>
                  <a:pt x="268" y="276"/>
                </a:cubicBezTo>
                <a:cubicBezTo>
                  <a:pt x="263" y="281"/>
                  <a:pt x="256" y="286"/>
                  <a:pt x="248" y="289"/>
                </a:cubicBezTo>
                <a:cubicBezTo>
                  <a:pt x="244" y="290"/>
                  <a:pt x="239" y="290"/>
                  <a:pt x="232" y="290"/>
                </a:cubicBezTo>
                <a:cubicBezTo>
                  <a:pt x="218" y="290"/>
                  <a:pt x="206" y="287"/>
                  <a:pt x="196" y="281"/>
                </a:cubicBezTo>
                <a:cubicBezTo>
                  <a:pt x="186" y="274"/>
                  <a:pt x="180" y="267"/>
                  <a:pt x="177" y="260"/>
                </a:cubicBezTo>
                <a:lnTo>
                  <a:pt x="173" y="250"/>
                </a:lnTo>
                <a:cubicBezTo>
                  <a:pt x="172" y="250"/>
                  <a:pt x="171" y="250"/>
                  <a:pt x="170" y="251"/>
                </a:cubicBezTo>
                <a:cubicBezTo>
                  <a:pt x="169" y="252"/>
                  <a:pt x="168" y="253"/>
                  <a:pt x="168" y="254"/>
                </a:cubicBezTo>
                <a:cubicBezTo>
                  <a:pt x="142" y="278"/>
                  <a:pt x="117" y="290"/>
                  <a:pt x="91" y="290"/>
                </a:cubicBezTo>
                <a:cubicBezTo>
                  <a:pt x="67" y="290"/>
                  <a:pt x="45" y="282"/>
                  <a:pt x="27" y="264"/>
                </a:cubicBezTo>
                <a:cubicBezTo>
                  <a:pt x="9" y="247"/>
                  <a:pt x="0" y="220"/>
                  <a:pt x="0" y="182"/>
                </a:cubicBezTo>
                <a:moveTo>
                  <a:pt x="205" y="73"/>
                </a:moveTo>
                <a:cubicBezTo>
                  <a:pt x="205" y="70"/>
                  <a:pt x="204" y="65"/>
                  <a:pt x="202" y="59"/>
                </a:cubicBezTo>
                <a:cubicBezTo>
                  <a:pt x="200" y="52"/>
                  <a:pt x="195" y="44"/>
                  <a:pt x="187" y="36"/>
                </a:cubicBezTo>
                <a:cubicBezTo>
                  <a:pt x="180" y="28"/>
                  <a:pt x="170" y="24"/>
                  <a:pt x="158" y="23"/>
                </a:cubicBezTo>
                <a:cubicBezTo>
                  <a:pt x="143" y="23"/>
                  <a:pt x="129" y="30"/>
                  <a:pt x="115" y="43"/>
                </a:cubicBezTo>
                <a:cubicBezTo>
                  <a:pt x="101" y="56"/>
                  <a:pt x="91" y="74"/>
                  <a:pt x="83" y="95"/>
                </a:cubicBezTo>
                <a:cubicBezTo>
                  <a:pt x="71" y="129"/>
                  <a:pt x="62" y="164"/>
                  <a:pt x="57" y="200"/>
                </a:cubicBezTo>
                <a:cubicBezTo>
                  <a:pt x="57" y="202"/>
                  <a:pt x="57" y="204"/>
                  <a:pt x="57" y="207"/>
                </a:cubicBezTo>
                <a:cubicBezTo>
                  <a:pt x="57" y="211"/>
                  <a:pt x="56" y="213"/>
                  <a:pt x="56" y="215"/>
                </a:cubicBezTo>
                <a:cubicBezTo>
                  <a:pt x="56" y="234"/>
                  <a:pt x="60" y="248"/>
                  <a:pt x="68" y="255"/>
                </a:cubicBezTo>
                <a:cubicBezTo>
                  <a:pt x="75" y="262"/>
                  <a:pt x="84" y="266"/>
                  <a:pt x="95" y="266"/>
                </a:cubicBezTo>
                <a:cubicBezTo>
                  <a:pt x="111" y="266"/>
                  <a:pt x="127" y="259"/>
                  <a:pt x="143" y="245"/>
                </a:cubicBezTo>
                <a:cubicBezTo>
                  <a:pt x="159" y="231"/>
                  <a:pt x="168" y="220"/>
                  <a:pt x="171" y="212"/>
                </a:cubicBezTo>
                <a:cubicBezTo>
                  <a:pt x="172" y="211"/>
                  <a:pt x="178" y="188"/>
                  <a:pt x="189" y="144"/>
                </a:cubicBezTo>
                <a:cubicBezTo>
                  <a:pt x="199" y="100"/>
                  <a:pt x="205" y="76"/>
                  <a:pt x="205" y="7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4" name=""/>
          <p:cNvSpPr/>
          <p:nvPr/>
        </p:nvSpPr>
        <p:spPr>
          <a:xfrm>
            <a:off x="6942600" y="3628800"/>
            <a:ext cx="9360" cy="231120"/>
          </a:xfrm>
          <a:custGeom>
            <a:avLst/>
            <a:gdLst/>
            <a:ahLst/>
            <a:rect l="0" t="0" r="r" b="b"/>
            <a:pathLst>
              <a:path w="26" h="642">
                <a:moveTo>
                  <a:pt x="14" y="642"/>
                </a:moveTo>
                <a:lnTo>
                  <a:pt x="12" y="642"/>
                </a:lnTo>
                <a:cubicBezTo>
                  <a:pt x="7" y="642"/>
                  <a:pt x="2" y="639"/>
                  <a:pt x="0" y="633"/>
                </a:cubicBezTo>
                <a:lnTo>
                  <a:pt x="0" y="320"/>
                </a:lnTo>
                <a:lnTo>
                  <a:pt x="0" y="9"/>
                </a:lnTo>
                <a:cubicBezTo>
                  <a:pt x="6" y="3"/>
                  <a:pt x="10" y="0"/>
                  <a:pt x="14" y="0"/>
                </a:cubicBezTo>
                <a:cubicBezTo>
                  <a:pt x="19" y="0"/>
                  <a:pt x="23" y="4"/>
                  <a:pt x="26" y="10"/>
                </a:cubicBezTo>
                <a:lnTo>
                  <a:pt x="26" y="633"/>
                </a:lnTo>
                <a:cubicBezTo>
                  <a:pt x="23" y="639"/>
                  <a:pt x="19" y="642"/>
                  <a:pt x="15" y="642"/>
                </a:cubicBezTo>
                <a:lnTo>
                  <a:pt x="14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5" name=""/>
          <p:cNvSpPr/>
          <p:nvPr/>
        </p:nvSpPr>
        <p:spPr>
          <a:xfrm>
            <a:off x="6990840" y="364428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8" y="0"/>
                </a:moveTo>
                <a:cubicBezTo>
                  <a:pt x="254" y="0"/>
                  <a:pt x="265" y="0"/>
                  <a:pt x="280" y="1"/>
                </a:cubicBezTo>
                <a:cubicBezTo>
                  <a:pt x="296" y="1"/>
                  <a:pt x="310" y="2"/>
                  <a:pt x="323" y="2"/>
                </a:cubicBezTo>
                <a:cubicBezTo>
                  <a:pt x="345" y="2"/>
                  <a:pt x="363" y="2"/>
                  <a:pt x="378" y="1"/>
                </a:cubicBezTo>
                <a:cubicBezTo>
                  <a:pt x="392" y="1"/>
                  <a:pt x="401" y="1"/>
                  <a:pt x="403" y="1"/>
                </a:cubicBezTo>
                <a:cubicBezTo>
                  <a:pt x="411" y="1"/>
                  <a:pt x="414" y="2"/>
                  <a:pt x="414" y="6"/>
                </a:cubicBezTo>
                <a:cubicBezTo>
                  <a:pt x="414" y="8"/>
                  <a:pt x="414" y="11"/>
                  <a:pt x="412" y="15"/>
                </a:cubicBezTo>
                <a:cubicBezTo>
                  <a:pt x="410" y="23"/>
                  <a:pt x="408" y="27"/>
                  <a:pt x="407" y="28"/>
                </a:cubicBezTo>
                <a:cubicBezTo>
                  <a:pt x="405" y="29"/>
                  <a:pt x="400" y="30"/>
                  <a:pt x="393" y="30"/>
                </a:cubicBezTo>
                <a:cubicBezTo>
                  <a:pt x="382" y="30"/>
                  <a:pt x="373" y="31"/>
                  <a:pt x="367" y="33"/>
                </a:cubicBezTo>
                <a:cubicBezTo>
                  <a:pt x="361" y="34"/>
                  <a:pt x="356" y="36"/>
                  <a:pt x="354" y="38"/>
                </a:cubicBezTo>
                <a:cubicBezTo>
                  <a:pt x="351" y="40"/>
                  <a:pt x="350" y="42"/>
                  <a:pt x="352" y="44"/>
                </a:cubicBezTo>
                <a:cubicBezTo>
                  <a:pt x="352" y="50"/>
                  <a:pt x="355" y="101"/>
                  <a:pt x="362" y="197"/>
                </a:cubicBezTo>
                <a:cubicBezTo>
                  <a:pt x="369" y="294"/>
                  <a:pt x="372" y="345"/>
                  <a:pt x="372" y="351"/>
                </a:cubicBezTo>
                <a:lnTo>
                  <a:pt x="373" y="349"/>
                </a:lnTo>
                <a:cubicBezTo>
                  <a:pt x="374" y="347"/>
                  <a:pt x="376" y="345"/>
                  <a:pt x="377" y="342"/>
                </a:cubicBezTo>
                <a:cubicBezTo>
                  <a:pt x="379" y="339"/>
                  <a:pt x="382" y="335"/>
                  <a:pt x="385" y="330"/>
                </a:cubicBezTo>
                <a:cubicBezTo>
                  <a:pt x="388" y="325"/>
                  <a:pt x="392" y="318"/>
                  <a:pt x="396" y="311"/>
                </a:cubicBezTo>
                <a:cubicBezTo>
                  <a:pt x="400" y="303"/>
                  <a:pt x="405" y="294"/>
                  <a:pt x="411" y="284"/>
                </a:cubicBezTo>
                <a:cubicBezTo>
                  <a:pt x="418" y="275"/>
                  <a:pt x="424" y="263"/>
                  <a:pt x="430" y="250"/>
                </a:cubicBezTo>
                <a:cubicBezTo>
                  <a:pt x="437" y="237"/>
                  <a:pt x="445" y="222"/>
                  <a:pt x="455" y="207"/>
                </a:cubicBezTo>
                <a:cubicBezTo>
                  <a:pt x="500" y="128"/>
                  <a:pt x="525" y="83"/>
                  <a:pt x="531" y="72"/>
                </a:cubicBezTo>
                <a:cubicBezTo>
                  <a:pt x="537" y="61"/>
                  <a:pt x="540" y="54"/>
                  <a:pt x="541" y="52"/>
                </a:cubicBezTo>
                <a:cubicBezTo>
                  <a:pt x="541" y="44"/>
                  <a:pt x="537" y="39"/>
                  <a:pt x="529" y="35"/>
                </a:cubicBezTo>
                <a:cubicBezTo>
                  <a:pt x="520" y="32"/>
                  <a:pt x="511" y="30"/>
                  <a:pt x="502" y="30"/>
                </a:cubicBezTo>
                <a:cubicBezTo>
                  <a:pt x="496" y="30"/>
                  <a:pt x="493" y="27"/>
                  <a:pt x="493" y="23"/>
                </a:cubicBezTo>
                <a:cubicBezTo>
                  <a:pt x="493" y="22"/>
                  <a:pt x="493" y="19"/>
                  <a:pt x="494" y="15"/>
                </a:cubicBezTo>
                <a:cubicBezTo>
                  <a:pt x="496" y="8"/>
                  <a:pt x="497" y="4"/>
                  <a:pt x="498" y="3"/>
                </a:cubicBezTo>
                <a:cubicBezTo>
                  <a:pt x="499" y="1"/>
                  <a:pt x="502" y="1"/>
                  <a:pt x="507" y="1"/>
                </a:cubicBezTo>
                <a:cubicBezTo>
                  <a:pt x="508" y="1"/>
                  <a:pt x="512" y="1"/>
                  <a:pt x="518" y="1"/>
                </a:cubicBezTo>
                <a:cubicBezTo>
                  <a:pt x="524" y="1"/>
                  <a:pt x="532" y="1"/>
                  <a:pt x="543" y="1"/>
                </a:cubicBezTo>
                <a:cubicBezTo>
                  <a:pt x="553" y="1"/>
                  <a:pt x="565" y="1"/>
                  <a:pt x="577" y="1"/>
                </a:cubicBezTo>
                <a:cubicBezTo>
                  <a:pt x="605" y="1"/>
                  <a:pt x="624" y="1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10"/>
                  <a:pt x="640" y="13"/>
                  <a:pt x="639" y="18"/>
                </a:cubicBezTo>
                <a:cubicBezTo>
                  <a:pt x="638" y="23"/>
                  <a:pt x="636" y="26"/>
                  <a:pt x="634" y="28"/>
                </a:cubicBezTo>
                <a:cubicBezTo>
                  <a:pt x="633" y="29"/>
                  <a:pt x="631" y="30"/>
                  <a:pt x="628" y="30"/>
                </a:cubicBezTo>
                <a:cubicBezTo>
                  <a:pt x="619" y="30"/>
                  <a:pt x="610" y="31"/>
                  <a:pt x="602" y="33"/>
                </a:cubicBezTo>
                <a:cubicBezTo>
                  <a:pt x="595" y="36"/>
                  <a:pt x="588" y="39"/>
                  <a:pt x="583" y="42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8"/>
                  <a:pt x="565" y="62"/>
                  <a:pt x="563" y="65"/>
                </a:cubicBezTo>
                <a:lnTo>
                  <a:pt x="561" y="68"/>
                </a:lnTo>
                <a:lnTo>
                  <a:pt x="452" y="258"/>
                </a:lnTo>
                <a:cubicBezTo>
                  <a:pt x="380" y="385"/>
                  <a:pt x="344" y="448"/>
                  <a:pt x="344" y="449"/>
                </a:cubicBezTo>
                <a:cubicBezTo>
                  <a:pt x="341" y="452"/>
                  <a:pt x="336" y="453"/>
                  <a:pt x="328" y="453"/>
                </a:cubicBezTo>
                <a:cubicBezTo>
                  <a:pt x="322" y="453"/>
                  <a:pt x="318" y="452"/>
                  <a:pt x="316" y="450"/>
                </a:cubicBezTo>
                <a:cubicBezTo>
                  <a:pt x="315" y="449"/>
                  <a:pt x="311" y="396"/>
                  <a:pt x="304" y="292"/>
                </a:cubicBezTo>
                <a:cubicBezTo>
                  <a:pt x="297" y="188"/>
                  <a:pt x="294" y="135"/>
                  <a:pt x="293" y="131"/>
                </a:cubicBezTo>
                <a:lnTo>
                  <a:pt x="286" y="143"/>
                </a:lnTo>
                <a:cubicBezTo>
                  <a:pt x="276" y="159"/>
                  <a:pt x="249" y="206"/>
                  <a:pt x="203" y="286"/>
                </a:cubicBezTo>
                <a:cubicBezTo>
                  <a:pt x="142" y="394"/>
                  <a:pt x="111" y="448"/>
                  <a:pt x="110" y="449"/>
                </a:cubicBezTo>
                <a:cubicBezTo>
                  <a:pt x="109" y="449"/>
                  <a:pt x="108" y="450"/>
                  <a:pt x="107" y="451"/>
                </a:cubicBezTo>
                <a:cubicBezTo>
                  <a:pt x="105" y="452"/>
                  <a:pt x="101" y="453"/>
                  <a:pt x="95" y="453"/>
                </a:cubicBezTo>
                <a:cubicBezTo>
                  <a:pt x="87" y="453"/>
                  <a:pt x="82" y="452"/>
                  <a:pt x="82" y="449"/>
                </a:cubicBezTo>
                <a:cubicBezTo>
                  <a:pt x="82" y="447"/>
                  <a:pt x="77" y="379"/>
                  <a:pt x="67" y="244"/>
                </a:cubicBezTo>
                <a:cubicBezTo>
                  <a:pt x="57" y="109"/>
                  <a:pt x="52" y="40"/>
                  <a:pt x="52" y="39"/>
                </a:cubicBezTo>
                <a:cubicBezTo>
                  <a:pt x="51" y="35"/>
                  <a:pt x="49" y="33"/>
                  <a:pt x="45" y="32"/>
                </a:cubicBezTo>
                <a:cubicBezTo>
                  <a:pt x="42" y="31"/>
                  <a:pt x="34" y="30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1" y="13"/>
                  <a:pt x="4" y="5"/>
                  <a:pt x="9" y="0"/>
                </a:cubicBezTo>
                <a:lnTo>
                  <a:pt x="17" y="0"/>
                </a:lnTo>
                <a:cubicBezTo>
                  <a:pt x="34" y="1"/>
                  <a:pt x="56" y="2"/>
                  <a:pt x="82" y="2"/>
                </a:cubicBezTo>
                <a:cubicBezTo>
                  <a:pt x="135" y="2"/>
                  <a:pt x="164" y="1"/>
                  <a:pt x="169" y="0"/>
                </a:cubicBezTo>
                <a:lnTo>
                  <a:pt x="176" y="0"/>
                </a:lnTo>
                <a:cubicBezTo>
                  <a:pt x="178" y="3"/>
                  <a:pt x="180" y="5"/>
                  <a:pt x="180" y="6"/>
                </a:cubicBezTo>
                <a:cubicBezTo>
                  <a:pt x="180" y="7"/>
                  <a:pt x="179" y="11"/>
                  <a:pt x="178" y="17"/>
                </a:cubicBezTo>
                <a:cubicBezTo>
                  <a:pt x="176" y="24"/>
                  <a:pt x="174" y="28"/>
                  <a:pt x="173" y="30"/>
                </a:cubicBezTo>
                <a:lnTo>
                  <a:pt x="159" y="30"/>
                </a:lnTo>
                <a:cubicBezTo>
                  <a:pt x="133" y="31"/>
                  <a:pt x="119" y="34"/>
                  <a:pt x="118" y="40"/>
                </a:cubicBezTo>
                <a:cubicBezTo>
                  <a:pt x="130" y="238"/>
                  <a:pt x="138" y="342"/>
                  <a:pt x="139" y="352"/>
                </a:cubicBezTo>
                <a:lnTo>
                  <a:pt x="290" y="86"/>
                </a:lnTo>
                <a:lnTo>
                  <a:pt x="289" y="63"/>
                </a:lnTo>
                <a:cubicBezTo>
                  <a:pt x="287" y="44"/>
                  <a:pt x="285" y="34"/>
                  <a:pt x="282" y="33"/>
                </a:cubicBezTo>
                <a:cubicBezTo>
                  <a:pt x="280" y="31"/>
                  <a:pt x="271" y="30"/>
                  <a:pt x="255" y="30"/>
                </a:cubicBezTo>
                <a:cubicBezTo>
                  <a:pt x="247" y="30"/>
                  <a:pt x="242" y="29"/>
                  <a:pt x="239" y="28"/>
                </a:cubicBezTo>
                <a:cubicBezTo>
                  <a:pt x="237" y="27"/>
                  <a:pt x="236" y="26"/>
                  <a:pt x="236" y="23"/>
                </a:cubicBezTo>
                <a:cubicBezTo>
                  <a:pt x="236" y="22"/>
                  <a:pt x="236" y="19"/>
                  <a:pt x="237" y="15"/>
                </a:cubicBezTo>
                <a:cubicBezTo>
                  <a:pt x="237" y="13"/>
                  <a:pt x="238" y="11"/>
                  <a:pt x="238" y="9"/>
                </a:cubicBezTo>
                <a:cubicBezTo>
                  <a:pt x="239" y="7"/>
                  <a:pt x="239" y="5"/>
                  <a:pt x="239" y="5"/>
                </a:cubicBezTo>
                <a:cubicBezTo>
                  <a:pt x="239" y="4"/>
                  <a:pt x="239" y="3"/>
                  <a:pt x="241" y="2"/>
                </a:cubicBezTo>
                <a:cubicBezTo>
                  <a:pt x="242" y="1"/>
                  <a:pt x="243" y="1"/>
                  <a:pt x="243" y="1"/>
                </a:cubicBezTo>
                <a:cubicBezTo>
                  <a:pt x="244" y="1"/>
                  <a:pt x="245" y="1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6" name=""/>
          <p:cNvSpPr/>
          <p:nvPr/>
        </p:nvSpPr>
        <p:spPr>
          <a:xfrm>
            <a:off x="7233840" y="362880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6"/>
                </a:lnTo>
                <a:cubicBezTo>
                  <a:pt x="79" y="52"/>
                  <a:pt x="108" y="97"/>
                  <a:pt x="127" y="151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8" y="405"/>
                </a:cubicBezTo>
                <a:cubicBezTo>
                  <a:pt x="144" y="432"/>
                  <a:pt x="139" y="455"/>
                  <a:pt x="133" y="473"/>
                </a:cubicBezTo>
                <a:cubicBezTo>
                  <a:pt x="128" y="492"/>
                  <a:pt x="120" y="512"/>
                  <a:pt x="109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70" y="594"/>
                  <a:pt x="59" y="606"/>
                </a:cubicBezTo>
                <a:cubicBezTo>
                  <a:pt x="47" y="618"/>
                  <a:pt x="40" y="625"/>
                  <a:pt x="38" y="628"/>
                </a:cubicBezTo>
                <a:cubicBezTo>
                  <a:pt x="36" y="630"/>
                  <a:pt x="31" y="634"/>
                  <a:pt x="22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6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1"/>
                  <a:pt x="7" y="626"/>
                </a:cubicBezTo>
                <a:cubicBezTo>
                  <a:pt x="74" y="557"/>
                  <a:pt x="107" y="455"/>
                  <a:pt x="107" y="321"/>
                </a:cubicBezTo>
                <a:cubicBezTo>
                  <a:pt x="107" y="187"/>
                  <a:pt x="74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7" name=""/>
          <p:cNvSpPr/>
          <p:nvPr/>
        </p:nvSpPr>
        <p:spPr>
          <a:xfrm>
            <a:off x="7380360" y="3730320"/>
            <a:ext cx="28080" cy="28080"/>
          </a:xfrm>
          <a:custGeom>
            <a:avLst/>
            <a:gdLst/>
            <a:ahLst/>
            <a:rect l="0" t="0" r="r" b="b"/>
            <a:pathLst>
              <a:path w="78" h="78">
                <a:moveTo>
                  <a:pt x="0" y="40"/>
                </a:moveTo>
                <a:cubicBezTo>
                  <a:pt x="0" y="29"/>
                  <a:pt x="3" y="20"/>
                  <a:pt x="11" y="13"/>
                </a:cubicBezTo>
                <a:cubicBezTo>
                  <a:pt x="18" y="4"/>
                  <a:pt x="28" y="0"/>
                  <a:pt x="39" y="0"/>
                </a:cubicBezTo>
                <a:cubicBezTo>
                  <a:pt x="49" y="0"/>
                  <a:pt x="58" y="4"/>
                  <a:pt x="66" y="11"/>
                </a:cubicBezTo>
                <a:cubicBezTo>
                  <a:pt x="74" y="18"/>
                  <a:pt x="78" y="28"/>
                  <a:pt x="78" y="39"/>
                </a:cubicBezTo>
                <a:cubicBezTo>
                  <a:pt x="78" y="50"/>
                  <a:pt x="75" y="59"/>
                  <a:pt x="67" y="67"/>
                </a:cubicBezTo>
                <a:cubicBezTo>
                  <a:pt x="60" y="74"/>
                  <a:pt x="51" y="78"/>
                  <a:pt x="40" y="78"/>
                </a:cubicBezTo>
                <a:cubicBezTo>
                  <a:pt x="29" y="78"/>
                  <a:pt x="18" y="75"/>
                  <a:pt x="11" y="67"/>
                </a:cubicBezTo>
                <a:cubicBezTo>
                  <a:pt x="4" y="60"/>
                  <a:pt x="0" y="51"/>
                  <a:pt x="0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8" name=""/>
          <p:cNvSpPr/>
          <p:nvPr/>
        </p:nvSpPr>
        <p:spPr>
          <a:xfrm>
            <a:off x="7485480" y="3644280"/>
            <a:ext cx="165960" cy="158040"/>
          </a:xfrm>
          <a:custGeom>
            <a:avLst/>
            <a:gdLst/>
            <a:ahLst/>
            <a:rect l="0" t="0" r="r" b="b"/>
            <a:pathLst>
              <a:path w="461" h="439">
                <a:moveTo>
                  <a:pt x="163" y="35"/>
                </a:moveTo>
                <a:cubicBezTo>
                  <a:pt x="163" y="32"/>
                  <a:pt x="151" y="30"/>
                  <a:pt x="126" y="30"/>
                </a:cubicBezTo>
                <a:cubicBezTo>
                  <a:pt x="116" y="30"/>
                  <a:pt x="109" y="29"/>
                  <a:pt x="106" y="29"/>
                </a:cubicBezTo>
                <a:cubicBezTo>
                  <a:pt x="103" y="29"/>
                  <a:pt x="102" y="26"/>
                  <a:pt x="102" y="23"/>
                </a:cubicBezTo>
                <a:cubicBezTo>
                  <a:pt x="102" y="22"/>
                  <a:pt x="102" y="20"/>
                  <a:pt x="103" y="15"/>
                </a:cubicBezTo>
                <a:cubicBezTo>
                  <a:pt x="105" y="7"/>
                  <a:pt x="107" y="2"/>
                  <a:pt x="109" y="1"/>
                </a:cubicBezTo>
                <a:cubicBezTo>
                  <a:pt x="110" y="1"/>
                  <a:pt x="152" y="0"/>
                  <a:pt x="234" y="0"/>
                </a:cubicBezTo>
                <a:cubicBezTo>
                  <a:pt x="315" y="1"/>
                  <a:pt x="359" y="1"/>
                  <a:pt x="364" y="2"/>
                </a:cubicBezTo>
                <a:cubicBezTo>
                  <a:pt x="392" y="7"/>
                  <a:pt x="414" y="17"/>
                  <a:pt x="433" y="33"/>
                </a:cubicBezTo>
                <a:cubicBezTo>
                  <a:pt x="451" y="50"/>
                  <a:pt x="461" y="71"/>
                  <a:pt x="461" y="98"/>
                </a:cubicBezTo>
                <a:cubicBezTo>
                  <a:pt x="461" y="131"/>
                  <a:pt x="447" y="162"/>
                  <a:pt x="419" y="190"/>
                </a:cubicBezTo>
                <a:cubicBezTo>
                  <a:pt x="389" y="219"/>
                  <a:pt x="351" y="237"/>
                  <a:pt x="305" y="245"/>
                </a:cubicBezTo>
                <a:cubicBezTo>
                  <a:pt x="302" y="245"/>
                  <a:pt x="279" y="246"/>
                  <a:pt x="237" y="246"/>
                </a:cubicBezTo>
                <a:lnTo>
                  <a:pt x="176" y="246"/>
                </a:lnTo>
                <a:lnTo>
                  <a:pt x="157" y="322"/>
                </a:lnTo>
                <a:cubicBezTo>
                  <a:pt x="144" y="372"/>
                  <a:pt x="138" y="398"/>
                  <a:pt x="138" y="401"/>
                </a:cubicBezTo>
                <a:cubicBezTo>
                  <a:pt x="138" y="403"/>
                  <a:pt x="138" y="404"/>
                  <a:pt x="138" y="404"/>
                </a:cubicBezTo>
                <a:cubicBezTo>
                  <a:pt x="139" y="405"/>
                  <a:pt x="140" y="406"/>
                  <a:pt x="143" y="407"/>
                </a:cubicBezTo>
                <a:cubicBezTo>
                  <a:pt x="146" y="408"/>
                  <a:pt x="149" y="409"/>
                  <a:pt x="154" y="408"/>
                </a:cubicBezTo>
                <a:cubicBezTo>
                  <a:pt x="159" y="408"/>
                  <a:pt x="166" y="408"/>
                  <a:pt x="175" y="410"/>
                </a:cubicBezTo>
                <a:lnTo>
                  <a:pt x="195" y="410"/>
                </a:lnTo>
                <a:cubicBezTo>
                  <a:pt x="197" y="413"/>
                  <a:pt x="199" y="416"/>
                  <a:pt x="199" y="417"/>
                </a:cubicBezTo>
                <a:cubicBezTo>
                  <a:pt x="199" y="423"/>
                  <a:pt x="197" y="430"/>
                  <a:pt x="194" y="436"/>
                </a:cubicBezTo>
                <a:cubicBezTo>
                  <a:pt x="192" y="438"/>
                  <a:pt x="189" y="439"/>
                  <a:pt x="184" y="439"/>
                </a:cubicBezTo>
                <a:cubicBezTo>
                  <a:pt x="183" y="439"/>
                  <a:pt x="175" y="439"/>
                  <a:pt x="160" y="438"/>
                </a:cubicBezTo>
                <a:cubicBezTo>
                  <a:pt x="146" y="438"/>
                  <a:pt x="123" y="438"/>
                  <a:pt x="95" y="438"/>
                </a:cubicBezTo>
                <a:cubicBezTo>
                  <a:pt x="69" y="438"/>
                  <a:pt x="48" y="438"/>
                  <a:pt x="34" y="438"/>
                </a:cubicBezTo>
                <a:cubicBezTo>
                  <a:pt x="20" y="438"/>
                  <a:pt x="12" y="438"/>
                  <a:pt x="11" y="438"/>
                </a:cubicBezTo>
                <a:cubicBezTo>
                  <a:pt x="3" y="438"/>
                  <a:pt x="0" y="436"/>
                  <a:pt x="0" y="432"/>
                </a:cubicBezTo>
                <a:cubicBezTo>
                  <a:pt x="0" y="431"/>
                  <a:pt x="0" y="428"/>
                  <a:pt x="2" y="423"/>
                </a:cubicBezTo>
                <a:cubicBezTo>
                  <a:pt x="3" y="416"/>
                  <a:pt x="5" y="412"/>
                  <a:pt x="7" y="411"/>
                </a:cubicBezTo>
                <a:cubicBezTo>
                  <a:pt x="8" y="411"/>
                  <a:pt x="13" y="410"/>
                  <a:pt x="21" y="410"/>
                </a:cubicBezTo>
                <a:cubicBezTo>
                  <a:pt x="33" y="410"/>
                  <a:pt x="46" y="409"/>
                  <a:pt x="60" y="408"/>
                </a:cubicBezTo>
                <a:cubicBezTo>
                  <a:pt x="66" y="406"/>
                  <a:pt x="70" y="404"/>
                  <a:pt x="72" y="400"/>
                </a:cubicBezTo>
                <a:cubicBezTo>
                  <a:pt x="73" y="398"/>
                  <a:pt x="89" y="339"/>
                  <a:pt x="118" y="222"/>
                </a:cubicBezTo>
                <a:cubicBezTo>
                  <a:pt x="149" y="104"/>
                  <a:pt x="163" y="42"/>
                  <a:pt x="163" y="35"/>
                </a:cubicBezTo>
                <a:moveTo>
                  <a:pt x="393" y="83"/>
                </a:moveTo>
                <a:cubicBezTo>
                  <a:pt x="393" y="77"/>
                  <a:pt x="393" y="73"/>
                  <a:pt x="392" y="69"/>
                </a:cubicBezTo>
                <a:cubicBezTo>
                  <a:pt x="391" y="66"/>
                  <a:pt x="389" y="61"/>
                  <a:pt x="386" y="55"/>
                </a:cubicBezTo>
                <a:cubicBezTo>
                  <a:pt x="383" y="49"/>
                  <a:pt x="378" y="45"/>
                  <a:pt x="370" y="41"/>
                </a:cubicBezTo>
                <a:cubicBezTo>
                  <a:pt x="362" y="38"/>
                  <a:pt x="352" y="34"/>
                  <a:pt x="339" y="31"/>
                </a:cubicBezTo>
                <a:cubicBezTo>
                  <a:pt x="336" y="30"/>
                  <a:pt x="318" y="30"/>
                  <a:pt x="287" y="30"/>
                </a:cubicBezTo>
                <a:cubicBezTo>
                  <a:pt x="280" y="30"/>
                  <a:pt x="272" y="30"/>
                  <a:pt x="265" y="30"/>
                </a:cubicBezTo>
                <a:cubicBezTo>
                  <a:pt x="257" y="30"/>
                  <a:pt x="251" y="30"/>
                  <a:pt x="246" y="30"/>
                </a:cubicBezTo>
                <a:cubicBezTo>
                  <a:pt x="241" y="31"/>
                  <a:pt x="239" y="31"/>
                  <a:pt x="238" y="30"/>
                </a:cubicBezTo>
                <a:cubicBezTo>
                  <a:pt x="233" y="31"/>
                  <a:pt x="229" y="33"/>
                  <a:pt x="227" y="36"/>
                </a:cubicBezTo>
                <a:cubicBezTo>
                  <a:pt x="226" y="39"/>
                  <a:pt x="222" y="55"/>
                  <a:pt x="215" y="85"/>
                </a:cubicBezTo>
                <a:cubicBezTo>
                  <a:pt x="208" y="116"/>
                  <a:pt x="200" y="145"/>
                  <a:pt x="192" y="175"/>
                </a:cubicBezTo>
                <a:cubicBezTo>
                  <a:pt x="185" y="203"/>
                  <a:pt x="181" y="218"/>
                  <a:pt x="181" y="218"/>
                </a:cubicBezTo>
                <a:cubicBezTo>
                  <a:pt x="181" y="219"/>
                  <a:pt x="198" y="220"/>
                  <a:pt x="233" y="220"/>
                </a:cubicBezTo>
                <a:lnTo>
                  <a:pt x="240" y="220"/>
                </a:lnTo>
                <a:lnTo>
                  <a:pt x="255" y="220"/>
                </a:lnTo>
                <a:cubicBezTo>
                  <a:pt x="303" y="220"/>
                  <a:pt x="337" y="209"/>
                  <a:pt x="358" y="188"/>
                </a:cubicBezTo>
                <a:cubicBezTo>
                  <a:pt x="369" y="176"/>
                  <a:pt x="378" y="159"/>
                  <a:pt x="384" y="136"/>
                </a:cubicBezTo>
                <a:cubicBezTo>
                  <a:pt x="390" y="114"/>
                  <a:pt x="393" y="96"/>
                  <a:pt x="393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9" name=""/>
          <p:cNvSpPr/>
          <p:nvPr/>
        </p:nvSpPr>
        <p:spPr>
          <a:xfrm>
            <a:off x="7672680" y="362880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0" y="321"/>
                </a:moveTo>
                <a:cubicBezTo>
                  <a:pt x="0" y="291"/>
                  <a:pt x="2" y="263"/>
                  <a:pt x="7" y="237"/>
                </a:cubicBezTo>
                <a:cubicBezTo>
                  <a:pt x="11" y="210"/>
                  <a:pt x="16" y="187"/>
                  <a:pt x="21" y="168"/>
                </a:cubicBezTo>
                <a:cubicBezTo>
                  <a:pt x="27" y="149"/>
                  <a:pt x="36" y="130"/>
                  <a:pt x="46" y="112"/>
                </a:cubicBezTo>
                <a:cubicBezTo>
                  <a:pt x="56" y="93"/>
                  <a:pt x="65" y="79"/>
                  <a:pt x="71" y="69"/>
                </a:cubicBezTo>
                <a:cubicBezTo>
                  <a:pt x="77" y="58"/>
                  <a:pt x="85" y="47"/>
                  <a:pt x="97" y="35"/>
                </a:cubicBezTo>
                <a:cubicBezTo>
                  <a:pt x="109" y="23"/>
                  <a:pt x="116" y="16"/>
                  <a:pt x="119" y="14"/>
                </a:cubicBezTo>
                <a:cubicBezTo>
                  <a:pt x="121" y="11"/>
                  <a:pt x="126" y="7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2"/>
                  <a:pt x="144" y="19"/>
                </a:cubicBezTo>
                <a:cubicBezTo>
                  <a:pt x="136" y="27"/>
                  <a:pt x="128" y="38"/>
                  <a:pt x="117" y="53"/>
                </a:cubicBezTo>
                <a:cubicBezTo>
                  <a:pt x="107" y="68"/>
                  <a:pt x="97" y="87"/>
                  <a:pt x="86" y="108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2" y="234"/>
                  <a:pt x="48" y="275"/>
                  <a:pt x="48" y="321"/>
                </a:cubicBezTo>
                <a:cubicBezTo>
                  <a:pt x="48" y="366"/>
                  <a:pt x="52" y="407"/>
                  <a:pt x="59" y="444"/>
                </a:cubicBezTo>
                <a:cubicBezTo>
                  <a:pt x="66" y="481"/>
                  <a:pt x="75" y="511"/>
                  <a:pt x="85" y="534"/>
                </a:cubicBezTo>
                <a:cubicBezTo>
                  <a:pt x="96" y="557"/>
                  <a:pt x="106" y="575"/>
                  <a:pt x="117" y="589"/>
                </a:cubicBezTo>
                <a:cubicBezTo>
                  <a:pt x="127" y="603"/>
                  <a:pt x="136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0"/>
                  <a:pt x="151" y="642"/>
                  <a:pt x="145" y="642"/>
                </a:cubicBezTo>
                <a:lnTo>
                  <a:pt x="143" y="642"/>
                </a:lnTo>
                <a:lnTo>
                  <a:pt x="135" y="642"/>
                </a:lnTo>
                <a:lnTo>
                  <a:pt x="117" y="627"/>
                </a:lnTo>
                <a:cubicBezTo>
                  <a:pt x="77" y="591"/>
                  <a:pt x="47" y="545"/>
                  <a:pt x="28" y="490"/>
                </a:cubicBezTo>
                <a:cubicBezTo>
                  <a:pt x="9" y="436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0" name=""/>
          <p:cNvSpPr/>
          <p:nvPr/>
        </p:nvSpPr>
        <p:spPr>
          <a:xfrm>
            <a:off x="7752600" y="364428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7" y="0"/>
                </a:moveTo>
                <a:cubicBezTo>
                  <a:pt x="253" y="0"/>
                  <a:pt x="264" y="0"/>
                  <a:pt x="279" y="1"/>
                </a:cubicBezTo>
                <a:cubicBezTo>
                  <a:pt x="294" y="1"/>
                  <a:pt x="309" y="2"/>
                  <a:pt x="322" y="2"/>
                </a:cubicBezTo>
                <a:cubicBezTo>
                  <a:pt x="344" y="2"/>
                  <a:pt x="362" y="2"/>
                  <a:pt x="377" y="1"/>
                </a:cubicBezTo>
                <a:cubicBezTo>
                  <a:pt x="391" y="1"/>
                  <a:pt x="399" y="1"/>
                  <a:pt x="402" y="1"/>
                </a:cubicBezTo>
                <a:cubicBezTo>
                  <a:pt x="409" y="1"/>
                  <a:pt x="413" y="2"/>
                  <a:pt x="413" y="6"/>
                </a:cubicBezTo>
                <a:cubicBezTo>
                  <a:pt x="413" y="8"/>
                  <a:pt x="412" y="11"/>
                  <a:pt x="411" y="15"/>
                </a:cubicBezTo>
                <a:cubicBezTo>
                  <a:pt x="409" y="23"/>
                  <a:pt x="407" y="27"/>
                  <a:pt x="405" y="28"/>
                </a:cubicBezTo>
                <a:cubicBezTo>
                  <a:pt x="404" y="29"/>
                  <a:pt x="399" y="30"/>
                  <a:pt x="391" y="30"/>
                </a:cubicBezTo>
                <a:cubicBezTo>
                  <a:pt x="381" y="30"/>
                  <a:pt x="372" y="31"/>
                  <a:pt x="366" y="33"/>
                </a:cubicBezTo>
                <a:cubicBezTo>
                  <a:pt x="359" y="34"/>
                  <a:pt x="355" y="36"/>
                  <a:pt x="352" y="38"/>
                </a:cubicBezTo>
                <a:cubicBezTo>
                  <a:pt x="350" y="40"/>
                  <a:pt x="349" y="42"/>
                  <a:pt x="350" y="44"/>
                </a:cubicBezTo>
                <a:cubicBezTo>
                  <a:pt x="350" y="50"/>
                  <a:pt x="354" y="101"/>
                  <a:pt x="360" y="197"/>
                </a:cubicBezTo>
                <a:cubicBezTo>
                  <a:pt x="367" y="294"/>
                  <a:pt x="371" y="345"/>
                  <a:pt x="371" y="351"/>
                </a:cubicBezTo>
                <a:lnTo>
                  <a:pt x="372" y="349"/>
                </a:lnTo>
                <a:cubicBezTo>
                  <a:pt x="373" y="347"/>
                  <a:pt x="374" y="345"/>
                  <a:pt x="376" y="342"/>
                </a:cubicBezTo>
                <a:cubicBezTo>
                  <a:pt x="378" y="339"/>
                  <a:pt x="380" y="335"/>
                  <a:pt x="384" y="330"/>
                </a:cubicBezTo>
                <a:cubicBezTo>
                  <a:pt x="387" y="325"/>
                  <a:pt x="391" y="318"/>
                  <a:pt x="394" y="311"/>
                </a:cubicBezTo>
                <a:cubicBezTo>
                  <a:pt x="398" y="303"/>
                  <a:pt x="403" y="294"/>
                  <a:pt x="410" y="284"/>
                </a:cubicBezTo>
                <a:cubicBezTo>
                  <a:pt x="416" y="275"/>
                  <a:pt x="423" y="263"/>
                  <a:pt x="429" y="250"/>
                </a:cubicBezTo>
                <a:cubicBezTo>
                  <a:pt x="435" y="237"/>
                  <a:pt x="444" y="222"/>
                  <a:pt x="454" y="207"/>
                </a:cubicBezTo>
                <a:cubicBezTo>
                  <a:pt x="499" y="128"/>
                  <a:pt x="525" y="83"/>
                  <a:pt x="531" y="72"/>
                </a:cubicBezTo>
                <a:cubicBezTo>
                  <a:pt x="537" y="61"/>
                  <a:pt x="540" y="54"/>
                  <a:pt x="540" y="52"/>
                </a:cubicBezTo>
                <a:cubicBezTo>
                  <a:pt x="540" y="44"/>
                  <a:pt x="536" y="39"/>
                  <a:pt x="528" y="35"/>
                </a:cubicBezTo>
                <a:cubicBezTo>
                  <a:pt x="520" y="32"/>
                  <a:pt x="510" y="30"/>
                  <a:pt x="500" y="30"/>
                </a:cubicBezTo>
                <a:cubicBezTo>
                  <a:pt x="494" y="30"/>
                  <a:pt x="491" y="27"/>
                  <a:pt x="491" y="23"/>
                </a:cubicBezTo>
                <a:cubicBezTo>
                  <a:pt x="491" y="22"/>
                  <a:pt x="492" y="19"/>
                  <a:pt x="493" y="15"/>
                </a:cubicBezTo>
                <a:cubicBezTo>
                  <a:pt x="494" y="8"/>
                  <a:pt x="496" y="4"/>
                  <a:pt x="496" y="3"/>
                </a:cubicBezTo>
                <a:cubicBezTo>
                  <a:pt x="497" y="1"/>
                  <a:pt x="500" y="1"/>
                  <a:pt x="505" y="1"/>
                </a:cubicBezTo>
                <a:cubicBezTo>
                  <a:pt x="507" y="1"/>
                  <a:pt x="510" y="1"/>
                  <a:pt x="517" y="1"/>
                </a:cubicBezTo>
                <a:cubicBezTo>
                  <a:pt x="523" y="1"/>
                  <a:pt x="532" y="1"/>
                  <a:pt x="542" y="1"/>
                </a:cubicBezTo>
                <a:cubicBezTo>
                  <a:pt x="553" y="1"/>
                  <a:pt x="565" y="1"/>
                  <a:pt x="577" y="1"/>
                </a:cubicBezTo>
                <a:cubicBezTo>
                  <a:pt x="605" y="1"/>
                  <a:pt x="623" y="1"/>
                  <a:pt x="631" y="0"/>
                </a:cubicBezTo>
                <a:cubicBezTo>
                  <a:pt x="637" y="0"/>
                  <a:pt x="640" y="2"/>
                  <a:pt x="640" y="7"/>
                </a:cubicBezTo>
                <a:cubicBezTo>
                  <a:pt x="640" y="10"/>
                  <a:pt x="640" y="13"/>
                  <a:pt x="638" y="18"/>
                </a:cubicBezTo>
                <a:cubicBezTo>
                  <a:pt x="637" y="23"/>
                  <a:pt x="636" y="26"/>
                  <a:pt x="634" y="28"/>
                </a:cubicBezTo>
                <a:cubicBezTo>
                  <a:pt x="632" y="29"/>
                  <a:pt x="630" y="30"/>
                  <a:pt x="628" y="30"/>
                </a:cubicBezTo>
                <a:cubicBezTo>
                  <a:pt x="618" y="30"/>
                  <a:pt x="610" y="31"/>
                  <a:pt x="602" y="33"/>
                </a:cubicBezTo>
                <a:cubicBezTo>
                  <a:pt x="594" y="36"/>
                  <a:pt x="588" y="39"/>
                  <a:pt x="583" y="42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8"/>
                  <a:pt x="565" y="62"/>
                  <a:pt x="563" y="65"/>
                </a:cubicBezTo>
                <a:lnTo>
                  <a:pt x="560" y="68"/>
                </a:lnTo>
                <a:lnTo>
                  <a:pt x="451" y="258"/>
                </a:lnTo>
                <a:cubicBezTo>
                  <a:pt x="379" y="385"/>
                  <a:pt x="343" y="448"/>
                  <a:pt x="343" y="449"/>
                </a:cubicBezTo>
                <a:cubicBezTo>
                  <a:pt x="340" y="452"/>
                  <a:pt x="335" y="453"/>
                  <a:pt x="327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9"/>
                  <a:pt x="310" y="396"/>
                  <a:pt x="303" y="292"/>
                </a:cubicBezTo>
                <a:cubicBezTo>
                  <a:pt x="296" y="188"/>
                  <a:pt x="292" y="135"/>
                  <a:pt x="292" y="131"/>
                </a:cubicBezTo>
                <a:lnTo>
                  <a:pt x="284" y="143"/>
                </a:lnTo>
                <a:cubicBezTo>
                  <a:pt x="275" y="159"/>
                  <a:pt x="247" y="206"/>
                  <a:pt x="202" y="286"/>
                </a:cubicBezTo>
                <a:cubicBezTo>
                  <a:pt x="141" y="394"/>
                  <a:pt x="109" y="448"/>
                  <a:pt x="108" y="449"/>
                </a:cubicBezTo>
                <a:cubicBezTo>
                  <a:pt x="108" y="449"/>
                  <a:pt x="107" y="450"/>
                  <a:pt x="105" y="451"/>
                </a:cubicBezTo>
                <a:cubicBezTo>
                  <a:pt x="103" y="452"/>
                  <a:pt x="99" y="453"/>
                  <a:pt x="94" y="453"/>
                </a:cubicBezTo>
                <a:cubicBezTo>
                  <a:pt x="86" y="453"/>
                  <a:pt x="81" y="452"/>
                  <a:pt x="80" y="449"/>
                </a:cubicBezTo>
                <a:cubicBezTo>
                  <a:pt x="80" y="447"/>
                  <a:pt x="76" y="379"/>
                  <a:pt x="66" y="244"/>
                </a:cubicBezTo>
                <a:cubicBezTo>
                  <a:pt x="57" y="109"/>
                  <a:pt x="52" y="40"/>
                  <a:pt x="51" y="39"/>
                </a:cubicBezTo>
                <a:cubicBezTo>
                  <a:pt x="51" y="35"/>
                  <a:pt x="48" y="33"/>
                  <a:pt x="45" y="32"/>
                </a:cubicBezTo>
                <a:cubicBezTo>
                  <a:pt x="42" y="31"/>
                  <a:pt x="33" y="30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1" y="13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5" y="2"/>
                  <a:pt x="80" y="2"/>
                </a:cubicBezTo>
                <a:cubicBezTo>
                  <a:pt x="134" y="2"/>
                  <a:pt x="163" y="1"/>
                  <a:pt x="168" y="0"/>
                </a:cubicBezTo>
                <a:lnTo>
                  <a:pt x="175" y="0"/>
                </a:lnTo>
                <a:cubicBezTo>
                  <a:pt x="177" y="3"/>
                  <a:pt x="178" y="5"/>
                  <a:pt x="178" y="6"/>
                </a:cubicBezTo>
                <a:cubicBezTo>
                  <a:pt x="178" y="7"/>
                  <a:pt x="178" y="11"/>
                  <a:pt x="177" y="17"/>
                </a:cubicBezTo>
                <a:cubicBezTo>
                  <a:pt x="175" y="24"/>
                  <a:pt x="173" y="28"/>
                  <a:pt x="171" y="30"/>
                </a:cubicBezTo>
                <a:lnTo>
                  <a:pt x="158" y="30"/>
                </a:lnTo>
                <a:cubicBezTo>
                  <a:pt x="132" y="31"/>
                  <a:pt x="118" y="34"/>
                  <a:pt x="116" y="40"/>
                </a:cubicBezTo>
                <a:cubicBezTo>
                  <a:pt x="129" y="238"/>
                  <a:pt x="136" y="342"/>
                  <a:pt x="138" y="352"/>
                </a:cubicBezTo>
                <a:lnTo>
                  <a:pt x="289" y="86"/>
                </a:lnTo>
                <a:lnTo>
                  <a:pt x="287" y="63"/>
                </a:lnTo>
                <a:cubicBezTo>
                  <a:pt x="286" y="44"/>
                  <a:pt x="284" y="34"/>
                  <a:pt x="281" y="33"/>
                </a:cubicBezTo>
                <a:cubicBezTo>
                  <a:pt x="278" y="31"/>
                  <a:pt x="269" y="30"/>
                  <a:pt x="254" y="30"/>
                </a:cubicBezTo>
                <a:cubicBezTo>
                  <a:pt x="246" y="30"/>
                  <a:pt x="241" y="29"/>
                  <a:pt x="238" y="28"/>
                </a:cubicBezTo>
                <a:cubicBezTo>
                  <a:pt x="235" y="27"/>
                  <a:pt x="234" y="26"/>
                  <a:pt x="234" y="23"/>
                </a:cubicBezTo>
                <a:cubicBezTo>
                  <a:pt x="234" y="22"/>
                  <a:pt x="235" y="19"/>
                  <a:pt x="235" y="15"/>
                </a:cubicBezTo>
                <a:cubicBezTo>
                  <a:pt x="236" y="13"/>
                  <a:pt x="236" y="11"/>
                  <a:pt x="237" y="9"/>
                </a:cubicBezTo>
                <a:cubicBezTo>
                  <a:pt x="237" y="7"/>
                  <a:pt x="237" y="5"/>
                  <a:pt x="237" y="5"/>
                </a:cubicBezTo>
                <a:cubicBezTo>
                  <a:pt x="237" y="4"/>
                  <a:pt x="238" y="3"/>
                  <a:pt x="239" y="2"/>
                </a:cubicBezTo>
                <a:cubicBezTo>
                  <a:pt x="241" y="1"/>
                  <a:pt x="241" y="1"/>
                  <a:pt x="242" y="1"/>
                </a:cubicBezTo>
                <a:cubicBezTo>
                  <a:pt x="242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1" name=""/>
          <p:cNvSpPr/>
          <p:nvPr/>
        </p:nvSpPr>
        <p:spPr>
          <a:xfrm>
            <a:off x="7995600" y="362880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6"/>
                </a:lnTo>
                <a:cubicBezTo>
                  <a:pt x="79" y="52"/>
                  <a:pt x="108" y="97"/>
                  <a:pt x="126" y="151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8" y="405"/>
                </a:cubicBezTo>
                <a:cubicBezTo>
                  <a:pt x="143" y="432"/>
                  <a:pt x="138" y="455"/>
                  <a:pt x="133" y="473"/>
                </a:cubicBezTo>
                <a:cubicBezTo>
                  <a:pt x="127" y="492"/>
                  <a:pt x="119" y="512"/>
                  <a:pt x="109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70" y="594"/>
                  <a:pt x="58" y="606"/>
                </a:cubicBezTo>
                <a:cubicBezTo>
                  <a:pt x="46" y="618"/>
                  <a:pt x="39" y="625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8" y="642"/>
                  <a:pt x="6" y="642"/>
                  <a:pt x="5" y="642"/>
                </a:cubicBezTo>
                <a:cubicBezTo>
                  <a:pt x="4" y="642"/>
                  <a:pt x="2" y="642"/>
                  <a:pt x="2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2" y="631"/>
                  <a:pt x="7" y="626"/>
                </a:cubicBezTo>
                <a:cubicBezTo>
                  <a:pt x="74" y="557"/>
                  <a:pt x="107" y="455"/>
                  <a:pt x="107" y="321"/>
                </a:cubicBezTo>
                <a:cubicBezTo>
                  <a:pt x="107" y="187"/>
                  <a:pt x="74" y="85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2" name=""/>
          <p:cNvSpPr/>
          <p:nvPr/>
        </p:nvSpPr>
        <p:spPr>
          <a:xfrm>
            <a:off x="933120" y="40287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20"/>
                  <a:pt x="46" y="13"/>
                  <a:pt x="58" y="8"/>
                </a:cubicBezTo>
                <a:cubicBezTo>
                  <a:pt x="69" y="4"/>
                  <a:pt x="81" y="0"/>
                  <a:pt x="94" y="0"/>
                </a:cubicBezTo>
                <a:cubicBezTo>
                  <a:pt x="106" y="0"/>
                  <a:pt x="118" y="4"/>
                  <a:pt x="129" y="8"/>
                </a:cubicBezTo>
                <a:cubicBezTo>
                  <a:pt x="141" y="13"/>
                  <a:pt x="151" y="20"/>
                  <a:pt x="160" y="28"/>
                </a:cubicBezTo>
                <a:cubicBezTo>
                  <a:pt x="168" y="37"/>
                  <a:pt x="175" y="47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3" name=""/>
          <p:cNvSpPr txBox="1"/>
          <p:nvPr/>
        </p:nvSpPr>
        <p:spPr>
          <a:xfrm>
            <a:off x="1128600" y="3596760"/>
            <a:ext cx="5310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MAP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4" name=""/>
          <p:cNvSpPr/>
          <p:nvPr/>
        </p:nvSpPr>
        <p:spPr>
          <a:xfrm>
            <a:off x="3827160" y="3968280"/>
            <a:ext cx="168120" cy="159840"/>
          </a:xfrm>
          <a:custGeom>
            <a:avLst/>
            <a:gdLst/>
            <a:ahLst/>
            <a:rect l="0" t="0" r="r" b="b"/>
            <a:pathLst>
              <a:path w="467" h="444">
                <a:moveTo>
                  <a:pt x="165" y="36"/>
                </a:moveTo>
                <a:cubicBezTo>
                  <a:pt x="165" y="33"/>
                  <a:pt x="152" y="31"/>
                  <a:pt x="128" y="30"/>
                </a:cubicBezTo>
                <a:cubicBezTo>
                  <a:pt x="117" y="30"/>
                  <a:pt x="111" y="30"/>
                  <a:pt x="108" y="29"/>
                </a:cubicBezTo>
                <a:cubicBezTo>
                  <a:pt x="104" y="29"/>
                  <a:pt x="103" y="27"/>
                  <a:pt x="103" y="23"/>
                </a:cubicBezTo>
                <a:cubicBezTo>
                  <a:pt x="103" y="22"/>
                  <a:pt x="103" y="20"/>
                  <a:pt x="104" y="16"/>
                </a:cubicBezTo>
                <a:cubicBezTo>
                  <a:pt x="107" y="7"/>
                  <a:pt x="109" y="2"/>
                  <a:pt x="110" y="1"/>
                </a:cubicBezTo>
                <a:cubicBezTo>
                  <a:pt x="111" y="1"/>
                  <a:pt x="153" y="0"/>
                  <a:pt x="236" y="0"/>
                </a:cubicBezTo>
                <a:cubicBezTo>
                  <a:pt x="319" y="1"/>
                  <a:pt x="363" y="1"/>
                  <a:pt x="369" y="2"/>
                </a:cubicBezTo>
                <a:cubicBezTo>
                  <a:pt x="396" y="7"/>
                  <a:pt x="419" y="17"/>
                  <a:pt x="438" y="34"/>
                </a:cubicBezTo>
                <a:cubicBezTo>
                  <a:pt x="457" y="50"/>
                  <a:pt x="466" y="72"/>
                  <a:pt x="467" y="99"/>
                </a:cubicBezTo>
                <a:cubicBezTo>
                  <a:pt x="467" y="133"/>
                  <a:pt x="452" y="163"/>
                  <a:pt x="424" y="191"/>
                </a:cubicBezTo>
                <a:cubicBezTo>
                  <a:pt x="394" y="220"/>
                  <a:pt x="355" y="239"/>
                  <a:pt x="308" y="247"/>
                </a:cubicBezTo>
                <a:cubicBezTo>
                  <a:pt x="305" y="247"/>
                  <a:pt x="282" y="248"/>
                  <a:pt x="239" y="248"/>
                </a:cubicBezTo>
                <a:lnTo>
                  <a:pt x="178" y="248"/>
                </a:lnTo>
                <a:lnTo>
                  <a:pt x="158" y="326"/>
                </a:lnTo>
                <a:cubicBezTo>
                  <a:pt x="145" y="376"/>
                  <a:pt x="139" y="403"/>
                  <a:pt x="139" y="406"/>
                </a:cubicBezTo>
                <a:cubicBezTo>
                  <a:pt x="139" y="408"/>
                  <a:pt x="139" y="409"/>
                  <a:pt x="139" y="409"/>
                </a:cubicBezTo>
                <a:cubicBezTo>
                  <a:pt x="140" y="410"/>
                  <a:pt x="141" y="410"/>
                  <a:pt x="144" y="412"/>
                </a:cubicBezTo>
                <a:cubicBezTo>
                  <a:pt x="146" y="413"/>
                  <a:pt x="150" y="413"/>
                  <a:pt x="155" y="413"/>
                </a:cubicBezTo>
                <a:cubicBezTo>
                  <a:pt x="160" y="413"/>
                  <a:pt x="167" y="413"/>
                  <a:pt x="176" y="414"/>
                </a:cubicBezTo>
                <a:lnTo>
                  <a:pt x="196" y="414"/>
                </a:lnTo>
                <a:cubicBezTo>
                  <a:pt x="199" y="418"/>
                  <a:pt x="200" y="421"/>
                  <a:pt x="200" y="421"/>
                </a:cubicBezTo>
                <a:cubicBezTo>
                  <a:pt x="200" y="428"/>
                  <a:pt x="199" y="435"/>
                  <a:pt x="196" y="441"/>
                </a:cubicBezTo>
                <a:cubicBezTo>
                  <a:pt x="194" y="443"/>
                  <a:pt x="190" y="444"/>
                  <a:pt x="185" y="444"/>
                </a:cubicBezTo>
                <a:cubicBezTo>
                  <a:pt x="184" y="444"/>
                  <a:pt x="176" y="444"/>
                  <a:pt x="161" y="444"/>
                </a:cubicBezTo>
                <a:cubicBezTo>
                  <a:pt x="147" y="443"/>
                  <a:pt x="125" y="443"/>
                  <a:pt x="96" y="443"/>
                </a:cubicBezTo>
                <a:cubicBezTo>
                  <a:pt x="70" y="443"/>
                  <a:pt x="49" y="443"/>
                  <a:pt x="35" y="443"/>
                </a:cubicBezTo>
                <a:cubicBezTo>
                  <a:pt x="21" y="443"/>
                  <a:pt x="13" y="443"/>
                  <a:pt x="12" y="444"/>
                </a:cubicBezTo>
                <a:cubicBezTo>
                  <a:pt x="4" y="444"/>
                  <a:pt x="0" y="441"/>
                  <a:pt x="0" y="437"/>
                </a:cubicBezTo>
                <a:cubicBezTo>
                  <a:pt x="0" y="436"/>
                  <a:pt x="0" y="433"/>
                  <a:pt x="2" y="428"/>
                </a:cubicBezTo>
                <a:cubicBezTo>
                  <a:pt x="4" y="421"/>
                  <a:pt x="5" y="417"/>
                  <a:pt x="7" y="416"/>
                </a:cubicBezTo>
                <a:cubicBezTo>
                  <a:pt x="9" y="415"/>
                  <a:pt x="14" y="415"/>
                  <a:pt x="22" y="414"/>
                </a:cubicBezTo>
                <a:cubicBezTo>
                  <a:pt x="34" y="414"/>
                  <a:pt x="47" y="414"/>
                  <a:pt x="61" y="412"/>
                </a:cubicBezTo>
                <a:cubicBezTo>
                  <a:pt x="67" y="411"/>
                  <a:pt x="71" y="409"/>
                  <a:pt x="73" y="405"/>
                </a:cubicBezTo>
                <a:cubicBezTo>
                  <a:pt x="74" y="403"/>
                  <a:pt x="90" y="343"/>
                  <a:pt x="120" y="223"/>
                </a:cubicBezTo>
                <a:cubicBezTo>
                  <a:pt x="150" y="105"/>
                  <a:pt x="165" y="42"/>
                  <a:pt x="165" y="36"/>
                </a:cubicBezTo>
                <a:moveTo>
                  <a:pt x="398" y="84"/>
                </a:moveTo>
                <a:cubicBezTo>
                  <a:pt x="398" y="78"/>
                  <a:pt x="397" y="74"/>
                  <a:pt x="397" y="70"/>
                </a:cubicBezTo>
                <a:cubicBezTo>
                  <a:pt x="396" y="67"/>
                  <a:pt x="394" y="62"/>
                  <a:pt x="391" y="56"/>
                </a:cubicBezTo>
                <a:cubicBezTo>
                  <a:pt x="388" y="50"/>
                  <a:pt x="382" y="45"/>
                  <a:pt x="374" y="42"/>
                </a:cubicBezTo>
                <a:cubicBezTo>
                  <a:pt x="367" y="38"/>
                  <a:pt x="356" y="35"/>
                  <a:pt x="343" y="31"/>
                </a:cubicBezTo>
                <a:cubicBezTo>
                  <a:pt x="340" y="31"/>
                  <a:pt x="322" y="30"/>
                  <a:pt x="290" y="30"/>
                </a:cubicBezTo>
                <a:cubicBezTo>
                  <a:pt x="282" y="30"/>
                  <a:pt x="275" y="30"/>
                  <a:pt x="267" y="30"/>
                </a:cubicBezTo>
                <a:cubicBezTo>
                  <a:pt x="259" y="30"/>
                  <a:pt x="253" y="30"/>
                  <a:pt x="248" y="31"/>
                </a:cubicBezTo>
                <a:cubicBezTo>
                  <a:pt x="244" y="31"/>
                  <a:pt x="241" y="31"/>
                  <a:pt x="240" y="31"/>
                </a:cubicBezTo>
                <a:cubicBezTo>
                  <a:pt x="235" y="31"/>
                  <a:pt x="231" y="33"/>
                  <a:pt x="229" y="36"/>
                </a:cubicBezTo>
                <a:cubicBezTo>
                  <a:pt x="228" y="39"/>
                  <a:pt x="224" y="56"/>
                  <a:pt x="216" y="86"/>
                </a:cubicBezTo>
                <a:cubicBezTo>
                  <a:pt x="209" y="117"/>
                  <a:pt x="202" y="147"/>
                  <a:pt x="194" y="176"/>
                </a:cubicBezTo>
                <a:cubicBezTo>
                  <a:pt x="186" y="205"/>
                  <a:pt x="182" y="220"/>
                  <a:pt x="182" y="220"/>
                </a:cubicBezTo>
                <a:cubicBezTo>
                  <a:pt x="182" y="221"/>
                  <a:pt x="200" y="221"/>
                  <a:pt x="235" y="221"/>
                </a:cubicBezTo>
                <a:lnTo>
                  <a:pt x="242" y="221"/>
                </a:lnTo>
                <a:lnTo>
                  <a:pt x="257" y="221"/>
                </a:lnTo>
                <a:cubicBezTo>
                  <a:pt x="307" y="221"/>
                  <a:pt x="341" y="211"/>
                  <a:pt x="362" y="189"/>
                </a:cubicBezTo>
                <a:cubicBezTo>
                  <a:pt x="374" y="177"/>
                  <a:pt x="383" y="160"/>
                  <a:pt x="389" y="138"/>
                </a:cubicBezTo>
                <a:cubicBezTo>
                  <a:pt x="395" y="115"/>
                  <a:pt x="398" y="97"/>
                  <a:pt x="398" y="8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5" name=""/>
          <p:cNvSpPr/>
          <p:nvPr/>
        </p:nvSpPr>
        <p:spPr>
          <a:xfrm>
            <a:off x="4016880" y="3952800"/>
            <a:ext cx="56160" cy="233640"/>
          </a:xfrm>
          <a:custGeom>
            <a:avLst/>
            <a:gdLst/>
            <a:ahLst/>
            <a:rect l="0" t="0" r="r" b="b"/>
            <a:pathLst>
              <a:path w="156" h="649">
                <a:moveTo>
                  <a:pt x="0" y="324"/>
                </a:moveTo>
                <a:cubicBezTo>
                  <a:pt x="0" y="294"/>
                  <a:pt x="2" y="266"/>
                  <a:pt x="6" y="239"/>
                </a:cubicBezTo>
                <a:cubicBezTo>
                  <a:pt x="10" y="212"/>
                  <a:pt x="15" y="189"/>
                  <a:pt x="21" y="170"/>
                </a:cubicBezTo>
                <a:cubicBezTo>
                  <a:pt x="27" y="150"/>
                  <a:pt x="35" y="131"/>
                  <a:pt x="45" y="113"/>
                </a:cubicBezTo>
                <a:cubicBezTo>
                  <a:pt x="55" y="94"/>
                  <a:pt x="64" y="79"/>
                  <a:pt x="70" y="69"/>
                </a:cubicBezTo>
                <a:cubicBezTo>
                  <a:pt x="76" y="59"/>
                  <a:pt x="86" y="47"/>
                  <a:pt x="98" y="35"/>
                </a:cubicBezTo>
                <a:cubicBezTo>
                  <a:pt x="110" y="23"/>
                  <a:pt x="117" y="16"/>
                  <a:pt x="119" y="13"/>
                </a:cubicBezTo>
                <a:cubicBezTo>
                  <a:pt x="121" y="11"/>
                  <a:pt x="127" y="6"/>
                  <a:pt x="135" y="0"/>
                </a:cubicBezTo>
                <a:lnTo>
                  <a:pt x="144" y="0"/>
                </a:lnTo>
                <a:lnTo>
                  <a:pt x="146" y="0"/>
                </a:lnTo>
                <a:cubicBezTo>
                  <a:pt x="153" y="0"/>
                  <a:pt x="156" y="2"/>
                  <a:pt x="156" y="6"/>
                </a:cubicBezTo>
                <a:cubicBezTo>
                  <a:pt x="156" y="7"/>
                  <a:pt x="152" y="11"/>
                  <a:pt x="145" y="19"/>
                </a:cubicBezTo>
                <a:cubicBezTo>
                  <a:pt x="137" y="27"/>
                  <a:pt x="128" y="38"/>
                  <a:pt x="118" y="54"/>
                </a:cubicBezTo>
                <a:cubicBezTo>
                  <a:pt x="108" y="69"/>
                  <a:pt x="97" y="87"/>
                  <a:pt x="86" y="109"/>
                </a:cubicBezTo>
                <a:cubicBezTo>
                  <a:pt x="74" y="131"/>
                  <a:pt x="65" y="161"/>
                  <a:pt x="58" y="199"/>
                </a:cubicBezTo>
                <a:cubicBezTo>
                  <a:pt x="51" y="236"/>
                  <a:pt x="47" y="278"/>
                  <a:pt x="47" y="324"/>
                </a:cubicBezTo>
                <a:cubicBezTo>
                  <a:pt x="47" y="371"/>
                  <a:pt x="51" y="412"/>
                  <a:pt x="58" y="450"/>
                </a:cubicBezTo>
                <a:cubicBezTo>
                  <a:pt x="65" y="487"/>
                  <a:pt x="74" y="517"/>
                  <a:pt x="86" y="540"/>
                </a:cubicBezTo>
                <a:cubicBezTo>
                  <a:pt x="96" y="563"/>
                  <a:pt x="106" y="581"/>
                  <a:pt x="117" y="596"/>
                </a:cubicBezTo>
                <a:cubicBezTo>
                  <a:pt x="128" y="610"/>
                  <a:pt x="137" y="621"/>
                  <a:pt x="145" y="630"/>
                </a:cubicBezTo>
                <a:cubicBezTo>
                  <a:pt x="152" y="639"/>
                  <a:pt x="156" y="643"/>
                  <a:pt x="156" y="644"/>
                </a:cubicBezTo>
                <a:cubicBezTo>
                  <a:pt x="156" y="647"/>
                  <a:pt x="152" y="649"/>
                  <a:pt x="146" y="649"/>
                </a:cubicBezTo>
                <a:lnTo>
                  <a:pt x="144" y="649"/>
                </a:lnTo>
                <a:lnTo>
                  <a:pt x="135" y="649"/>
                </a:lnTo>
                <a:lnTo>
                  <a:pt x="117" y="634"/>
                </a:lnTo>
                <a:cubicBezTo>
                  <a:pt x="76" y="597"/>
                  <a:pt x="46" y="551"/>
                  <a:pt x="27" y="496"/>
                </a:cubicBezTo>
                <a:cubicBezTo>
                  <a:pt x="9" y="441"/>
                  <a:pt x="0" y="384"/>
                  <a:pt x="0" y="3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6" name=""/>
          <p:cNvSpPr/>
          <p:nvPr/>
        </p:nvSpPr>
        <p:spPr>
          <a:xfrm>
            <a:off x="4097520" y="3968280"/>
            <a:ext cx="233280" cy="164880"/>
          </a:xfrm>
          <a:custGeom>
            <a:avLst/>
            <a:gdLst/>
            <a:ahLst/>
            <a:rect l="0" t="0" r="r" b="b"/>
            <a:pathLst>
              <a:path w="648" h="458">
                <a:moveTo>
                  <a:pt x="250" y="0"/>
                </a:moveTo>
                <a:cubicBezTo>
                  <a:pt x="256" y="0"/>
                  <a:pt x="267" y="0"/>
                  <a:pt x="282" y="1"/>
                </a:cubicBezTo>
                <a:cubicBezTo>
                  <a:pt x="298" y="1"/>
                  <a:pt x="312" y="2"/>
                  <a:pt x="326" y="2"/>
                </a:cubicBezTo>
                <a:cubicBezTo>
                  <a:pt x="348" y="2"/>
                  <a:pt x="366" y="2"/>
                  <a:pt x="381" y="1"/>
                </a:cubicBezTo>
                <a:cubicBezTo>
                  <a:pt x="395" y="1"/>
                  <a:pt x="404" y="1"/>
                  <a:pt x="406" y="1"/>
                </a:cubicBezTo>
                <a:cubicBezTo>
                  <a:pt x="414" y="1"/>
                  <a:pt x="418" y="3"/>
                  <a:pt x="418" y="6"/>
                </a:cubicBezTo>
                <a:cubicBezTo>
                  <a:pt x="418" y="8"/>
                  <a:pt x="417" y="11"/>
                  <a:pt x="416" y="16"/>
                </a:cubicBezTo>
                <a:cubicBezTo>
                  <a:pt x="414" y="24"/>
                  <a:pt x="412" y="28"/>
                  <a:pt x="410" y="29"/>
                </a:cubicBezTo>
                <a:cubicBezTo>
                  <a:pt x="408" y="30"/>
                  <a:pt x="403" y="30"/>
                  <a:pt x="396" y="30"/>
                </a:cubicBezTo>
                <a:cubicBezTo>
                  <a:pt x="385" y="30"/>
                  <a:pt x="376" y="32"/>
                  <a:pt x="370" y="33"/>
                </a:cubicBezTo>
                <a:cubicBezTo>
                  <a:pt x="363" y="35"/>
                  <a:pt x="359" y="37"/>
                  <a:pt x="356" y="38"/>
                </a:cubicBezTo>
                <a:cubicBezTo>
                  <a:pt x="353" y="40"/>
                  <a:pt x="353" y="42"/>
                  <a:pt x="354" y="44"/>
                </a:cubicBezTo>
                <a:cubicBezTo>
                  <a:pt x="354" y="49"/>
                  <a:pt x="358" y="101"/>
                  <a:pt x="365" y="200"/>
                </a:cubicBezTo>
                <a:cubicBezTo>
                  <a:pt x="371" y="297"/>
                  <a:pt x="375" y="349"/>
                  <a:pt x="375" y="355"/>
                </a:cubicBezTo>
                <a:lnTo>
                  <a:pt x="376" y="353"/>
                </a:lnTo>
                <a:cubicBezTo>
                  <a:pt x="377" y="351"/>
                  <a:pt x="378" y="349"/>
                  <a:pt x="380" y="346"/>
                </a:cubicBezTo>
                <a:cubicBezTo>
                  <a:pt x="382" y="343"/>
                  <a:pt x="384" y="339"/>
                  <a:pt x="388" y="334"/>
                </a:cubicBezTo>
                <a:cubicBezTo>
                  <a:pt x="391" y="329"/>
                  <a:pt x="395" y="322"/>
                  <a:pt x="399" y="314"/>
                </a:cubicBezTo>
                <a:cubicBezTo>
                  <a:pt x="403" y="307"/>
                  <a:pt x="408" y="298"/>
                  <a:pt x="414" y="288"/>
                </a:cubicBezTo>
                <a:cubicBezTo>
                  <a:pt x="421" y="278"/>
                  <a:pt x="427" y="266"/>
                  <a:pt x="434" y="253"/>
                </a:cubicBezTo>
                <a:cubicBezTo>
                  <a:pt x="440" y="239"/>
                  <a:pt x="449" y="225"/>
                  <a:pt x="459" y="209"/>
                </a:cubicBezTo>
                <a:cubicBezTo>
                  <a:pt x="504" y="129"/>
                  <a:pt x="530" y="83"/>
                  <a:pt x="536" y="72"/>
                </a:cubicBezTo>
                <a:cubicBezTo>
                  <a:pt x="542" y="61"/>
                  <a:pt x="545" y="54"/>
                  <a:pt x="545" y="51"/>
                </a:cubicBezTo>
                <a:cubicBezTo>
                  <a:pt x="545" y="45"/>
                  <a:pt x="541" y="40"/>
                  <a:pt x="533" y="36"/>
                </a:cubicBezTo>
                <a:cubicBezTo>
                  <a:pt x="525" y="32"/>
                  <a:pt x="516" y="30"/>
                  <a:pt x="506" y="30"/>
                </a:cubicBezTo>
                <a:cubicBezTo>
                  <a:pt x="500" y="30"/>
                  <a:pt x="497" y="28"/>
                  <a:pt x="497" y="24"/>
                </a:cubicBezTo>
                <a:cubicBezTo>
                  <a:pt x="497" y="22"/>
                  <a:pt x="497" y="19"/>
                  <a:pt x="498" y="15"/>
                </a:cubicBezTo>
                <a:cubicBezTo>
                  <a:pt x="500" y="8"/>
                  <a:pt x="501" y="4"/>
                  <a:pt x="502" y="3"/>
                </a:cubicBezTo>
                <a:cubicBezTo>
                  <a:pt x="503" y="1"/>
                  <a:pt x="506" y="1"/>
                  <a:pt x="511" y="1"/>
                </a:cubicBezTo>
                <a:cubicBezTo>
                  <a:pt x="512" y="1"/>
                  <a:pt x="516" y="1"/>
                  <a:pt x="522" y="1"/>
                </a:cubicBezTo>
                <a:cubicBezTo>
                  <a:pt x="528" y="1"/>
                  <a:pt x="537" y="1"/>
                  <a:pt x="547" y="1"/>
                </a:cubicBezTo>
                <a:cubicBezTo>
                  <a:pt x="558" y="1"/>
                  <a:pt x="571" y="1"/>
                  <a:pt x="583" y="1"/>
                </a:cubicBezTo>
                <a:cubicBezTo>
                  <a:pt x="612" y="1"/>
                  <a:pt x="630" y="1"/>
                  <a:pt x="639" y="0"/>
                </a:cubicBezTo>
                <a:cubicBezTo>
                  <a:pt x="645" y="0"/>
                  <a:pt x="648" y="3"/>
                  <a:pt x="648" y="7"/>
                </a:cubicBezTo>
                <a:cubicBezTo>
                  <a:pt x="648" y="10"/>
                  <a:pt x="647" y="14"/>
                  <a:pt x="646" y="18"/>
                </a:cubicBezTo>
                <a:cubicBezTo>
                  <a:pt x="644" y="23"/>
                  <a:pt x="643" y="26"/>
                  <a:pt x="641" y="28"/>
                </a:cubicBezTo>
                <a:cubicBezTo>
                  <a:pt x="639" y="30"/>
                  <a:pt x="637" y="30"/>
                  <a:pt x="635" y="30"/>
                </a:cubicBezTo>
                <a:cubicBezTo>
                  <a:pt x="625" y="30"/>
                  <a:pt x="617" y="31"/>
                  <a:pt x="609" y="34"/>
                </a:cubicBezTo>
                <a:cubicBezTo>
                  <a:pt x="601" y="36"/>
                  <a:pt x="594" y="40"/>
                  <a:pt x="589" y="43"/>
                </a:cubicBezTo>
                <a:cubicBezTo>
                  <a:pt x="584" y="46"/>
                  <a:pt x="580" y="50"/>
                  <a:pt x="577" y="54"/>
                </a:cubicBezTo>
                <a:cubicBezTo>
                  <a:pt x="574" y="58"/>
                  <a:pt x="571" y="61"/>
                  <a:pt x="568" y="64"/>
                </a:cubicBezTo>
                <a:lnTo>
                  <a:pt x="566" y="68"/>
                </a:lnTo>
                <a:lnTo>
                  <a:pt x="456" y="261"/>
                </a:lnTo>
                <a:cubicBezTo>
                  <a:pt x="383" y="389"/>
                  <a:pt x="347" y="453"/>
                  <a:pt x="346" y="454"/>
                </a:cubicBezTo>
                <a:cubicBezTo>
                  <a:pt x="344" y="457"/>
                  <a:pt x="339" y="458"/>
                  <a:pt x="331" y="458"/>
                </a:cubicBezTo>
                <a:cubicBezTo>
                  <a:pt x="324" y="458"/>
                  <a:pt x="320" y="457"/>
                  <a:pt x="318" y="455"/>
                </a:cubicBezTo>
                <a:cubicBezTo>
                  <a:pt x="317" y="454"/>
                  <a:pt x="313" y="401"/>
                  <a:pt x="306" y="296"/>
                </a:cubicBezTo>
                <a:cubicBezTo>
                  <a:pt x="299" y="191"/>
                  <a:pt x="296" y="135"/>
                  <a:pt x="295" y="132"/>
                </a:cubicBezTo>
                <a:lnTo>
                  <a:pt x="287" y="144"/>
                </a:lnTo>
                <a:cubicBezTo>
                  <a:pt x="278" y="160"/>
                  <a:pt x="250" y="209"/>
                  <a:pt x="204" y="289"/>
                </a:cubicBezTo>
                <a:cubicBezTo>
                  <a:pt x="142" y="398"/>
                  <a:pt x="110" y="453"/>
                  <a:pt x="110" y="454"/>
                </a:cubicBezTo>
                <a:cubicBezTo>
                  <a:pt x="109" y="455"/>
                  <a:pt x="108" y="456"/>
                  <a:pt x="106" y="457"/>
                </a:cubicBezTo>
                <a:cubicBezTo>
                  <a:pt x="104" y="458"/>
                  <a:pt x="100" y="458"/>
                  <a:pt x="95" y="458"/>
                </a:cubicBezTo>
                <a:cubicBezTo>
                  <a:pt x="86" y="458"/>
                  <a:pt x="82" y="457"/>
                  <a:pt x="81" y="454"/>
                </a:cubicBezTo>
                <a:cubicBezTo>
                  <a:pt x="81" y="453"/>
                  <a:pt x="76" y="384"/>
                  <a:pt x="67" y="247"/>
                </a:cubicBezTo>
                <a:cubicBezTo>
                  <a:pt x="57" y="109"/>
                  <a:pt x="52" y="41"/>
                  <a:pt x="52" y="40"/>
                </a:cubicBezTo>
                <a:cubicBezTo>
                  <a:pt x="51" y="36"/>
                  <a:pt x="49" y="33"/>
                  <a:pt x="45" y="33"/>
                </a:cubicBezTo>
                <a:cubicBezTo>
                  <a:pt x="42" y="32"/>
                  <a:pt x="33" y="31"/>
                  <a:pt x="20" y="30"/>
                </a:cubicBezTo>
                <a:lnTo>
                  <a:pt x="5" y="30"/>
                </a:lnTo>
                <a:cubicBezTo>
                  <a:pt x="1" y="27"/>
                  <a:pt x="0" y="25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6" y="2"/>
                  <a:pt x="81" y="2"/>
                </a:cubicBezTo>
                <a:cubicBezTo>
                  <a:pt x="135" y="2"/>
                  <a:pt x="165" y="1"/>
                  <a:pt x="170" y="0"/>
                </a:cubicBezTo>
                <a:lnTo>
                  <a:pt x="176" y="0"/>
                </a:lnTo>
                <a:cubicBezTo>
                  <a:pt x="179" y="3"/>
                  <a:pt x="180" y="5"/>
                  <a:pt x="180" y="6"/>
                </a:cubicBezTo>
                <a:cubicBezTo>
                  <a:pt x="180" y="7"/>
                  <a:pt x="180" y="11"/>
                  <a:pt x="179" y="18"/>
                </a:cubicBezTo>
                <a:cubicBezTo>
                  <a:pt x="177" y="24"/>
                  <a:pt x="175" y="28"/>
                  <a:pt x="173" y="30"/>
                </a:cubicBezTo>
                <a:lnTo>
                  <a:pt x="160" y="30"/>
                </a:lnTo>
                <a:cubicBezTo>
                  <a:pt x="133" y="31"/>
                  <a:pt x="119" y="35"/>
                  <a:pt x="117" y="41"/>
                </a:cubicBezTo>
                <a:cubicBezTo>
                  <a:pt x="130" y="241"/>
                  <a:pt x="138" y="346"/>
                  <a:pt x="139" y="356"/>
                </a:cubicBezTo>
                <a:lnTo>
                  <a:pt x="292" y="86"/>
                </a:lnTo>
                <a:lnTo>
                  <a:pt x="291" y="62"/>
                </a:lnTo>
                <a:cubicBezTo>
                  <a:pt x="289" y="44"/>
                  <a:pt x="287" y="35"/>
                  <a:pt x="284" y="33"/>
                </a:cubicBezTo>
                <a:cubicBezTo>
                  <a:pt x="281" y="32"/>
                  <a:pt x="272" y="30"/>
                  <a:pt x="257" y="30"/>
                </a:cubicBezTo>
                <a:cubicBezTo>
                  <a:pt x="249" y="30"/>
                  <a:pt x="243" y="30"/>
                  <a:pt x="241" y="29"/>
                </a:cubicBezTo>
                <a:cubicBezTo>
                  <a:pt x="238" y="28"/>
                  <a:pt x="237" y="26"/>
                  <a:pt x="237" y="23"/>
                </a:cubicBezTo>
                <a:cubicBezTo>
                  <a:pt x="237" y="22"/>
                  <a:pt x="237" y="19"/>
                  <a:pt x="238" y="15"/>
                </a:cubicBezTo>
                <a:cubicBezTo>
                  <a:pt x="238" y="13"/>
                  <a:pt x="239" y="11"/>
                  <a:pt x="239" y="9"/>
                </a:cubicBezTo>
                <a:cubicBezTo>
                  <a:pt x="240" y="7"/>
                  <a:pt x="240" y="6"/>
                  <a:pt x="240" y="5"/>
                </a:cubicBezTo>
                <a:cubicBezTo>
                  <a:pt x="240" y="4"/>
                  <a:pt x="241" y="3"/>
                  <a:pt x="242" y="2"/>
                </a:cubicBezTo>
                <a:cubicBezTo>
                  <a:pt x="243" y="1"/>
                  <a:pt x="244" y="1"/>
                  <a:pt x="245" y="1"/>
                </a:cubicBezTo>
                <a:cubicBezTo>
                  <a:pt x="245" y="1"/>
                  <a:pt x="247" y="1"/>
                  <a:pt x="250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7" name=""/>
          <p:cNvSpPr/>
          <p:nvPr/>
        </p:nvSpPr>
        <p:spPr>
          <a:xfrm>
            <a:off x="4343040" y="3952800"/>
            <a:ext cx="56160" cy="233640"/>
          </a:xfrm>
          <a:custGeom>
            <a:avLst/>
            <a:gdLst/>
            <a:ahLst/>
            <a:rect l="0" t="0" r="r" b="b"/>
            <a:pathLst>
              <a:path w="156" h="649">
                <a:moveTo>
                  <a:pt x="4" y="0"/>
                </a:moveTo>
                <a:lnTo>
                  <a:pt x="6" y="0"/>
                </a:lnTo>
                <a:cubicBezTo>
                  <a:pt x="8" y="0"/>
                  <a:pt x="11" y="0"/>
                  <a:pt x="13" y="0"/>
                </a:cubicBezTo>
                <a:lnTo>
                  <a:pt x="20" y="0"/>
                </a:lnTo>
                <a:lnTo>
                  <a:pt x="39" y="15"/>
                </a:lnTo>
                <a:cubicBezTo>
                  <a:pt x="79" y="52"/>
                  <a:pt x="110" y="98"/>
                  <a:pt x="128" y="153"/>
                </a:cubicBezTo>
                <a:cubicBezTo>
                  <a:pt x="147" y="208"/>
                  <a:pt x="156" y="265"/>
                  <a:pt x="156" y="324"/>
                </a:cubicBezTo>
                <a:cubicBezTo>
                  <a:pt x="156" y="353"/>
                  <a:pt x="154" y="383"/>
                  <a:pt x="150" y="410"/>
                </a:cubicBezTo>
                <a:cubicBezTo>
                  <a:pt x="146" y="437"/>
                  <a:pt x="141" y="460"/>
                  <a:pt x="135" y="479"/>
                </a:cubicBezTo>
                <a:cubicBezTo>
                  <a:pt x="129" y="498"/>
                  <a:pt x="121" y="517"/>
                  <a:pt x="111" y="536"/>
                </a:cubicBezTo>
                <a:cubicBezTo>
                  <a:pt x="100" y="556"/>
                  <a:pt x="91" y="570"/>
                  <a:pt x="85" y="580"/>
                </a:cubicBezTo>
                <a:cubicBezTo>
                  <a:pt x="79" y="590"/>
                  <a:pt x="70" y="601"/>
                  <a:pt x="59" y="613"/>
                </a:cubicBezTo>
                <a:cubicBezTo>
                  <a:pt x="47" y="625"/>
                  <a:pt x="40" y="632"/>
                  <a:pt x="38" y="634"/>
                </a:cubicBezTo>
                <a:cubicBezTo>
                  <a:pt x="36" y="637"/>
                  <a:pt x="31" y="641"/>
                  <a:pt x="23" y="647"/>
                </a:cubicBezTo>
                <a:cubicBezTo>
                  <a:pt x="22" y="648"/>
                  <a:pt x="21" y="649"/>
                  <a:pt x="20" y="649"/>
                </a:cubicBezTo>
                <a:lnTo>
                  <a:pt x="13" y="649"/>
                </a:lnTo>
                <a:cubicBezTo>
                  <a:pt x="9" y="649"/>
                  <a:pt x="7" y="649"/>
                  <a:pt x="6" y="649"/>
                </a:cubicBezTo>
                <a:cubicBezTo>
                  <a:pt x="4" y="649"/>
                  <a:pt x="3" y="649"/>
                  <a:pt x="2" y="647"/>
                </a:cubicBezTo>
                <a:cubicBezTo>
                  <a:pt x="1" y="646"/>
                  <a:pt x="1" y="644"/>
                  <a:pt x="0" y="642"/>
                </a:cubicBezTo>
                <a:cubicBezTo>
                  <a:pt x="1" y="641"/>
                  <a:pt x="3" y="638"/>
                  <a:pt x="7" y="633"/>
                </a:cubicBezTo>
                <a:cubicBezTo>
                  <a:pt x="75" y="564"/>
                  <a:pt x="109" y="461"/>
                  <a:pt x="109" y="324"/>
                </a:cubicBezTo>
                <a:cubicBezTo>
                  <a:pt x="109" y="188"/>
                  <a:pt x="75" y="86"/>
                  <a:pt x="7" y="16"/>
                </a:cubicBezTo>
                <a:cubicBezTo>
                  <a:pt x="3" y="11"/>
                  <a:pt x="1" y="8"/>
                  <a:pt x="0" y="7"/>
                </a:cubicBezTo>
                <a:cubicBezTo>
                  <a:pt x="0" y="4"/>
                  <a:pt x="1" y="2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8" name=""/>
          <p:cNvSpPr txBox="1"/>
          <p:nvPr/>
        </p:nvSpPr>
        <p:spPr>
          <a:xfrm>
            <a:off x="1128600" y="3930120"/>
            <a:ext cx="2748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Априорное распределение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9" name=""/>
          <p:cNvSpPr/>
          <p:nvPr/>
        </p:nvSpPr>
        <p:spPr>
          <a:xfrm>
            <a:off x="1314360" y="431460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3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4" y="141"/>
                  <a:pt x="168" y="151"/>
                  <a:pt x="159" y="159"/>
                </a:cubicBezTo>
                <a:cubicBezTo>
                  <a:pt x="150" y="168"/>
                  <a:pt x="139" y="175"/>
                  <a:pt x="128" y="179"/>
                </a:cubicBezTo>
                <a:cubicBezTo>
                  <a:pt x="116" y="184"/>
                  <a:pt x="105" y="186"/>
                  <a:pt x="92" y="186"/>
                </a:cubicBezTo>
                <a:cubicBezTo>
                  <a:pt x="80" y="186"/>
                  <a:pt x="68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1" y="141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0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2"/>
                  <a:pt x="80" y="0"/>
                  <a:pt x="92" y="0"/>
                </a:cubicBezTo>
                <a:cubicBezTo>
                  <a:pt x="105" y="0"/>
                  <a:pt x="116" y="2"/>
                  <a:pt x="128" y="7"/>
                </a:cubicBezTo>
                <a:cubicBezTo>
                  <a:pt x="139" y="12"/>
                  <a:pt x="150" y="19"/>
                  <a:pt x="159" y="27"/>
                </a:cubicBezTo>
                <a:cubicBezTo>
                  <a:pt x="168" y="36"/>
                  <a:pt x="174" y="46"/>
                  <a:pt x="179" y="57"/>
                </a:cubicBezTo>
                <a:cubicBezTo>
                  <a:pt x="184" y="69"/>
                  <a:pt x="186" y="80"/>
                  <a:pt x="186" y="9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0" name=""/>
          <p:cNvSpPr txBox="1"/>
          <p:nvPr/>
        </p:nvSpPr>
        <p:spPr>
          <a:xfrm>
            <a:off x="4424400" y="3930120"/>
            <a:ext cx="190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1" name=""/>
          <p:cNvSpPr/>
          <p:nvPr/>
        </p:nvSpPr>
        <p:spPr>
          <a:xfrm>
            <a:off x="2528640" y="4316760"/>
            <a:ext cx="155160" cy="105480"/>
          </a:xfrm>
          <a:custGeom>
            <a:avLst/>
            <a:gdLst/>
            <a:ahLst/>
            <a:rect l="0" t="0" r="r" b="b"/>
            <a:pathLst>
              <a:path w="431" h="293">
                <a:moveTo>
                  <a:pt x="360" y="37"/>
                </a:moveTo>
                <a:cubicBezTo>
                  <a:pt x="360" y="28"/>
                  <a:pt x="364" y="20"/>
                  <a:pt x="372" y="12"/>
                </a:cubicBezTo>
                <a:cubicBezTo>
                  <a:pt x="380" y="5"/>
                  <a:pt x="389" y="1"/>
                  <a:pt x="399" y="0"/>
                </a:cubicBezTo>
                <a:cubicBezTo>
                  <a:pt x="407" y="0"/>
                  <a:pt x="414" y="4"/>
                  <a:pt x="420" y="12"/>
                </a:cubicBezTo>
                <a:cubicBezTo>
                  <a:pt x="427" y="19"/>
                  <a:pt x="430" y="32"/>
                  <a:pt x="431" y="48"/>
                </a:cubicBezTo>
                <a:cubicBezTo>
                  <a:pt x="431" y="61"/>
                  <a:pt x="427" y="85"/>
                  <a:pt x="419" y="123"/>
                </a:cubicBezTo>
                <a:cubicBezTo>
                  <a:pt x="412" y="147"/>
                  <a:pt x="406" y="167"/>
                  <a:pt x="401" y="182"/>
                </a:cubicBezTo>
                <a:cubicBezTo>
                  <a:pt x="396" y="198"/>
                  <a:pt x="389" y="215"/>
                  <a:pt x="379" y="234"/>
                </a:cubicBezTo>
                <a:cubicBezTo>
                  <a:pt x="369" y="253"/>
                  <a:pt x="357" y="268"/>
                  <a:pt x="343" y="278"/>
                </a:cubicBezTo>
                <a:cubicBezTo>
                  <a:pt x="330" y="288"/>
                  <a:pt x="314" y="293"/>
                  <a:pt x="297" y="293"/>
                </a:cubicBezTo>
                <a:cubicBezTo>
                  <a:pt x="278" y="293"/>
                  <a:pt x="262" y="289"/>
                  <a:pt x="247" y="282"/>
                </a:cubicBezTo>
                <a:cubicBezTo>
                  <a:pt x="233" y="275"/>
                  <a:pt x="222" y="266"/>
                  <a:pt x="216" y="255"/>
                </a:cubicBezTo>
                <a:cubicBezTo>
                  <a:pt x="215" y="255"/>
                  <a:pt x="215" y="256"/>
                  <a:pt x="214" y="257"/>
                </a:cubicBezTo>
                <a:cubicBezTo>
                  <a:pt x="196" y="281"/>
                  <a:pt x="175" y="293"/>
                  <a:pt x="150" y="293"/>
                </a:cubicBezTo>
                <a:cubicBezTo>
                  <a:pt x="139" y="293"/>
                  <a:pt x="128" y="291"/>
                  <a:pt x="118" y="289"/>
                </a:cubicBezTo>
                <a:cubicBezTo>
                  <a:pt x="107" y="286"/>
                  <a:pt x="97" y="282"/>
                  <a:pt x="87" y="277"/>
                </a:cubicBezTo>
                <a:cubicBezTo>
                  <a:pt x="78" y="271"/>
                  <a:pt x="70" y="263"/>
                  <a:pt x="64" y="251"/>
                </a:cubicBezTo>
                <a:cubicBezTo>
                  <a:pt x="58" y="240"/>
                  <a:pt x="54" y="227"/>
                  <a:pt x="54" y="211"/>
                </a:cubicBezTo>
                <a:cubicBezTo>
                  <a:pt x="54" y="188"/>
                  <a:pt x="62" y="157"/>
                  <a:pt x="77" y="117"/>
                </a:cubicBezTo>
                <a:cubicBezTo>
                  <a:pt x="91" y="77"/>
                  <a:pt x="99" y="52"/>
                  <a:pt x="99" y="41"/>
                </a:cubicBezTo>
                <a:lnTo>
                  <a:pt x="99" y="40"/>
                </a:lnTo>
                <a:cubicBezTo>
                  <a:pt x="99" y="36"/>
                  <a:pt x="99" y="34"/>
                  <a:pt x="99" y="32"/>
                </a:cubicBezTo>
                <a:cubicBezTo>
                  <a:pt x="99" y="31"/>
                  <a:pt x="98" y="30"/>
                  <a:pt x="96" y="28"/>
                </a:cubicBezTo>
                <a:cubicBezTo>
                  <a:pt x="95" y="26"/>
                  <a:pt x="92" y="25"/>
                  <a:pt x="89" y="25"/>
                </a:cubicBezTo>
                <a:lnTo>
                  <a:pt x="87" y="25"/>
                </a:lnTo>
                <a:cubicBezTo>
                  <a:pt x="77" y="25"/>
                  <a:pt x="68" y="29"/>
                  <a:pt x="60" y="37"/>
                </a:cubicBezTo>
                <a:cubicBezTo>
                  <a:pt x="51" y="46"/>
                  <a:pt x="44" y="54"/>
                  <a:pt x="40" y="64"/>
                </a:cubicBezTo>
                <a:cubicBezTo>
                  <a:pt x="35" y="73"/>
                  <a:pt x="31" y="82"/>
                  <a:pt x="29" y="92"/>
                </a:cubicBezTo>
                <a:cubicBezTo>
                  <a:pt x="26" y="100"/>
                  <a:pt x="24" y="105"/>
                  <a:pt x="24" y="106"/>
                </a:cubicBezTo>
                <a:cubicBezTo>
                  <a:pt x="23" y="107"/>
                  <a:pt x="19" y="107"/>
                  <a:pt x="13" y="107"/>
                </a:cubicBezTo>
                <a:lnTo>
                  <a:pt x="4" y="107"/>
                </a:lnTo>
                <a:cubicBezTo>
                  <a:pt x="2" y="105"/>
                  <a:pt x="0" y="103"/>
                  <a:pt x="0" y="101"/>
                </a:cubicBezTo>
                <a:cubicBezTo>
                  <a:pt x="0" y="99"/>
                  <a:pt x="2" y="93"/>
                  <a:pt x="6" y="82"/>
                </a:cubicBezTo>
                <a:cubicBezTo>
                  <a:pt x="9" y="73"/>
                  <a:pt x="14" y="62"/>
                  <a:pt x="20" y="50"/>
                </a:cubicBezTo>
                <a:cubicBezTo>
                  <a:pt x="27" y="37"/>
                  <a:pt x="36" y="26"/>
                  <a:pt x="49" y="16"/>
                </a:cubicBezTo>
                <a:cubicBezTo>
                  <a:pt x="62" y="6"/>
                  <a:pt x="76" y="2"/>
                  <a:pt x="91" y="2"/>
                </a:cubicBezTo>
                <a:cubicBezTo>
                  <a:pt x="110" y="2"/>
                  <a:pt x="124" y="7"/>
                  <a:pt x="134" y="18"/>
                </a:cubicBezTo>
                <a:cubicBezTo>
                  <a:pt x="143" y="28"/>
                  <a:pt x="148" y="41"/>
                  <a:pt x="148" y="55"/>
                </a:cubicBezTo>
                <a:cubicBezTo>
                  <a:pt x="148" y="62"/>
                  <a:pt x="141" y="87"/>
                  <a:pt x="127" y="125"/>
                </a:cubicBezTo>
                <a:cubicBezTo>
                  <a:pt x="113" y="164"/>
                  <a:pt x="106" y="193"/>
                  <a:pt x="106" y="214"/>
                </a:cubicBezTo>
                <a:cubicBezTo>
                  <a:pt x="106" y="234"/>
                  <a:pt x="111" y="248"/>
                  <a:pt x="120" y="256"/>
                </a:cubicBezTo>
                <a:cubicBezTo>
                  <a:pt x="129" y="264"/>
                  <a:pt x="140" y="268"/>
                  <a:pt x="154" y="269"/>
                </a:cubicBezTo>
                <a:cubicBezTo>
                  <a:pt x="172" y="269"/>
                  <a:pt x="188" y="256"/>
                  <a:pt x="202" y="230"/>
                </a:cubicBezTo>
                <a:lnTo>
                  <a:pt x="206" y="224"/>
                </a:lnTo>
                <a:lnTo>
                  <a:pt x="206" y="209"/>
                </a:lnTo>
                <a:cubicBezTo>
                  <a:pt x="206" y="208"/>
                  <a:pt x="206" y="206"/>
                  <a:pt x="206" y="203"/>
                </a:cubicBezTo>
                <a:cubicBezTo>
                  <a:pt x="206" y="201"/>
                  <a:pt x="206" y="199"/>
                  <a:pt x="206" y="198"/>
                </a:cubicBezTo>
                <a:cubicBezTo>
                  <a:pt x="207" y="197"/>
                  <a:pt x="207" y="196"/>
                  <a:pt x="207" y="194"/>
                </a:cubicBezTo>
                <a:cubicBezTo>
                  <a:pt x="207" y="192"/>
                  <a:pt x="207" y="190"/>
                  <a:pt x="207" y="188"/>
                </a:cubicBezTo>
                <a:cubicBezTo>
                  <a:pt x="208" y="186"/>
                  <a:pt x="209" y="183"/>
                  <a:pt x="209" y="180"/>
                </a:cubicBezTo>
                <a:cubicBezTo>
                  <a:pt x="210" y="176"/>
                  <a:pt x="211" y="172"/>
                  <a:pt x="211" y="169"/>
                </a:cubicBezTo>
                <a:cubicBezTo>
                  <a:pt x="212" y="165"/>
                  <a:pt x="213" y="160"/>
                  <a:pt x="215" y="153"/>
                </a:cubicBezTo>
                <a:cubicBezTo>
                  <a:pt x="217" y="146"/>
                  <a:pt x="219" y="140"/>
                  <a:pt x="220" y="133"/>
                </a:cubicBezTo>
                <a:cubicBezTo>
                  <a:pt x="222" y="126"/>
                  <a:pt x="224" y="117"/>
                  <a:pt x="227" y="105"/>
                </a:cubicBezTo>
                <a:cubicBezTo>
                  <a:pt x="240" y="55"/>
                  <a:pt x="247" y="29"/>
                  <a:pt x="249" y="25"/>
                </a:cubicBezTo>
                <a:cubicBezTo>
                  <a:pt x="254" y="14"/>
                  <a:pt x="263" y="8"/>
                  <a:pt x="276" y="8"/>
                </a:cubicBezTo>
                <a:cubicBezTo>
                  <a:pt x="284" y="8"/>
                  <a:pt x="290" y="10"/>
                  <a:pt x="293" y="14"/>
                </a:cubicBezTo>
                <a:cubicBezTo>
                  <a:pt x="296" y="19"/>
                  <a:pt x="297" y="23"/>
                  <a:pt x="298" y="27"/>
                </a:cubicBezTo>
                <a:cubicBezTo>
                  <a:pt x="298" y="32"/>
                  <a:pt x="292" y="59"/>
                  <a:pt x="279" y="110"/>
                </a:cubicBezTo>
                <a:cubicBezTo>
                  <a:pt x="267" y="159"/>
                  <a:pt x="260" y="187"/>
                  <a:pt x="259" y="194"/>
                </a:cubicBezTo>
                <a:cubicBezTo>
                  <a:pt x="258" y="199"/>
                  <a:pt x="257" y="207"/>
                  <a:pt x="257" y="217"/>
                </a:cubicBezTo>
                <a:lnTo>
                  <a:pt x="257" y="221"/>
                </a:lnTo>
                <a:cubicBezTo>
                  <a:pt x="257" y="228"/>
                  <a:pt x="258" y="234"/>
                  <a:pt x="259" y="240"/>
                </a:cubicBezTo>
                <a:cubicBezTo>
                  <a:pt x="261" y="246"/>
                  <a:pt x="265" y="252"/>
                  <a:pt x="272" y="259"/>
                </a:cubicBezTo>
                <a:cubicBezTo>
                  <a:pt x="278" y="265"/>
                  <a:pt x="288" y="268"/>
                  <a:pt x="300" y="269"/>
                </a:cubicBezTo>
                <a:cubicBezTo>
                  <a:pt x="331" y="269"/>
                  <a:pt x="355" y="243"/>
                  <a:pt x="373" y="191"/>
                </a:cubicBezTo>
                <a:cubicBezTo>
                  <a:pt x="377" y="181"/>
                  <a:pt x="381" y="167"/>
                  <a:pt x="386" y="149"/>
                </a:cubicBezTo>
                <a:cubicBezTo>
                  <a:pt x="391" y="131"/>
                  <a:pt x="393" y="118"/>
                  <a:pt x="394" y="110"/>
                </a:cubicBezTo>
                <a:cubicBezTo>
                  <a:pt x="394" y="96"/>
                  <a:pt x="391" y="84"/>
                  <a:pt x="385" y="76"/>
                </a:cubicBezTo>
                <a:cubicBezTo>
                  <a:pt x="380" y="68"/>
                  <a:pt x="374" y="61"/>
                  <a:pt x="368" y="55"/>
                </a:cubicBezTo>
                <a:cubicBezTo>
                  <a:pt x="363" y="50"/>
                  <a:pt x="360" y="44"/>
                  <a:pt x="360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2" name=""/>
          <p:cNvSpPr/>
          <p:nvPr/>
        </p:nvSpPr>
        <p:spPr>
          <a:xfrm>
            <a:off x="2694960" y="4345920"/>
            <a:ext cx="68040" cy="141480"/>
          </a:xfrm>
          <a:custGeom>
            <a:avLst/>
            <a:gdLst/>
            <a:ahLst/>
            <a:rect l="0" t="0" r="r" b="b"/>
            <a:pathLst>
              <a:path w="189" h="393">
                <a:moveTo>
                  <a:pt x="141" y="29"/>
                </a:moveTo>
                <a:cubicBezTo>
                  <a:pt x="141" y="20"/>
                  <a:pt x="144" y="13"/>
                  <a:pt x="151" y="8"/>
                </a:cubicBezTo>
                <a:cubicBezTo>
                  <a:pt x="157" y="2"/>
                  <a:pt x="164" y="0"/>
                  <a:pt x="170" y="0"/>
                </a:cubicBezTo>
                <a:cubicBezTo>
                  <a:pt x="175" y="0"/>
                  <a:pt x="180" y="1"/>
                  <a:pt x="183" y="4"/>
                </a:cubicBezTo>
                <a:cubicBezTo>
                  <a:pt x="186" y="7"/>
                  <a:pt x="188" y="12"/>
                  <a:pt x="189" y="17"/>
                </a:cubicBezTo>
                <a:cubicBezTo>
                  <a:pt x="189" y="26"/>
                  <a:pt x="187" y="33"/>
                  <a:pt x="181" y="38"/>
                </a:cubicBezTo>
                <a:cubicBezTo>
                  <a:pt x="175" y="44"/>
                  <a:pt x="168" y="47"/>
                  <a:pt x="161" y="47"/>
                </a:cubicBezTo>
                <a:cubicBezTo>
                  <a:pt x="155" y="47"/>
                  <a:pt x="151" y="46"/>
                  <a:pt x="147" y="43"/>
                </a:cubicBezTo>
                <a:cubicBezTo>
                  <a:pt x="144" y="39"/>
                  <a:pt x="142" y="35"/>
                  <a:pt x="141" y="29"/>
                </a:cubicBezTo>
                <a:moveTo>
                  <a:pt x="137" y="129"/>
                </a:moveTo>
                <a:cubicBezTo>
                  <a:pt x="137" y="120"/>
                  <a:pt x="133" y="116"/>
                  <a:pt x="124" y="116"/>
                </a:cubicBezTo>
                <a:cubicBezTo>
                  <a:pt x="118" y="116"/>
                  <a:pt x="111" y="118"/>
                  <a:pt x="105" y="121"/>
                </a:cubicBezTo>
                <a:cubicBezTo>
                  <a:pt x="99" y="125"/>
                  <a:pt x="94" y="130"/>
                  <a:pt x="90" y="136"/>
                </a:cubicBezTo>
                <a:cubicBezTo>
                  <a:pt x="85" y="141"/>
                  <a:pt x="81" y="147"/>
                  <a:pt x="79" y="152"/>
                </a:cubicBezTo>
                <a:cubicBezTo>
                  <a:pt x="76" y="158"/>
                  <a:pt x="73" y="163"/>
                  <a:pt x="71" y="167"/>
                </a:cubicBezTo>
                <a:lnTo>
                  <a:pt x="68" y="173"/>
                </a:lnTo>
                <a:cubicBezTo>
                  <a:pt x="67" y="173"/>
                  <a:pt x="65" y="174"/>
                  <a:pt x="60" y="174"/>
                </a:cubicBezTo>
                <a:lnTo>
                  <a:pt x="54" y="174"/>
                </a:lnTo>
                <a:cubicBezTo>
                  <a:pt x="52" y="172"/>
                  <a:pt x="51" y="171"/>
                  <a:pt x="51" y="170"/>
                </a:cubicBezTo>
                <a:cubicBezTo>
                  <a:pt x="51" y="169"/>
                  <a:pt x="52" y="167"/>
                  <a:pt x="53" y="164"/>
                </a:cubicBezTo>
                <a:cubicBezTo>
                  <a:pt x="60" y="149"/>
                  <a:pt x="68" y="135"/>
                  <a:pt x="80" y="122"/>
                </a:cubicBezTo>
                <a:cubicBezTo>
                  <a:pt x="91" y="109"/>
                  <a:pt x="105" y="102"/>
                  <a:pt x="120" y="100"/>
                </a:cubicBezTo>
                <a:cubicBezTo>
                  <a:pt x="120" y="100"/>
                  <a:pt x="121" y="100"/>
                  <a:pt x="124" y="100"/>
                </a:cubicBezTo>
                <a:cubicBezTo>
                  <a:pt x="126" y="100"/>
                  <a:pt x="127" y="100"/>
                  <a:pt x="130" y="99"/>
                </a:cubicBezTo>
                <a:cubicBezTo>
                  <a:pt x="137" y="100"/>
                  <a:pt x="144" y="101"/>
                  <a:pt x="150" y="104"/>
                </a:cubicBezTo>
                <a:cubicBezTo>
                  <a:pt x="157" y="108"/>
                  <a:pt x="163" y="113"/>
                  <a:pt x="167" y="118"/>
                </a:cubicBezTo>
                <a:cubicBezTo>
                  <a:pt x="171" y="123"/>
                  <a:pt x="173" y="131"/>
                  <a:pt x="173" y="142"/>
                </a:cubicBezTo>
                <a:lnTo>
                  <a:pt x="173" y="149"/>
                </a:lnTo>
                <a:lnTo>
                  <a:pt x="151" y="239"/>
                </a:lnTo>
                <a:cubicBezTo>
                  <a:pt x="135" y="301"/>
                  <a:pt x="126" y="332"/>
                  <a:pt x="125" y="335"/>
                </a:cubicBezTo>
                <a:cubicBezTo>
                  <a:pt x="120" y="350"/>
                  <a:pt x="109" y="363"/>
                  <a:pt x="94" y="375"/>
                </a:cubicBezTo>
                <a:cubicBezTo>
                  <a:pt x="78" y="387"/>
                  <a:pt x="60" y="393"/>
                  <a:pt x="40" y="393"/>
                </a:cubicBezTo>
                <a:cubicBezTo>
                  <a:pt x="24" y="393"/>
                  <a:pt x="14" y="390"/>
                  <a:pt x="9" y="384"/>
                </a:cubicBezTo>
                <a:cubicBezTo>
                  <a:pt x="3" y="377"/>
                  <a:pt x="0" y="370"/>
                  <a:pt x="0" y="363"/>
                </a:cubicBezTo>
                <a:cubicBezTo>
                  <a:pt x="0" y="355"/>
                  <a:pt x="3" y="348"/>
                  <a:pt x="9" y="342"/>
                </a:cubicBezTo>
                <a:cubicBezTo>
                  <a:pt x="15" y="336"/>
                  <a:pt x="21" y="333"/>
                  <a:pt x="30" y="333"/>
                </a:cubicBezTo>
                <a:cubicBezTo>
                  <a:pt x="35" y="333"/>
                  <a:pt x="39" y="334"/>
                  <a:pt x="43" y="337"/>
                </a:cubicBezTo>
                <a:cubicBezTo>
                  <a:pt x="46" y="340"/>
                  <a:pt x="48" y="345"/>
                  <a:pt x="49" y="352"/>
                </a:cubicBezTo>
                <a:cubicBezTo>
                  <a:pt x="49" y="362"/>
                  <a:pt x="44" y="371"/>
                  <a:pt x="34" y="376"/>
                </a:cubicBezTo>
                <a:cubicBezTo>
                  <a:pt x="36" y="377"/>
                  <a:pt x="38" y="377"/>
                  <a:pt x="41" y="377"/>
                </a:cubicBezTo>
                <a:cubicBezTo>
                  <a:pt x="51" y="377"/>
                  <a:pt x="60" y="373"/>
                  <a:pt x="69" y="364"/>
                </a:cubicBezTo>
                <a:cubicBezTo>
                  <a:pt x="77" y="356"/>
                  <a:pt x="84" y="346"/>
                  <a:pt x="88" y="334"/>
                </a:cubicBezTo>
                <a:lnTo>
                  <a:pt x="93" y="315"/>
                </a:lnTo>
                <a:cubicBezTo>
                  <a:pt x="96" y="302"/>
                  <a:pt x="100" y="287"/>
                  <a:pt x="105" y="267"/>
                </a:cubicBezTo>
                <a:cubicBezTo>
                  <a:pt x="109" y="249"/>
                  <a:pt x="114" y="230"/>
                  <a:pt x="119" y="210"/>
                </a:cubicBezTo>
                <a:cubicBezTo>
                  <a:pt x="125" y="191"/>
                  <a:pt x="130" y="174"/>
                  <a:pt x="133" y="160"/>
                </a:cubicBezTo>
                <a:cubicBezTo>
                  <a:pt x="136" y="146"/>
                  <a:pt x="137" y="137"/>
                  <a:pt x="138" y="134"/>
                </a:cubicBezTo>
                <a:cubicBezTo>
                  <a:pt x="138" y="132"/>
                  <a:pt x="138" y="130"/>
                  <a:pt x="137" y="1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3" name=""/>
          <p:cNvSpPr/>
          <p:nvPr/>
        </p:nvSpPr>
        <p:spPr>
          <a:xfrm>
            <a:off x="2852640" y="4334400"/>
            <a:ext cx="154440" cy="54360"/>
          </a:xfrm>
          <a:custGeom>
            <a:avLst/>
            <a:gdLst/>
            <a:ahLst/>
            <a:rect l="0" t="0" r="r" b="b"/>
            <a:pathLst>
              <a:path w="429" h="151">
                <a:moveTo>
                  <a:pt x="0" y="130"/>
                </a:moveTo>
                <a:cubicBezTo>
                  <a:pt x="0" y="98"/>
                  <a:pt x="10" y="68"/>
                  <a:pt x="30" y="41"/>
                </a:cubicBezTo>
                <a:cubicBezTo>
                  <a:pt x="49" y="13"/>
                  <a:pt x="75" y="0"/>
                  <a:pt x="107" y="0"/>
                </a:cubicBezTo>
                <a:cubicBezTo>
                  <a:pt x="124" y="0"/>
                  <a:pt x="139" y="4"/>
                  <a:pt x="155" y="12"/>
                </a:cubicBezTo>
                <a:cubicBezTo>
                  <a:pt x="170" y="19"/>
                  <a:pt x="184" y="29"/>
                  <a:pt x="197" y="41"/>
                </a:cubicBezTo>
                <a:cubicBezTo>
                  <a:pt x="210" y="53"/>
                  <a:pt x="223" y="64"/>
                  <a:pt x="235" y="75"/>
                </a:cubicBezTo>
                <a:cubicBezTo>
                  <a:pt x="247" y="85"/>
                  <a:pt x="261" y="95"/>
                  <a:pt x="275" y="103"/>
                </a:cubicBezTo>
                <a:cubicBezTo>
                  <a:pt x="290" y="111"/>
                  <a:pt x="305" y="115"/>
                  <a:pt x="320" y="115"/>
                </a:cubicBezTo>
                <a:cubicBezTo>
                  <a:pt x="347" y="115"/>
                  <a:pt x="368" y="105"/>
                  <a:pt x="385" y="85"/>
                </a:cubicBezTo>
                <a:cubicBezTo>
                  <a:pt x="402" y="65"/>
                  <a:pt x="411" y="43"/>
                  <a:pt x="411" y="19"/>
                </a:cubicBezTo>
                <a:cubicBezTo>
                  <a:pt x="411" y="13"/>
                  <a:pt x="412" y="9"/>
                  <a:pt x="414" y="6"/>
                </a:cubicBezTo>
                <a:cubicBezTo>
                  <a:pt x="415" y="2"/>
                  <a:pt x="418" y="0"/>
                  <a:pt x="420" y="0"/>
                </a:cubicBezTo>
                <a:cubicBezTo>
                  <a:pt x="426" y="0"/>
                  <a:pt x="429" y="7"/>
                  <a:pt x="429" y="21"/>
                </a:cubicBezTo>
                <a:cubicBezTo>
                  <a:pt x="429" y="54"/>
                  <a:pt x="419" y="83"/>
                  <a:pt x="399" y="110"/>
                </a:cubicBezTo>
                <a:cubicBezTo>
                  <a:pt x="380" y="137"/>
                  <a:pt x="355" y="151"/>
                  <a:pt x="325" y="151"/>
                </a:cubicBezTo>
                <a:lnTo>
                  <a:pt x="320" y="151"/>
                </a:lnTo>
                <a:cubicBezTo>
                  <a:pt x="304" y="151"/>
                  <a:pt x="289" y="147"/>
                  <a:pt x="273" y="139"/>
                </a:cubicBezTo>
                <a:cubicBezTo>
                  <a:pt x="258" y="131"/>
                  <a:pt x="244" y="122"/>
                  <a:pt x="230" y="111"/>
                </a:cubicBezTo>
                <a:cubicBezTo>
                  <a:pt x="217" y="100"/>
                  <a:pt x="205" y="88"/>
                  <a:pt x="193" y="77"/>
                </a:cubicBezTo>
                <a:cubicBezTo>
                  <a:pt x="181" y="66"/>
                  <a:pt x="167" y="57"/>
                  <a:pt x="152" y="48"/>
                </a:cubicBezTo>
                <a:cubicBezTo>
                  <a:pt x="137" y="40"/>
                  <a:pt x="122" y="37"/>
                  <a:pt x="108" y="37"/>
                </a:cubicBezTo>
                <a:cubicBezTo>
                  <a:pt x="89" y="37"/>
                  <a:pt x="72" y="42"/>
                  <a:pt x="58" y="53"/>
                </a:cubicBezTo>
                <a:cubicBezTo>
                  <a:pt x="42" y="65"/>
                  <a:pt x="32" y="80"/>
                  <a:pt x="26" y="97"/>
                </a:cubicBezTo>
                <a:cubicBezTo>
                  <a:pt x="21" y="113"/>
                  <a:pt x="17" y="127"/>
                  <a:pt x="16" y="136"/>
                </a:cubicBezTo>
                <a:cubicBezTo>
                  <a:pt x="15" y="146"/>
                  <a:pt x="13" y="151"/>
                  <a:pt x="9" y="151"/>
                </a:cubicBezTo>
                <a:cubicBezTo>
                  <a:pt x="3" y="151"/>
                  <a:pt x="0" y="144"/>
                  <a:pt x="0" y="1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4" name=""/>
          <p:cNvSpPr/>
          <p:nvPr/>
        </p:nvSpPr>
        <p:spPr>
          <a:xfrm>
            <a:off x="3077640" y="4236840"/>
            <a:ext cx="232560" cy="194400"/>
          </a:xfrm>
          <a:custGeom>
            <a:avLst/>
            <a:gdLst/>
            <a:ahLst/>
            <a:rect l="0" t="0" r="r" b="b"/>
            <a:pathLst>
              <a:path w="646" h="540">
                <a:moveTo>
                  <a:pt x="238" y="54"/>
                </a:moveTo>
                <a:cubicBezTo>
                  <a:pt x="245" y="54"/>
                  <a:pt x="248" y="56"/>
                  <a:pt x="248" y="59"/>
                </a:cubicBezTo>
                <a:cubicBezTo>
                  <a:pt x="249" y="59"/>
                  <a:pt x="251" y="68"/>
                  <a:pt x="256" y="84"/>
                </a:cubicBezTo>
                <a:cubicBezTo>
                  <a:pt x="260" y="101"/>
                  <a:pt x="269" y="129"/>
                  <a:pt x="282" y="170"/>
                </a:cubicBezTo>
                <a:cubicBezTo>
                  <a:pt x="295" y="211"/>
                  <a:pt x="311" y="255"/>
                  <a:pt x="329" y="302"/>
                </a:cubicBezTo>
                <a:cubicBezTo>
                  <a:pt x="351" y="365"/>
                  <a:pt x="374" y="416"/>
                  <a:pt x="397" y="455"/>
                </a:cubicBezTo>
                <a:lnTo>
                  <a:pt x="400" y="461"/>
                </a:lnTo>
                <a:lnTo>
                  <a:pt x="413" y="410"/>
                </a:lnTo>
                <a:cubicBezTo>
                  <a:pt x="426" y="358"/>
                  <a:pt x="441" y="302"/>
                  <a:pt x="456" y="245"/>
                </a:cubicBezTo>
                <a:cubicBezTo>
                  <a:pt x="476" y="175"/>
                  <a:pt x="491" y="126"/>
                  <a:pt x="501" y="98"/>
                </a:cubicBezTo>
                <a:cubicBezTo>
                  <a:pt x="511" y="70"/>
                  <a:pt x="521" y="50"/>
                  <a:pt x="531" y="40"/>
                </a:cubicBezTo>
                <a:cubicBezTo>
                  <a:pt x="554" y="17"/>
                  <a:pt x="583" y="4"/>
                  <a:pt x="619" y="1"/>
                </a:cubicBezTo>
                <a:cubicBezTo>
                  <a:pt x="620" y="1"/>
                  <a:pt x="622" y="1"/>
                  <a:pt x="626" y="1"/>
                </a:cubicBezTo>
                <a:cubicBezTo>
                  <a:pt x="629" y="1"/>
                  <a:pt x="632" y="1"/>
                  <a:pt x="633" y="0"/>
                </a:cubicBezTo>
                <a:lnTo>
                  <a:pt x="636" y="0"/>
                </a:lnTo>
                <a:cubicBezTo>
                  <a:pt x="643" y="0"/>
                  <a:pt x="646" y="5"/>
                  <a:pt x="646" y="16"/>
                </a:cubicBezTo>
                <a:cubicBezTo>
                  <a:pt x="646" y="34"/>
                  <a:pt x="640" y="50"/>
                  <a:pt x="628" y="62"/>
                </a:cubicBezTo>
                <a:cubicBezTo>
                  <a:pt x="625" y="66"/>
                  <a:pt x="619" y="68"/>
                  <a:pt x="611" y="68"/>
                </a:cubicBezTo>
                <a:cubicBezTo>
                  <a:pt x="596" y="69"/>
                  <a:pt x="582" y="71"/>
                  <a:pt x="569" y="75"/>
                </a:cubicBezTo>
                <a:cubicBezTo>
                  <a:pt x="557" y="79"/>
                  <a:pt x="548" y="83"/>
                  <a:pt x="543" y="87"/>
                </a:cubicBezTo>
                <a:cubicBezTo>
                  <a:pt x="538" y="91"/>
                  <a:pt x="535" y="94"/>
                  <a:pt x="533" y="96"/>
                </a:cubicBezTo>
                <a:cubicBezTo>
                  <a:pt x="525" y="110"/>
                  <a:pt x="505" y="178"/>
                  <a:pt x="473" y="300"/>
                </a:cubicBezTo>
                <a:cubicBezTo>
                  <a:pt x="440" y="423"/>
                  <a:pt x="424" y="489"/>
                  <a:pt x="423" y="498"/>
                </a:cubicBezTo>
                <a:lnTo>
                  <a:pt x="422" y="498"/>
                </a:lnTo>
                <a:cubicBezTo>
                  <a:pt x="422" y="497"/>
                  <a:pt x="422" y="497"/>
                  <a:pt x="422" y="498"/>
                </a:cubicBezTo>
                <a:cubicBezTo>
                  <a:pt x="421" y="498"/>
                  <a:pt x="421" y="499"/>
                  <a:pt x="421" y="500"/>
                </a:cubicBezTo>
                <a:cubicBezTo>
                  <a:pt x="418" y="507"/>
                  <a:pt x="412" y="513"/>
                  <a:pt x="404" y="518"/>
                </a:cubicBezTo>
                <a:cubicBezTo>
                  <a:pt x="395" y="524"/>
                  <a:pt x="387" y="527"/>
                  <a:pt x="378" y="527"/>
                </a:cubicBezTo>
                <a:cubicBezTo>
                  <a:pt x="373" y="527"/>
                  <a:pt x="370" y="527"/>
                  <a:pt x="369" y="525"/>
                </a:cubicBezTo>
                <a:cubicBezTo>
                  <a:pt x="367" y="524"/>
                  <a:pt x="363" y="520"/>
                  <a:pt x="358" y="512"/>
                </a:cubicBezTo>
                <a:cubicBezTo>
                  <a:pt x="339" y="480"/>
                  <a:pt x="323" y="453"/>
                  <a:pt x="312" y="429"/>
                </a:cubicBezTo>
                <a:cubicBezTo>
                  <a:pt x="301" y="405"/>
                  <a:pt x="288" y="373"/>
                  <a:pt x="274" y="332"/>
                </a:cubicBezTo>
                <a:cubicBezTo>
                  <a:pt x="254" y="281"/>
                  <a:pt x="236" y="229"/>
                  <a:pt x="220" y="177"/>
                </a:cubicBezTo>
                <a:lnTo>
                  <a:pt x="215" y="163"/>
                </a:lnTo>
                <a:lnTo>
                  <a:pt x="215" y="164"/>
                </a:lnTo>
                <a:cubicBezTo>
                  <a:pt x="215" y="164"/>
                  <a:pt x="212" y="174"/>
                  <a:pt x="208" y="193"/>
                </a:cubicBezTo>
                <a:cubicBezTo>
                  <a:pt x="204" y="213"/>
                  <a:pt x="199" y="236"/>
                  <a:pt x="193" y="263"/>
                </a:cubicBezTo>
                <a:cubicBezTo>
                  <a:pt x="187" y="291"/>
                  <a:pt x="179" y="321"/>
                  <a:pt x="168" y="354"/>
                </a:cubicBezTo>
                <a:cubicBezTo>
                  <a:pt x="157" y="387"/>
                  <a:pt x="147" y="416"/>
                  <a:pt x="136" y="443"/>
                </a:cubicBezTo>
                <a:cubicBezTo>
                  <a:pt x="125" y="470"/>
                  <a:pt x="113" y="493"/>
                  <a:pt x="99" y="512"/>
                </a:cubicBezTo>
                <a:cubicBezTo>
                  <a:pt x="85" y="531"/>
                  <a:pt x="71" y="540"/>
                  <a:pt x="56" y="540"/>
                </a:cubicBezTo>
                <a:cubicBezTo>
                  <a:pt x="45" y="540"/>
                  <a:pt x="33" y="536"/>
                  <a:pt x="20" y="529"/>
                </a:cubicBezTo>
                <a:cubicBezTo>
                  <a:pt x="7" y="522"/>
                  <a:pt x="0" y="513"/>
                  <a:pt x="0" y="502"/>
                </a:cubicBezTo>
                <a:cubicBezTo>
                  <a:pt x="0" y="492"/>
                  <a:pt x="3" y="480"/>
                  <a:pt x="10" y="468"/>
                </a:cubicBezTo>
                <a:cubicBezTo>
                  <a:pt x="16" y="456"/>
                  <a:pt x="22" y="450"/>
                  <a:pt x="29" y="450"/>
                </a:cubicBezTo>
                <a:cubicBezTo>
                  <a:pt x="30" y="450"/>
                  <a:pt x="34" y="453"/>
                  <a:pt x="40" y="458"/>
                </a:cubicBezTo>
                <a:cubicBezTo>
                  <a:pt x="47" y="464"/>
                  <a:pt x="58" y="468"/>
                  <a:pt x="73" y="471"/>
                </a:cubicBezTo>
                <a:lnTo>
                  <a:pt x="76" y="471"/>
                </a:lnTo>
                <a:cubicBezTo>
                  <a:pt x="84" y="471"/>
                  <a:pt x="90" y="466"/>
                  <a:pt x="96" y="457"/>
                </a:cubicBezTo>
                <a:cubicBezTo>
                  <a:pt x="102" y="448"/>
                  <a:pt x="111" y="428"/>
                  <a:pt x="121" y="396"/>
                </a:cubicBezTo>
                <a:cubicBezTo>
                  <a:pt x="140" y="343"/>
                  <a:pt x="155" y="289"/>
                  <a:pt x="167" y="239"/>
                </a:cubicBezTo>
                <a:cubicBezTo>
                  <a:pt x="178" y="188"/>
                  <a:pt x="185" y="150"/>
                  <a:pt x="188" y="122"/>
                </a:cubicBezTo>
                <a:cubicBezTo>
                  <a:pt x="191" y="95"/>
                  <a:pt x="194" y="80"/>
                  <a:pt x="195" y="79"/>
                </a:cubicBezTo>
                <a:cubicBezTo>
                  <a:pt x="199" y="73"/>
                  <a:pt x="205" y="67"/>
                  <a:pt x="213" y="62"/>
                </a:cubicBezTo>
                <a:cubicBezTo>
                  <a:pt x="222" y="57"/>
                  <a:pt x="230" y="54"/>
                  <a:pt x="238" y="5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5" name=""/>
          <p:cNvSpPr/>
          <p:nvPr/>
        </p:nvSpPr>
        <p:spPr>
          <a:xfrm>
            <a:off x="3331800" y="424584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2"/>
                </a:moveTo>
                <a:cubicBezTo>
                  <a:pt x="0" y="293"/>
                  <a:pt x="3" y="265"/>
                  <a:pt x="7" y="238"/>
                </a:cubicBezTo>
                <a:cubicBezTo>
                  <a:pt x="11" y="212"/>
                  <a:pt x="16" y="189"/>
                  <a:pt x="22" y="169"/>
                </a:cubicBezTo>
                <a:cubicBezTo>
                  <a:pt x="27" y="150"/>
                  <a:pt x="35" y="131"/>
                  <a:pt x="46" y="113"/>
                </a:cubicBezTo>
                <a:cubicBezTo>
                  <a:pt x="56" y="95"/>
                  <a:pt x="64" y="80"/>
                  <a:pt x="70" y="70"/>
                </a:cubicBezTo>
                <a:cubicBezTo>
                  <a:pt x="76" y="59"/>
                  <a:pt x="85" y="48"/>
                  <a:pt x="97" y="36"/>
                </a:cubicBezTo>
                <a:cubicBezTo>
                  <a:pt x="109" y="24"/>
                  <a:pt x="116" y="16"/>
                  <a:pt x="118" y="14"/>
                </a:cubicBezTo>
                <a:cubicBezTo>
                  <a:pt x="120" y="11"/>
                  <a:pt x="126" y="7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0" y="12"/>
                  <a:pt x="143" y="20"/>
                </a:cubicBezTo>
                <a:cubicBezTo>
                  <a:pt x="136" y="27"/>
                  <a:pt x="127" y="39"/>
                  <a:pt x="117" y="54"/>
                </a:cubicBezTo>
                <a:cubicBezTo>
                  <a:pt x="107" y="69"/>
                  <a:pt x="96" y="88"/>
                  <a:pt x="85" y="110"/>
                </a:cubicBezTo>
                <a:cubicBezTo>
                  <a:pt x="75" y="132"/>
                  <a:pt x="66" y="161"/>
                  <a:pt x="58" y="198"/>
                </a:cubicBezTo>
                <a:cubicBezTo>
                  <a:pt x="51" y="235"/>
                  <a:pt x="48" y="277"/>
                  <a:pt x="48" y="322"/>
                </a:cubicBezTo>
                <a:cubicBezTo>
                  <a:pt x="48" y="367"/>
                  <a:pt x="51" y="408"/>
                  <a:pt x="58" y="445"/>
                </a:cubicBezTo>
                <a:cubicBezTo>
                  <a:pt x="66" y="482"/>
                  <a:pt x="75" y="512"/>
                  <a:pt x="85" y="534"/>
                </a:cubicBezTo>
                <a:cubicBezTo>
                  <a:pt x="95" y="557"/>
                  <a:pt x="106" y="576"/>
                  <a:pt x="116" y="590"/>
                </a:cubicBezTo>
                <a:cubicBezTo>
                  <a:pt x="127" y="604"/>
                  <a:pt x="136" y="615"/>
                  <a:pt x="143" y="624"/>
                </a:cubicBezTo>
                <a:cubicBezTo>
                  <a:pt x="150" y="632"/>
                  <a:pt x="154" y="637"/>
                  <a:pt x="154" y="637"/>
                </a:cubicBezTo>
                <a:cubicBezTo>
                  <a:pt x="154" y="641"/>
                  <a:pt x="151" y="643"/>
                  <a:pt x="144" y="643"/>
                </a:cubicBezTo>
                <a:lnTo>
                  <a:pt x="143" y="643"/>
                </a:lnTo>
                <a:lnTo>
                  <a:pt x="134" y="643"/>
                </a:lnTo>
                <a:lnTo>
                  <a:pt x="116" y="627"/>
                </a:lnTo>
                <a:cubicBezTo>
                  <a:pt x="76" y="591"/>
                  <a:pt x="47" y="546"/>
                  <a:pt x="28" y="491"/>
                </a:cubicBezTo>
                <a:cubicBezTo>
                  <a:pt x="10" y="437"/>
                  <a:pt x="0" y="381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6" name=""/>
          <p:cNvSpPr/>
          <p:nvPr/>
        </p:nvSpPr>
        <p:spPr>
          <a:xfrm>
            <a:off x="3408840" y="4265280"/>
            <a:ext cx="97560" cy="159480"/>
          </a:xfrm>
          <a:custGeom>
            <a:avLst/>
            <a:gdLst/>
            <a:ahLst/>
            <a:rect l="0" t="0" r="r" b="b"/>
            <a:pathLst>
              <a:path w="271" h="443">
                <a:moveTo>
                  <a:pt x="37" y="52"/>
                </a:moveTo>
                <a:cubicBezTo>
                  <a:pt x="61" y="17"/>
                  <a:pt x="93" y="0"/>
                  <a:pt x="136" y="0"/>
                </a:cubicBezTo>
                <a:cubicBezTo>
                  <a:pt x="156" y="0"/>
                  <a:pt x="177" y="6"/>
                  <a:pt x="197" y="17"/>
                </a:cubicBezTo>
                <a:cubicBezTo>
                  <a:pt x="218" y="28"/>
                  <a:pt x="235" y="48"/>
                  <a:pt x="247" y="76"/>
                </a:cubicBezTo>
                <a:cubicBezTo>
                  <a:pt x="263" y="111"/>
                  <a:pt x="271" y="160"/>
                  <a:pt x="271" y="222"/>
                </a:cubicBezTo>
                <a:cubicBezTo>
                  <a:pt x="271" y="289"/>
                  <a:pt x="262" y="340"/>
                  <a:pt x="244" y="375"/>
                </a:cubicBezTo>
                <a:cubicBezTo>
                  <a:pt x="235" y="393"/>
                  <a:pt x="223" y="408"/>
                  <a:pt x="208" y="418"/>
                </a:cubicBezTo>
                <a:cubicBezTo>
                  <a:pt x="193" y="429"/>
                  <a:pt x="180" y="436"/>
                  <a:pt x="169" y="438"/>
                </a:cubicBezTo>
                <a:cubicBezTo>
                  <a:pt x="158" y="441"/>
                  <a:pt x="147" y="442"/>
                  <a:pt x="136" y="443"/>
                </a:cubicBezTo>
                <a:cubicBezTo>
                  <a:pt x="125" y="443"/>
                  <a:pt x="113" y="441"/>
                  <a:pt x="102" y="439"/>
                </a:cubicBezTo>
                <a:cubicBezTo>
                  <a:pt x="91" y="436"/>
                  <a:pt x="78" y="429"/>
                  <a:pt x="63" y="418"/>
                </a:cubicBezTo>
                <a:cubicBezTo>
                  <a:pt x="48" y="407"/>
                  <a:pt x="36" y="393"/>
                  <a:pt x="28" y="375"/>
                </a:cubicBezTo>
                <a:cubicBezTo>
                  <a:pt x="9" y="340"/>
                  <a:pt x="0" y="289"/>
                  <a:pt x="0" y="222"/>
                </a:cubicBezTo>
                <a:cubicBezTo>
                  <a:pt x="0" y="148"/>
                  <a:pt x="12" y="91"/>
                  <a:pt x="37" y="52"/>
                </a:cubicBezTo>
                <a:moveTo>
                  <a:pt x="182" y="44"/>
                </a:moveTo>
                <a:cubicBezTo>
                  <a:pt x="169" y="31"/>
                  <a:pt x="154" y="24"/>
                  <a:pt x="136" y="24"/>
                </a:cubicBezTo>
                <a:cubicBezTo>
                  <a:pt x="118" y="24"/>
                  <a:pt x="102" y="31"/>
                  <a:pt x="89" y="44"/>
                </a:cubicBezTo>
                <a:cubicBezTo>
                  <a:pt x="79" y="56"/>
                  <a:pt x="71" y="71"/>
                  <a:pt x="68" y="91"/>
                </a:cubicBezTo>
                <a:cubicBezTo>
                  <a:pt x="65" y="110"/>
                  <a:pt x="63" y="151"/>
                  <a:pt x="63" y="214"/>
                </a:cubicBezTo>
                <a:cubicBezTo>
                  <a:pt x="63" y="282"/>
                  <a:pt x="65" y="327"/>
                  <a:pt x="68" y="348"/>
                </a:cubicBezTo>
                <a:cubicBezTo>
                  <a:pt x="71" y="370"/>
                  <a:pt x="79" y="387"/>
                  <a:pt x="91" y="399"/>
                </a:cubicBezTo>
                <a:cubicBezTo>
                  <a:pt x="103" y="412"/>
                  <a:pt x="119" y="418"/>
                  <a:pt x="136" y="418"/>
                </a:cubicBezTo>
                <a:cubicBezTo>
                  <a:pt x="154" y="418"/>
                  <a:pt x="168" y="412"/>
                  <a:pt x="180" y="399"/>
                </a:cubicBezTo>
                <a:cubicBezTo>
                  <a:pt x="192" y="386"/>
                  <a:pt x="200" y="368"/>
                  <a:pt x="203" y="345"/>
                </a:cubicBezTo>
                <a:cubicBezTo>
                  <a:pt x="206" y="322"/>
                  <a:pt x="208" y="278"/>
                  <a:pt x="208" y="214"/>
                </a:cubicBezTo>
                <a:cubicBezTo>
                  <a:pt x="208" y="152"/>
                  <a:pt x="207" y="111"/>
                  <a:pt x="203" y="91"/>
                </a:cubicBezTo>
                <a:cubicBezTo>
                  <a:pt x="200" y="72"/>
                  <a:pt x="193" y="56"/>
                  <a:pt x="182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7" name=""/>
          <p:cNvSpPr/>
          <p:nvPr/>
        </p:nvSpPr>
        <p:spPr>
          <a:xfrm>
            <a:off x="3533400" y="439128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6"/>
                </a:moveTo>
                <a:cubicBezTo>
                  <a:pt x="0" y="56"/>
                  <a:pt x="0" y="51"/>
                  <a:pt x="0" y="40"/>
                </a:cubicBezTo>
                <a:cubicBezTo>
                  <a:pt x="0" y="29"/>
                  <a:pt x="3" y="19"/>
                  <a:pt x="10" y="11"/>
                </a:cubicBezTo>
                <a:cubicBezTo>
                  <a:pt x="17" y="4"/>
                  <a:pt x="26" y="0"/>
                  <a:pt x="38" y="0"/>
                </a:cubicBezTo>
                <a:cubicBezTo>
                  <a:pt x="50" y="0"/>
                  <a:pt x="61" y="5"/>
                  <a:pt x="71" y="16"/>
                </a:cubicBezTo>
                <a:cubicBezTo>
                  <a:pt x="80" y="28"/>
                  <a:pt x="85" y="46"/>
                  <a:pt x="86" y="73"/>
                </a:cubicBezTo>
                <a:cubicBezTo>
                  <a:pt x="86" y="88"/>
                  <a:pt x="84" y="103"/>
                  <a:pt x="80" y="117"/>
                </a:cubicBezTo>
                <a:cubicBezTo>
                  <a:pt x="76" y="131"/>
                  <a:pt x="71" y="143"/>
                  <a:pt x="66" y="154"/>
                </a:cubicBezTo>
                <a:cubicBezTo>
                  <a:pt x="61" y="164"/>
                  <a:pt x="56" y="173"/>
                  <a:pt x="49" y="180"/>
                </a:cubicBezTo>
                <a:cubicBezTo>
                  <a:pt x="43" y="187"/>
                  <a:pt x="38" y="193"/>
                  <a:pt x="33" y="197"/>
                </a:cubicBezTo>
                <a:cubicBezTo>
                  <a:pt x="29" y="201"/>
                  <a:pt x="26" y="203"/>
                  <a:pt x="25" y="203"/>
                </a:cubicBezTo>
                <a:cubicBezTo>
                  <a:pt x="23" y="203"/>
                  <a:pt x="20" y="201"/>
                  <a:pt x="17" y="197"/>
                </a:cubicBezTo>
                <a:cubicBezTo>
                  <a:pt x="13" y="193"/>
                  <a:pt x="11" y="191"/>
                  <a:pt x="11" y="189"/>
                </a:cubicBezTo>
                <a:cubicBezTo>
                  <a:pt x="11" y="187"/>
                  <a:pt x="13" y="184"/>
                  <a:pt x="18" y="179"/>
                </a:cubicBezTo>
                <a:cubicBezTo>
                  <a:pt x="23" y="173"/>
                  <a:pt x="28" y="167"/>
                  <a:pt x="34" y="159"/>
                </a:cubicBezTo>
                <a:cubicBezTo>
                  <a:pt x="40" y="152"/>
                  <a:pt x="45" y="141"/>
                  <a:pt x="51" y="127"/>
                </a:cubicBezTo>
                <a:cubicBezTo>
                  <a:pt x="57" y="114"/>
                  <a:pt x="60" y="98"/>
                  <a:pt x="62" y="80"/>
                </a:cubicBezTo>
                <a:lnTo>
                  <a:pt x="62" y="73"/>
                </a:lnTo>
                <a:lnTo>
                  <a:pt x="61" y="73"/>
                </a:lnTo>
                <a:cubicBezTo>
                  <a:pt x="60" y="74"/>
                  <a:pt x="59" y="74"/>
                  <a:pt x="58" y="75"/>
                </a:cubicBezTo>
                <a:cubicBezTo>
                  <a:pt x="57" y="75"/>
                  <a:pt x="54" y="76"/>
                  <a:pt x="53" y="77"/>
                </a:cubicBezTo>
                <a:cubicBezTo>
                  <a:pt x="52" y="77"/>
                  <a:pt x="50" y="78"/>
                  <a:pt x="47" y="78"/>
                </a:cubicBezTo>
                <a:cubicBezTo>
                  <a:pt x="45" y="78"/>
                  <a:pt x="42" y="78"/>
                  <a:pt x="40" y="78"/>
                </a:cubicBezTo>
                <a:cubicBezTo>
                  <a:pt x="28" y="78"/>
                  <a:pt x="19" y="75"/>
                  <a:pt x="11" y="68"/>
                </a:cubicBez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8" name=""/>
          <p:cNvSpPr/>
          <p:nvPr/>
        </p:nvSpPr>
        <p:spPr>
          <a:xfrm>
            <a:off x="3689280" y="421956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39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8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7" y="0"/>
                  <a:pt x="88" y="0"/>
                  <a:pt x="91" y="0"/>
                </a:cubicBezTo>
                <a:cubicBezTo>
                  <a:pt x="94" y="0"/>
                  <a:pt x="97" y="0"/>
                  <a:pt x="99" y="2"/>
                </a:cubicBezTo>
                <a:lnTo>
                  <a:pt x="99" y="138"/>
                </a:lnTo>
                <a:lnTo>
                  <a:pt x="100" y="275"/>
                </a:lnTo>
                <a:cubicBezTo>
                  <a:pt x="102" y="277"/>
                  <a:pt x="103" y="278"/>
                  <a:pt x="105" y="279"/>
                </a:cubicBezTo>
                <a:cubicBezTo>
                  <a:pt x="107" y="280"/>
                  <a:pt x="110" y="280"/>
                  <a:pt x="116" y="281"/>
                </a:cubicBezTo>
                <a:cubicBezTo>
                  <a:pt x="122" y="282"/>
                  <a:pt x="132" y="282"/>
                  <a:pt x="145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5" y="302"/>
                  <a:pt x="120" y="301"/>
                  <a:pt x="79" y="301"/>
                </a:cubicBezTo>
                <a:cubicBezTo>
                  <a:pt x="38" y="301"/>
                  <a:pt x="14" y="302"/>
                  <a:pt x="7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0" y="282"/>
                  <a:pt x="26" y="282"/>
                  <a:pt x="31" y="282"/>
                </a:cubicBezTo>
                <a:cubicBezTo>
                  <a:pt x="36" y="282"/>
                  <a:pt x="40" y="282"/>
                  <a:pt x="42" y="281"/>
                </a:cubicBezTo>
                <a:cubicBezTo>
                  <a:pt x="45" y="281"/>
                  <a:pt x="48" y="281"/>
                  <a:pt x="50" y="280"/>
                </a:cubicBezTo>
                <a:cubicBezTo>
                  <a:pt x="52" y="279"/>
                  <a:pt x="53" y="279"/>
                  <a:pt x="53" y="279"/>
                </a:cubicBezTo>
                <a:cubicBezTo>
                  <a:pt x="54" y="279"/>
                  <a:pt x="54" y="278"/>
                  <a:pt x="56" y="277"/>
                </a:cubicBezTo>
                <a:cubicBezTo>
                  <a:pt x="58" y="275"/>
                  <a:pt x="58" y="275"/>
                  <a:pt x="59" y="275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9" name=""/>
          <p:cNvSpPr/>
          <p:nvPr/>
        </p:nvSpPr>
        <p:spPr>
          <a:xfrm>
            <a:off x="3676680" y="4385520"/>
            <a:ext cx="83520" cy="115560"/>
          </a:xfrm>
          <a:custGeom>
            <a:avLst/>
            <a:gdLst/>
            <a:ahLst/>
            <a:rect l="0" t="0" r="r" b="b"/>
            <a:pathLst>
              <a:path w="232" h="321">
                <a:moveTo>
                  <a:pt x="54" y="10"/>
                </a:moveTo>
                <a:cubicBezTo>
                  <a:pt x="54" y="6"/>
                  <a:pt x="56" y="3"/>
                  <a:pt x="61" y="0"/>
                </a:cubicBezTo>
                <a:lnTo>
                  <a:pt x="71" y="0"/>
                </a:lnTo>
                <a:cubicBezTo>
                  <a:pt x="98" y="1"/>
                  <a:pt x="115" y="8"/>
                  <a:pt x="123" y="23"/>
                </a:cubicBezTo>
                <a:cubicBezTo>
                  <a:pt x="124" y="27"/>
                  <a:pt x="133" y="51"/>
                  <a:pt x="149" y="94"/>
                </a:cubicBezTo>
                <a:cubicBezTo>
                  <a:pt x="164" y="139"/>
                  <a:pt x="179" y="181"/>
                  <a:pt x="194" y="222"/>
                </a:cubicBezTo>
                <a:cubicBezTo>
                  <a:pt x="209" y="263"/>
                  <a:pt x="217" y="284"/>
                  <a:pt x="217" y="285"/>
                </a:cubicBezTo>
                <a:cubicBezTo>
                  <a:pt x="219" y="292"/>
                  <a:pt x="221" y="296"/>
                  <a:pt x="223" y="300"/>
                </a:cubicBezTo>
                <a:cubicBezTo>
                  <a:pt x="225" y="304"/>
                  <a:pt x="226" y="307"/>
                  <a:pt x="227" y="309"/>
                </a:cubicBezTo>
                <a:cubicBezTo>
                  <a:pt x="228" y="311"/>
                  <a:pt x="229" y="312"/>
                  <a:pt x="229" y="313"/>
                </a:cubicBezTo>
                <a:cubicBezTo>
                  <a:pt x="230" y="314"/>
                  <a:pt x="230" y="315"/>
                  <a:pt x="231" y="315"/>
                </a:cubicBezTo>
                <a:cubicBezTo>
                  <a:pt x="232" y="315"/>
                  <a:pt x="232" y="316"/>
                  <a:pt x="232" y="317"/>
                </a:cubicBezTo>
                <a:cubicBezTo>
                  <a:pt x="231" y="318"/>
                  <a:pt x="230" y="319"/>
                  <a:pt x="229" y="321"/>
                </a:cubicBezTo>
                <a:lnTo>
                  <a:pt x="198" y="321"/>
                </a:lnTo>
                <a:cubicBezTo>
                  <a:pt x="190" y="317"/>
                  <a:pt x="186" y="312"/>
                  <a:pt x="183" y="308"/>
                </a:cubicBezTo>
                <a:cubicBezTo>
                  <a:pt x="181" y="303"/>
                  <a:pt x="174" y="283"/>
                  <a:pt x="160" y="247"/>
                </a:cubicBezTo>
                <a:lnTo>
                  <a:pt x="140" y="190"/>
                </a:lnTo>
                <a:lnTo>
                  <a:pt x="134" y="197"/>
                </a:lnTo>
                <a:cubicBezTo>
                  <a:pt x="130" y="202"/>
                  <a:pt x="123" y="210"/>
                  <a:pt x="112" y="222"/>
                </a:cubicBezTo>
                <a:cubicBezTo>
                  <a:pt x="102" y="234"/>
                  <a:pt x="93" y="244"/>
                  <a:pt x="86" y="252"/>
                </a:cubicBezTo>
                <a:cubicBezTo>
                  <a:pt x="79" y="261"/>
                  <a:pt x="69" y="272"/>
                  <a:pt x="57" y="285"/>
                </a:cubicBezTo>
                <a:cubicBezTo>
                  <a:pt x="42" y="303"/>
                  <a:pt x="32" y="313"/>
                  <a:pt x="29" y="316"/>
                </a:cubicBezTo>
                <a:cubicBezTo>
                  <a:pt x="25" y="319"/>
                  <a:pt x="21" y="321"/>
                  <a:pt x="16" y="321"/>
                </a:cubicBezTo>
                <a:cubicBezTo>
                  <a:pt x="5" y="321"/>
                  <a:pt x="0" y="316"/>
                  <a:pt x="0" y="307"/>
                </a:cubicBezTo>
                <a:cubicBezTo>
                  <a:pt x="0" y="302"/>
                  <a:pt x="2" y="297"/>
                  <a:pt x="6" y="292"/>
                </a:cubicBezTo>
                <a:cubicBezTo>
                  <a:pt x="10" y="288"/>
                  <a:pt x="31" y="267"/>
                  <a:pt x="70" y="231"/>
                </a:cubicBezTo>
                <a:cubicBezTo>
                  <a:pt x="79" y="222"/>
                  <a:pt x="89" y="212"/>
                  <a:pt x="100" y="202"/>
                </a:cubicBezTo>
                <a:cubicBezTo>
                  <a:pt x="111" y="191"/>
                  <a:pt x="119" y="182"/>
                  <a:pt x="125" y="177"/>
                </a:cubicBezTo>
                <a:lnTo>
                  <a:pt x="133" y="170"/>
                </a:lnTo>
                <a:cubicBezTo>
                  <a:pt x="133" y="169"/>
                  <a:pt x="125" y="148"/>
                  <a:pt x="110" y="105"/>
                </a:cubicBezTo>
                <a:cubicBezTo>
                  <a:pt x="95" y="63"/>
                  <a:pt x="87" y="41"/>
                  <a:pt x="85" y="37"/>
                </a:cubicBezTo>
                <a:cubicBezTo>
                  <a:pt x="79" y="24"/>
                  <a:pt x="72" y="17"/>
                  <a:pt x="61" y="17"/>
                </a:cubicBezTo>
                <a:cubicBezTo>
                  <a:pt x="56" y="17"/>
                  <a:pt x="54" y="14"/>
                  <a:pt x="54" y="1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0" name=""/>
          <p:cNvSpPr/>
          <p:nvPr/>
        </p:nvSpPr>
        <p:spPr>
          <a:xfrm>
            <a:off x="3645720" y="4354560"/>
            <a:ext cx="141840" cy="14040"/>
          </a:xfrm>
          <a:custGeom>
            <a:avLst/>
            <a:gdLst/>
            <a:ahLst/>
            <a:rect l="0" t="0" r="r" b="b"/>
            <a:pathLst>
              <a:path w="394" h="39">
                <a:moveTo>
                  <a:pt x="0" y="39"/>
                </a:moveTo>
                <a:lnTo>
                  <a:pt x="394" y="39"/>
                </a:lnTo>
                <a:lnTo>
                  <a:pt x="394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1" name=""/>
          <p:cNvSpPr/>
          <p:nvPr/>
        </p:nvSpPr>
        <p:spPr>
          <a:xfrm>
            <a:off x="3827520" y="424584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4" y="1"/>
                </a:moveTo>
                <a:lnTo>
                  <a:pt x="7" y="0"/>
                </a:lnTo>
                <a:cubicBezTo>
                  <a:pt x="9" y="0"/>
                  <a:pt x="11" y="0"/>
                  <a:pt x="13" y="0"/>
                </a:cubicBezTo>
                <a:lnTo>
                  <a:pt x="21" y="0"/>
                </a:lnTo>
                <a:lnTo>
                  <a:pt x="39" y="16"/>
                </a:lnTo>
                <a:cubicBezTo>
                  <a:pt x="79" y="52"/>
                  <a:pt x="109" y="98"/>
                  <a:pt x="127" y="153"/>
                </a:cubicBezTo>
                <a:cubicBezTo>
                  <a:pt x="145" y="207"/>
                  <a:pt x="155" y="263"/>
                  <a:pt x="155" y="322"/>
                </a:cubicBezTo>
                <a:cubicBezTo>
                  <a:pt x="155" y="351"/>
                  <a:pt x="152" y="379"/>
                  <a:pt x="148" y="406"/>
                </a:cubicBezTo>
                <a:cubicBezTo>
                  <a:pt x="144" y="433"/>
                  <a:pt x="139" y="456"/>
                  <a:pt x="133" y="475"/>
                </a:cubicBezTo>
                <a:cubicBezTo>
                  <a:pt x="128" y="494"/>
                  <a:pt x="120" y="512"/>
                  <a:pt x="110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71" y="595"/>
                  <a:pt x="59" y="607"/>
                </a:cubicBezTo>
                <a:cubicBezTo>
                  <a:pt x="47" y="619"/>
                  <a:pt x="41" y="626"/>
                  <a:pt x="38" y="628"/>
                </a:cubicBezTo>
                <a:cubicBezTo>
                  <a:pt x="36" y="630"/>
                  <a:pt x="31" y="634"/>
                  <a:pt x="24" y="640"/>
                </a:cubicBezTo>
                <a:cubicBezTo>
                  <a:pt x="22" y="642"/>
                  <a:pt x="22" y="642"/>
                  <a:pt x="21" y="643"/>
                </a:cubicBezTo>
                <a:lnTo>
                  <a:pt x="13" y="643"/>
                </a:lnTo>
                <a:cubicBezTo>
                  <a:pt x="10" y="643"/>
                  <a:pt x="8" y="643"/>
                  <a:pt x="6" y="643"/>
                </a:cubicBezTo>
                <a:cubicBezTo>
                  <a:pt x="5" y="643"/>
                  <a:pt x="4" y="642"/>
                  <a:pt x="3" y="641"/>
                </a:cubicBezTo>
                <a:cubicBezTo>
                  <a:pt x="1" y="640"/>
                  <a:pt x="1" y="638"/>
                  <a:pt x="0" y="635"/>
                </a:cubicBezTo>
                <a:cubicBezTo>
                  <a:pt x="1" y="635"/>
                  <a:pt x="4" y="632"/>
                  <a:pt x="8" y="627"/>
                </a:cubicBezTo>
                <a:cubicBezTo>
                  <a:pt x="75" y="558"/>
                  <a:pt x="108" y="456"/>
                  <a:pt x="108" y="322"/>
                </a:cubicBezTo>
                <a:cubicBezTo>
                  <a:pt x="108" y="188"/>
                  <a:pt x="75" y="86"/>
                  <a:pt x="8" y="16"/>
                </a:cubicBezTo>
                <a:cubicBezTo>
                  <a:pt x="4" y="11"/>
                  <a:pt x="1" y="8"/>
                  <a:pt x="0" y="8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2" name=""/>
          <p:cNvSpPr/>
          <p:nvPr/>
        </p:nvSpPr>
        <p:spPr>
          <a:xfrm>
            <a:off x="1314360" y="464796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3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4" y="141"/>
                  <a:pt x="168" y="151"/>
                  <a:pt x="159" y="159"/>
                </a:cubicBezTo>
                <a:cubicBezTo>
                  <a:pt x="150" y="168"/>
                  <a:pt x="139" y="175"/>
                  <a:pt x="128" y="179"/>
                </a:cubicBezTo>
                <a:cubicBezTo>
                  <a:pt x="116" y="184"/>
                  <a:pt x="105" y="186"/>
                  <a:pt x="92" y="186"/>
                </a:cubicBezTo>
                <a:cubicBezTo>
                  <a:pt x="80" y="186"/>
                  <a:pt x="68" y="184"/>
                  <a:pt x="57" y="179"/>
                </a:cubicBezTo>
                <a:cubicBezTo>
                  <a:pt x="46" y="175"/>
                  <a:pt x="36" y="168"/>
                  <a:pt x="27" y="159"/>
                </a:cubicBezTo>
                <a:cubicBezTo>
                  <a:pt x="18" y="151"/>
                  <a:pt x="11" y="141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0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7"/>
                </a:cubicBezTo>
                <a:cubicBezTo>
                  <a:pt x="139" y="12"/>
                  <a:pt x="150" y="19"/>
                  <a:pt x="159" y="27"/>
                </a:cubicBezTo>
                <a:cubicBezTo>
                  <a:pt x="168" y="36"/>
                  <a:pt x="174" y="46"/>
                  <a:pt x="179" y="57"/>
                </a:cubicBezTo>
                <a:cubicBezTo>
                  <a:pt x="184" y="69"/>
                  <a:pt x="186" y="80"/>
                  <a:pt x="186" y="9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3" name=""/>
          <p:cNvSpPr txBox="1"/>
          <p:nvPr/>
        </p:nvSpPr>
        <p:spPr>
          <a:xfrm>
            <a:off x="1509840" y="4215960"/>
            <a:ext cx="10339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Ridge (L2)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4" name=""/>
          <p:cNvSpPr/>
          <p:nvPr/>
        </p:nvSpPr>
        <p:spPr>
          <a:xfrm>
            <a:off x="2519280" y="4650120"/>
            <a:ext cx="154800" cy="105480"/>
          </a:xfrm>
          <a:custGeom>
            <a:avLst/>
            <a:gdLst/>
            <a:ahLst/>
            <a:rect l="0" t="0" r="r" b="b"/>
            <a:pathLst>
              <a:path w="430" h="293">
                <a:moveTo>
                  <a:pt x="360" y="39"/>
                </a:moveTo>
                <a:cubicBezTo>
                  <a:pt x="360" y="29"/>
                  <a:pt x="364" y="20"/>
                  <a:pt x="372" y="12"/>
                </a:cubicBezTo>
                <a:cubicBezTo>
                  <a:pt x="380" y="5"/>
                  <a:pt x="389" y="1"/>
                  <a:pt x="399" y="0"/>
                </a:cubicBezTo>
                <a:cubicBezTo>
                  <a:pt x="407" y="0"/>
                  <a:pt x="414" y="4"/>
                  <a:pt x="420" y="12"/>
                </a:cubicBezTo>
                <a:cubicBezTo>
                  <a:pt x="427" y="20"/>
                  <a:pt x="430" y="32"/>
                  <a:pt x="430" y="49"/>
                </a:cubicBezTo>
                <a:cubicBezTo>
                  <a:pt x="430" y="62"/>
                  <a:pt x="426" y="86"/>
                  <a:pt x="418" y="123"/>
                </a:cubicBezTo>
                <a:cubicBezTo>
                  <a:pt x="412" y="147"/>
                  <a:pt x="406" y="167"/>
                  <a:pt x="401" y="182"/>
                </a:cubicBezTo>
                <a:cubicBezTo>
                  <a:pt x="396" y="198"/>
                  <a:pt x="388" y="215"/>
                  <a:pt x="379" y="234"/>
                </a:cubicBezTo>
                <a:cubicBezTo>
                  <a:pt x="369" y="253"/>
                  <a:pt x="357" y="268"/>
                  <a:pt x="343" y="278"/>
                </a:cubicBezTo>
                <a:cubicBezTo>
                  <a:pt x="330" y="288"/>
                  <a:pt x="314" y="293"/>
                  <a:pt x="297" y="293"/>
                </a:cubicBezTo>
                <a:cubicBezTo>
                  <a:pt x="278" y="293"/>
                  <a:pt x="262" y="289"/>
                  <a:pt x="247" y="282"/>
                </a:cubicBezTo>
                <a:cubicBezTo>
                  <a:pt x="232" y="275"/>
                  <a:pt x="222" y="266"/>
                  <a:pt x="216" y="255"/>
                </a:cubicBezTo>
                <a:cubicBezTo>
                  <a:pt x="215" y="255"/>
                  <a:pt x="214" y="256"/>
                  <a:pt x="214" y="257"/>
                </a:cubicBezTo>
                <a:cubicBezTo>
                  <a:pt x="196" y="281"/>
                  <a:pt x="175" y="293"/>
                  <a:pt x="149" y="293"/>
                </a:cubicBezTo>
                <a:cubicBezTo>
                  <a:pt x="138" y="293"/>
                  <a:pt x="128" y="291"/>
                  <a:pt x="117" y="289"/>
                </a:cubicBezTo>
                <a:cubicBezTo>
                  <a:pt x="107" y="286"/>
                  <a:pt x="97" y="282"/>
                  <a:pt x="87" y="277"/>
                </a:cubicBezTo>
                <a:cubicBezTo>
                  <a:pt x="76" y="271"/>
                  <a:pt x="68" y="263"/>
                  <a:pt x="62" y="252"/>
                </a:cubicBezTo>
                <a:cubicBezTo>
                  <a:pt x="56" y="240"/>
                  <a:pt x="53" y="227"/>
                  <a:pt x="53" y="211"/>
                </a:cubicBezTo>
                <a:cubicBezTo>
                  <a:pt x="53" y="188"/>
                  <a:pt x="61" y="157"/>
                  <a:pt x="75" y="117"/>
                </a:cubicBezTo>
                <a:cubicBezTo>
                  <a:pt x="91" y="78"/>
                  <a:pt x="98" y="53"/>
                  <a:pt x="99" y="42"/>
                </a:cubicBezTo>
                <a:lnTo>
                  <a:pt x="99" y="41"/>
                </a:lnTo>
                <a:cubicBezTo>
                  <a:pt x="99" y="37"/>
                  <a:pt x="99" y="35"/>
                  <a:pt x="99" y="32"/>
                </a:cubicBezTo>
                <a:cubicBezTo>
                  <a:pt x="99" y="31"/>
                  <a:pt x="98" y="30"/>
                  <a:pt x="96" y="28"/>
                </a:cubicBezTo>
                <a:cubicBezTo>
                  <a:pt x="94" y="26"/>
                  <a:pt x="92" y="25"/>
                  <a:pt x="89" y="25"/>
                </a:cubicBezTo>
                <a:lnTo>
                  <a:pt x="87" y="25"/>
                </a:lnTo>
                <a:cubicBezTo>
                  <a:pt x="76" y="25"/>
                  <a:pt x="67" y="29"/>
                  <a:pt x="59" y="39"/>
                </a:cubicBezTo>
                <a:cubicBezTo>
                  <a:pt x="50" y="47"/>
                  <a:pt x="44" y="55"/>
                  <a:pt x="39" y="65"/>
                </a:cubicBezTo>
                <a:cubicBezTo>
                  <a:pt x="35" y="74"/>
                  <a:pt x="31" y="83"/>
                  <a:pt x="28" y="92"/>
                </a:cubicBezTo>
                <a:cubicBezTo>
                  <a:pt x="26" y="100"/>
                  <a:pt x="24" y="105"/>
                  <a:pt x="23" y="106"/>
                </a:cubicBezTo>
                <a:cubicBezTo>
                  <a:pt x="22" y="107"/>
                  <a:pt x="19" y="107"/>
                  <a:pt x="13" y="107"/>
                </a:cubicBezTo>
                <a:lnTo>
                  <a:pt x="4" y="107"/>
                </a:lnTo>
                <a:cubicBezTo>
                  <a:pt x="2" y="105"/>
                  <a:pt x="0" y="103"/>
                  <a:pt x="0" y="101"/>
                </a:cubicBezTo>
                <a:cubicBezTo>
                  <a:pt x="0" y="99"/>
                  <a:pt x="2" y="93"/>
                  <a:pt x="5" y="83"/>
                </a:cubicBezTo>
                <a:cubicBezTo>
                  <a:pt x="9" y="74"/>
                  <a:pt x="14" y="63"/>
                  <a:pt x="20" y="51"/>
                </a:cubicBezTo>
                <a:cubicBezTo>
                  <a:pt x="27" y="38"/>
                  <a:pt x="36" y="26"/>
                  <a:pt x="48" y="16"/>
                </a:cubicBezTo>
                <a:cubicBezTo>
                  <a:pt x="61" y="6"/>
                  <a:pt x="75" y="2"/>
                  <a:pt x="91" y="2"/>
                </a:cubicBezTo>
                <a:cubicBezTo>
                  <a:pt x="109" y="2"/>
                  <a:pt x="124" y="7"/>
                  <a:pt x="133" y="18"/>
                </a:cubicBezTo>
                <a:cubicBezTo>
                  <a:pt x="143" y="28"/>
                  <a:pt x="148" y="42"/>
                  <a:pt x="148" y="56"/>
                </a:cubicBezTo>
                <a:cubicBezTo>
                  <a:pt x="148" y="64"/>
                  <a:pt x="141" y="87"/>
                  <a:pt x="127" y="125"/>
                </a:cubicBezTo>
                <a:cubicBezTo>
                  <a:pt x="113" y="164"/>
                  <a:pt x="106" y="193"/>
                  <a:pt x="106" y="214"/>
                </a:cubicBezTo>
                <a:cubicBezTo>
                  <a:pt x="106" y="234"/>
                  <a:pt x="110" y="248"/>
                  <a:pt x="119" y="256"/>
                </a:cubicBezTo>
                <a:cubicBezTo>
                  <a:pt x="128" y="264"/>
                  <a:pt x="140" y="268"/>
                  <a:pt x="153" y="269"/>
                </a:cubicBezTo>
                <a:cubicBezTo>
                  <a:pt x="172" y="269"/>
                  <a:pt x="188" y="256"/>
                  <a:pt x="202" y="230"/>
                </a:cubicBezTo>
                <a:lnTo>
                  <a:pt x="205" y="224"/>
                </a:lnTo>
                <a:lnTo>
                  <a:pt x="205" y="209"/>
                </a:lnTo>
                <a:cubicBezTo>
                  <a:pt x="205" y="208"/>
                  <a:pt x="205" y="206"/>
                  <a:pt x="205" y="203"/>
                </a:cubicBezTo>
                <a:cubicBezTo>
                  <a:pt x="205" y="201"/>
                  <a:pt x="205" y="199"/>
                  <a:pt x="206" y="198"/>
                </a:cubicBezTo>
                <a:cubicBezTo>
                  <a:pt x="206" y="197"/>
                  <a:pt x="207" y="196"/>
                  <a:pt x="207" y="194"/>
                </a:cubicBezTo>
                <a:cubicBezTo>
                  <a:pt x="207" y="192"/>
                  <a:pt x="207" y="190"/>
                  <a:pt x="207" y="188"/>
                </a:cubicBezTo>
                <a:cubicBezTo>
                  <a:pt x="208" y="186"/>
                  <a:pt x="208" y="184"/>
                  <a:pt x="209" y="180"/>
                </a:cubicBezTo>
                <a:cubicBezTo>
                  <a:pt x="210" y="176"/>
                  <a:pt x="211" y="172"/>
                  <a:pt x="211" y="169"/>
                </a:cubicBezTo>
                <a:cubicBezTo>
                  <a:pt x="211" y="165"/>
                  <a:pt x="213" y="160"/>
                  <a:pt x="215" y="153"/>
                </a:cubicBezTo>
                <a:cubicBezTo>
                  <a:pt x="217" y="147"/>
                  <a:pt x="219" y="140"/>
                  <a:pt x="220" y="133"/>
                </a:cubicBezTo>
                <a:cubicBezTo>
                  <a:pt x="221" y="126"/>
                  <a:pt x="224" y="117"/>
                  <a:pt x="227" y="105"/>
                </a:cubicBezTo>
                <a:cubicBezTo>
                  <a:pt x="239" y="56"/>
                  <a:pt x="247" y="29"/>
                  <a:pt x="248" y="25"/>
                </a:cubicBezTo>
                <a:cubicBezTo>
                  <a:pt x="254" y="14"/>
                  <a:pt x="263" y="8"/>
                  <a:pt x="276" y="8"/>
                </a:cubicBezTo>
                <a:cubicBezTo>
                  <a:pt x="284" y="8"/>
                  <a:pt x="290" y="10"/>
                  <a:pt x="293" y="14"/>
                </a:cubicBezTo>
                <a:cubicBezTo>
                  <a:pt x="296" y="19"/>
                  <a:pt x="297" y="23"/>
                  <a:pt x="298" y="27"/>
                </a:cubicBezTo>
                <a:cubicBezTo>
                  <a:pt x="298" y="32"/>
                  <a:pt x="291" y="61"/>
                  <a:pt x="279" y="110"/>
                </a:cubicBezTo>
                <a:cubicBezTo>
                  <a:pt x="267" y="159"/>
                  <a:pt x="260" y="187"/>
                  <a:pt x="259" y="194"/>
                </a:cubicBezTo>
                <a:cubicBezTo>
                  <a:pt x="258" y="199"/>
                  <a:pt x="257" y="207"/>
                  <a:pt x="257" y="217"/>
                </a:cubicBezTo>
                <a:lnTo>
                  <a:pt x="257" y="221"/>
                </a:lnTo>
                <a:cubicBezTo>
                  <a:pt x="257" y="228"/>
                  <a:pt x="258" y="234"/>
                  <a:pt x="259" y="240"/>
                </a:cubicBezTo>
                <a:cubicBezTo>
                  <a:pt x="260" y="246"/>
                  <a:pt x="265" y="252"/>
                  <a:pt x="271" y="259"/>
                </a:cubicBezTo>
                <a:cubicBezTo>
                  <a:pt x="278" y="265"/>
                  <a:pt x="288" y="268"/>
                  <a:pt x="300" y="269"/>
                </a:cubicBezTo>
                <a:cubicBezTo>
                  <a:pt x="331" y="269"/>
                  <a:pt x="355" y="243"/>
                  <a:pt x="373" y="191"/>
                </a:cubicBezTo>
                <a:cubicBezTo>
                  <a:pt x="377" y="181"/>
                  <a:pt x="381" y="167"/>
                  <a:pt x="386" y="149"/>
                </a:cubicBezTo>
                <a:cubicBezTo>
                  <a:pt x="390" y="131"/>
                  <a:pt x="393" y="118"/>
                  <a:pt x="393" y="110"/>
                </a:cubicBezTo>
                <a:cubicBezTo>
                  <a:pt x="393" y="96"/>
                  <a:pt x="390" y="85"/>
                  <a:pt x="385" y="77"/>
                </a:cubicBezTo>
                <a:cubicBezTo>
                  <a:pt x="379" y="69"/>
                  <a:pt x="374" y="62"/>
                  <a:pt x="368" y="56"/>
                </a:cubicBezTo>
                <a:cubicBezTo>
                  <a:pt x="363" y="51"/>
                  <a:pt x="360" y="45"/>
                  <a:pt x="36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5" name=""/>
          <p:cNvSpPr/>
          <p:nvPr/>
        </p:nvSpPr>
        <p:spPr>
          <a:xfrm>
            <a:off x="2685600" y="4679280"/>
            <a:ext cx="68040" cy="141480"/>
          </a:xfrm>
          <a:custGeom>
            <a:avLst/>
            <a:gdLst/>
            <a:ahLst/>
            <a:rect l="0" t="0" r="r" b="b"/>
            <a:pathLst>
              <a:path w="189" h="393">
                <a:moveTo>
                  <a:pt x="140" y="29"/>
                </a:moveTo>
                <a:cubicBezTo>
                  <a:pt x="140" y="20"/>
                  <a:pt x="143" y="13"/>
                  <a:pt x="150" y="8"/>
                </a:cubicBezTo>
                <a:cubicBezTo>
                  <a:pt x="157" y="2"/>
                  <a:pt x="163" y="0"/>
                  <a:pt x="170" y="0"/>
                </a:cubicBezTo>
                <a:cubicBezTo>
                  <a:pt x="175" y="0"/>
                  <a:pt x="179" y="1"/>
                  <a:pt x="183" y="4"/>
                </a:cubicBezTo>
                <a:cubicBezTo>
                  <a:pt x="186" y="7"/>
                  <a:pt x="188" y="12"/>
                  <a:pt x="189" y="17"/>
                </a:cubicBezTo>
                <a:cubicBezTo>
                  <a:pt x="189" y="26"/>
                  <a:pt x="186" y="33"/>
                  <a:pt x="181" y="38"/>
                </a:cubicBezTo>
                <a:cubicBezTo>
                  <a:pt x="175" y="44"/>
                  <a:pt x="168" y="47"/>
                  <a:pt x="161" y="47"/>
                </a:cubicBezTo>
                <a:cubicBezTo>
                  <a:pt x="155" y="47"/>
                  <a:pt x="150" y="46"/>
                  <a:pt x="146" y="43"/>
                </a:cubicBezTo>
                <a:cubicBezTo>
                  <a:pt x="142" y="40"/>
                  <a:pt x="140" y="35"/>
                  <a:pt x="140" y="29"/>
                </a:cubicBezTo>
                <a:moveTo>
                  <a:pt x="136" y="129"/>
                </a:moveTo>
                <a:cubicBezTo>
                  <a:pt x="136" y="120"/>
                  <a:pt x="132" y="116"/>
                  <a:pt x="124" y="116"/>
                </a:cubicBezTo>
                <a:cubicBezTo>
                  <a:pt x="118" y="116"/>
                  <a:pt x="111" y="118"/>
                  <a:pt x="105" y="121"/>
                </a:cubicBezTo>
                <a:cubicBezTo>
                  <a:pt x="99" y="125"/>
                  <a:pt x="94" y="130"/>
                  <a:pt x="89" y="137"/>
                </a:cubicBezTo>
                <a:cubicBezTo>
                  <a:pt x="85" y="142"/>
                  <a:pt x="81" y="148"/>
                  <a:pt x="78" y="153"/>
                </a:cubicBezTo>
                <a:cubicBezTo>
                  <a:pt x="76" y="159"/>
                  <a:pt x="73" y="164"/>
                  <a:pt x="71" y="168"/>
                </a:cubicBezTo>
                <a:lnTo>
                  <a:pt x="67" y="174"/>
                </a:lnTo>
                <a:cubicBezTo>
                  <a:pt x="67" y="175"/>
                  <a:pt x="64" y="175"/>
                  <a:pt x="60" y="175"/>
                </a:cubicBezTo>
                <a:lnTo>
                  <a:pt x="54" y="175"/>
                </a:lnTo>
                <a:cubicBezTo>
                  <a:pt x="52" y="173"/>
                  <a:pt x="51" y="172"/>
                  <a:pt x="51" y="171"/>
                </a:cubicBezTo>
                <a:cubicBezTo>
                  <a:pt x="51" y="170"/>
                  <a:pt x="52" y="168"/>
                  <a:pt x="53" y="165"/>
                </a:cubicBezTo>
                <a:cubicBezTo>
                  <a:pt x="59" y="150"/>
                  <a:pt x="68" y="136"/>
                  <a:pt x="80" y="122"/>
                </a:cubicBezTo>
                <a:cubicBezTo>
                  <a:pt x="91" y="109"/>
                  <a:pt x="105" y="102"/>
                  <a:pt x="120" y="100"/>
                </a:cubicBezTo>
                <a:cubicBezTo>
                  <a:pt x="120" y="100"/>
                  <a:pt x="121" y="100"/>
                  <a:pt x="123" y="100"/>
                </a:cubicBezTo>
                <a:cubicBezTo>
                  <a:pt x="125" y="100"/>
                  <a:pt x="127" y="100"/>
                  <a:pt x="129" y="99"/>
                </a:cubicBezTo>
                <a:cubicBezTo>
                  <a:pt x="136" y="100"/>
                  <a:pt x="143" y="101"/>
                  <a:pt x="149" y="104"/>
                </a:cubicBezTo>
                <a:cubicBezTo>
                  <a:pt x="157" y="108"/>
                  <a:pt x="163" y="113"/>
                  <a:pt x="167" y="118"/>
                </a:cubicBezTo>
                <a:cubicBezTo>
                  <a:pt x="171" y="123"/>
                  <a:pt x="173" y="131"/>
                  <a:pt x="173" y="143"/>
                </a:cubicBezTo>
                <a:lnTo>
                  <a:pt x="173" y="150"/>
                </a:lnTo>
                <a:lnTo>
                  <a:pt x="150" y="240"/>
                </a:lnTo>
                <a:cubicBezTo>
                  <a:pt x="134" y="301"/>
                  <a:pt x="126" y="332"/>
                  <a:pt x="125" y="335"/>
                </a:cubicBezTo>
                <a:cubicBezTo>
                  <a:pt x="120" y="350"/>
                  <a:pt x="109" y="363"/>
                  <a:pt x="93" y="375"/>
                </a:cubicBezTo>
                <a:cubicBezTo>
                  <a:pt x="78" y="387"/>
                  <a:pt x="60" y="393"/>
                  <a:pt x="39" y="393"/>
                </a:cubicBezTo>
                <a:cubicBezTo>
                  <a:pt x="24" y="393"/>
                  <a:pt x="14" y="390"/>
                  <a:pt x="9" y="384"/>
                </a:cubicBezTo>
                <a:cubicBezTo>
                  <a:pt x="3" y="377"/>
                  <a:pt x="0" y="370"/>
                  <a:pt x="0" y="363"/>
                </a:cubicBezTo>
                <a:cubicBezTo>
                  <a:pt x="0" y="355"/>
                  <a:pt x="3" y="348"/>
                  <a:pt x="9" y="342"/>
                </a:cubicBezTo>
                <a:cubicBezTo>
                  <a:pt x="14" y="336"/>
                  <a:pt x="21" y="333"/>
                  <a:pt x="29" y="333"/>
                </a:cubicBezTo>
                <a:cubicBezTo>
                  <a:pt x="35" y="333"/>
                  <a:pt x="39" y="334"/>
                  <a:pt x="43" y="338"/>
                </a:cubicBezTo>
                <a:cubicBezTo>
                  <a:pt x="46" y="341"/>
                  <a:pt x="48" y="345"/>
                  <a:pt x="48" y="352"/>
                </a:cubicBezTo>
                <a:cubicBezTo>
                  <a:pt x="48" y="362"/>
                  <a:pt x="44" y="371"/>
                  <a:pt x="34" y="377"/>
                </a:cubicBezTo>
                <a:cubicBezTo>
                  <a:pt x="36" y="377"/>
                  <a:pt x="38" y="377"/>
                  <a:pt x="40" y="377"/>
                </a:cubicBezTo>
                <a:cubicBezTo>
                  <a:pt x="51" y="377"/>
                  <a:pt x="60" y="373"/>
                  <a:pt x="68" y="364"/>
                </a:cubicBezTo>
                <a:cubicBezTo>
                  <a:pt x="77" y="356"/>
                  <a:pt x="83" y="346"/>
                  <a:pt x="88" y="334"/>
                </a:cubicBezTo>
                <a:lnTo>
                  <a:pt x="93" y="315"/>
                </a:lnTo>
                <a:cubicBezTo>
                  <a:pt x="96" y="302"/>
                  <a:pt x="100" y="287"/>
                  <a:pt x="105" y="268"/>
                </a:cubicBezTo>
                <a:cubicBezTo>
                  <a:pt x="109" y="250"/>
                  <a:pt x="114" y="231"/>
                  <a:pt x="119" y="211"/>
                </a:cubicBezTo>
                <a:cubicBezTo>
                  <a:pt x="124" y="192"/>
                  <a:pt x="128" y="175"/>
                  <a:pt x="131" y="161"/>
                </a:cubicBezTo>
                <a:cubicBezTo>
                  <a:pt x="134" y="147"/>
                  <a:pt x="136" y="138"/>
                  <a:pt x="136" y="135"/>
                </a:cubicBezTo>
                <a:cubicBezTo>
                  <a:pt x="136" y="132"/>
                  <a:pt x="136" y="130"/>
                  <a:pt x="136" y="1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6" name=""/>
          <p:cNvSpPr/>
          <p:nvPr/>
        </p:nvSpPr>
        <p:spPr>
          <a:xfrm>
            <a:off x="2843280" y="4667760"/>
            <a:ext cx="154440" cy="54360"/>
          </a:xfrm>
          <a:custGeom>
            <a:avLst/>
            <a:gdLst/>
            <a:ahLst/>
            <a:rect l="0" t="0" r="r" b="b"/>
            <a:pathLst>
              <a:path w="429" h="151">
                <a:moveTo>
                  <a:pt x="0" y="130"/>
                </a:moveTo>
                <a:cubicBezTo>
                  <a:pt x="0" y="98"/>
                  <a:pt x="11" y="68"/>
                  <a:pt x="30" y="41"/>
                </a:cubicBezTo>
                <a:cubicBezTo>
                  <a:pt x="50" y="15"/>
                  <a:pt x="76" y="0"/>
                  <a:pt x="108" y="0"/>
                </a:cubicBezTo>
                <a:cubicBezTo>
                  <a:pt x="124" y="0"/>
                  <a:pt x="140" y="4"/>
                  <a:pt x="155" y="13"/>
                </a:cubicBezTo>
                <a:cubicBezTo>
                  <a:pt x="171" y="20"/>
                  <a:pt x="185" y="30"/>
                  <a:pt x="198" y="41"/>
                </a:cubicBezTo>
                <a:cubicBezTo>
                  <a:pt x="211" y="53"/>
                  <a:pt x="223" y="64"/>
                  <a:pt x="236" y="75"/>
                </a:cubicBezTo>
                <a:cubicBezTo>
                  <a:pt x="248" y="86"/>
                  <a:pt x="262" y="95"/>
                  <a:pt x="276" y="103"/>
                </a:cubicBezTo>
                <a:cubicBezTo>
                  <a:pt x="291" y="111"/>
                  <a:pt x="306" y="115"/>
                  <a:pt x="321" y="115"/>
                </a:cubicBezTo>
                <a:cubicBezTo>
                  <a:pt x="348" y="115"/>
                  <a:pt x="369" y="105"/>
                  <a:pt x="386" y="85"/>
                </a:cubicBezTo>
                <a:cubicBezTo>
                  <a:pt x="403" y="65"/>
                  <a:pt x="411" y="43"/>
                  <a:pt x="411" y="20"/>
                </a:cubicBezTo>
                <a:cubicBezTo>
                  <a:pt x="411" y="15"/>
                  <a:pt x="412" y="10"/>
                  <a:pt x="413" y="6"/>
                </a:cubicBezTo>
                <a:cubicBezTo>
                  <a:pt x="415" y="2"/>
                  <a:pt x="417" y="0"/>
                  <a:pt x="420" y="0"/>
                </a:cubicBezTo>
                <a:cubicBezTo>
                  <a:pt x="426" y="0"/>
                  <a:pt x="429" y="7"/>
                  <a:pt x="429" y="22"/>
                </a:cubicBezTo>
                <a:cubicBezTo>
                  <a:pt x="429" y="54"/>
                  <a:pt x="419" y="83"/>
                  <a:pt x="400" y="110"/>
                </a:cubicBezTo>
                <a:cubicBezTo>
                  <a:pt x="381" y="137"/>
                  <a:pt x="356" y="151"/>
                  <a:pt x="326" y="151"/>
                </a:cubicBezTo>
                <a:lnTo>
                  <a:pt x="321" y="151"/>
                </a:lnTo>
                <a:cubicBezTo>
                  <a:pt x="305" y="151"/>
                  <a:pt x="290" y="147"/>
                  <a:pt x="274" y="139"/>
                </a:cubicBezTo>
                <a:cubicBezTo>
                  <a:pt x="259" y="131"/>
                  <a:pt x="244" y="122"/>
                  <a:pt x="231" y="111"/>
                </a:cubicBezTo>
                <a:cubicBezTo>
                  <a:pt x="218" y="100"/>
                  <a:pt x="205" y="89"/>
                  <a:pt x="193" y="77"/>
                </a:cubicBezTo>
                <a:cubicBezTo>
                  <a:pt x="181" y="66"/>
                  <a:pt x="168" y="57"/>
                  <a:pt x="153" y="49"/>
                </a:cubicBezTo>
                <a:cubicBezTo>
                  <a:pt x="138" y="40"/>
                  <a:pt x="123" y="37"/>
                  <a:pt x="109" y="37"/>
                </a:cubicBezTo>
                <a:cubicBezTo>
                  <a:pt x="90" y="37"/>
                  <a:pt x="73" y="42"/>
                  <a:pt x="59" y="53"/>
                </a:cubicBezTo>
                <a:cubicBezTo>
                  <a:pt x="43" y="65"/>
                  <a:pt x="33" y="80"/>
                  <a:pt x="27" y="97"/>
                </a:cubicBezTo>
                <a:cubicBezTo>
                  <a:pt x="22" y="113"/>
                  <a:pt x="18" y="127"/>
                  <a:pt x="17" y="136"/>
                </a:cubicBezTo>
                <a:cubicBezTo>
                  <a:pt x="16" y="146"/>
                  <a:pt x="13" y="151"/>
                  <a:pt x="10" y="151"/>
                </a:cubicBezTo>
                <a:cubicBezTo>
                  <a:pt x="4" y="151"/>
                  <a:pt x="0" y="144"/>
                  <a:pt x="0" y="1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7" name=""/>
          <p:cNvSpPr/>
          <p:nvPr/>
        </p:nvSpPr>
        <p:spPr>
          <a:xfrm>
            <a:off x="3081960" y="459468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5" y="30"/>
                </a:moveTo>
                <a:cubicBezTo>
                  <a:pt x="111" y="30"/>
                  <a:pt x="103" y="29"/>
                  <a:pt x="102" y="27"/>
                </a:cubicBezTo>
                <a:cubicBezTo>
                  <a:pt x="102" y="26"/>
                  <a:pt x="102" y="25"/>
                  <a:pt x="102" y="22"/>
                </a:cubicBezTo>
                <a:cubicBezTo>
                  <a:pt x="102" y="12"/>
                  <a:pt x="104" y="5"/>
                  <a:pt x="109" y="1"/>
                </a:cubicBezTo>
                <a:cubicBezTo>
                  <a:pt x="109" y="1"/>
                  <a:pt x="113" y="0"/>
                  <a:pt x="118" y="0"/>
                </a:cubicBezTo>
                <a:cubicBezTo>
                  <a:pt x="141" y="2"/>
                  <a:pt x="168" y="2"/>
                  <a:pt x="200" y="2"/>
                </a:cubicBezTo>
                <a:cubicBezTo>
                  <a:pt x="260" y="2"/>
                  <a:pt x="295" y="2"/>
                  <a:pt x="305" y="0"/>
                </a:cubicBezTo>
                <a:lnTo>
                  <a:pt x="312" y="0"/>
                </a:lnTo>
                <a:cubicBezTo>
                  <a:pt x="315" y="3"/>
                  <a:pt x="316" y="5"/>
                  <a:pt x="316" y="6"/>
                </a:cubicBezTo>
                <a:cubicBezTo>
                  <a:pt x="316" y="7"/>
                  <a:pt x="316" y="11"/>
                  <a:pt x="315" y="18"/>
                </a:cubicBezTo>
                <a:cubicBezTo>
                  <a:pt x="313" y="24"/>
                  <a:pt x="311" y="28"/>
                  <a:pt x="309" y="30"/>
                </a:cubicBezTo>
                <a:lnTo>
                  <a:pt x="284" y="30"/>
                </a:lnTo>
                <a:cubicBezTo>
                  <a:pt x="254" y="30"/>
                  <a:pt x="237" y="32"/>
                  <a:pt x="232" y="36"/>
                </a:cubicBezTo>
                <a:cubicBezTo>
                  <a:pt x="229" y="37"/>
                  <a:pt x="226" y="43"/>
                  <a:pt x="223" y="54"/>
                </a:cubicBezTo>
                <a:cubicBezTo>
                  <a:pt x="220" y="64"/>
                  <a:pt x="205" y="120"/>
                  <a:pt x="180" y="224"/>
                </a:cubicBezTo>
                <a:cubicBezTo>
                  <a:pt x="173" y="252"/>
                  <a:pt x="166" y="281"/>
                  <a:pt x="158" y="312"/>
                </a:cubicBezTo>
                <a:cubicBezTo>
                  <a:pt x="150" y="344"/>
                  <a:pt x="145" y="367"/>
                  <a:pt x="141" y="383"/>
                </a:cubicBezTo>
                <a:lnTo>
                  <a:pt x="135" y="406"/>
                </a:lnTo>
                <a:cubicBezTo>
                  <a:pt x="135" y="408"/>
                  <a:pt x="137" y="409"/>
                  <a:pt x="141" y="409"/>
                </a:cubicBezTo>
                <a:cubicBezTo>
                  <a:pt x="145" y="409"/>
                  <a:pt x="157" y="409"/>
                  <a:pt x="179" y="410"/>
                </a:cubicBezTo>
                <a:lnTo>
                  <a:pt x="189" y="410"/>
                </a:lnTo>
                <a:cubicBezTo>
                  <a:pt x="203" y="410"/>
                  <a:pt x="214" y="410"/>
                  <a:pt x="222" y="409"/>
                </a:cubicBezTo>
                <a:cubicBezTo>
                  <a:pt x="230" y="409"/>
                  <a:pt x="241" y="407"/>
                  <a:pt x="254" y="405"/>
                </a:cubicBezTo>
                <a:cubicBezTo>
                  <a:pt x="266" y="402"/>
                  <a:pt x="277" y="398"/>
                  <a:pt x="286" y="393"/>
                </a:cubicBezTo>
                <a:cubicBezTo>
                  <a:pt x="294" y="388"/>
                  <a:pt x="305" y="381"/>
                  <a:pt x="315" y="372"/>
                </a:cubicBezTo>
                <a:cubicBezTo>
                  <a:pt x="325" y="362"/>
                  <a:pt x="334" y="350"/>
                  <a:pt x="342" y="336"/>
                </a:cubicBezTo>
                <a:cubicBezTo>
                  <a:pt x="349" y="323"/>
                  <a:pt x="355" y="309"/>
                  <a:pt x="361" y="293"/>
                </a:cubicBezTo>
                <a:cubicBezTo>
                  <a:pt x="367" y="277"/>
                  <a:pt x="371" y="268"/>
                  <a:pt x="372" y="266"/>
                </a:cubicBezTo>
                <a:cubicBezTo>
                  <a:pt x="374" y="265"/>
                  <a:pt x="378" y="264"/>
                  <a:pt x="383" y="264"/>
                </a:cubicBezTo>
                <a:lnTo>
                  <a:pt x="391" y="264"/>
                </a:lnTo>
                <a:cubicBezTo>
                  <a:pt x="394" y="268"/>
                  <a:pt x="395" y="271"/>
                  <a:pt x="395" y="271"/>
                </a:cubicBezTo>
                <a:cubicBezTo>
                  <a:pt x="395" y="272"/>
                  <a:pt x="391" y="285"/>
                  <a:pt x="382" y="309"/>
                </a:cubicBezTo>
                <a:cubicBezTo>
                  <a:pt x="374" y="334"/>
                  <a:pt x="364" y="359"/>
                  <a:pt x="354" y="386"/>
                </a:cubicBezTo>
                <a:cubicBezTo>
                  <a:pt x="344" y="413"/>
                  <a:pt x="338" y="429"/>
                  <a:pt x="337" y="434"/>
                </a:cubicBezTo>
                <a:cubicBezTo>
                  <a:pt x="337" y="436"/>
                  <a:pt x="336" y="437"/>
                  <a:pt x="335" y="438"/>
                </a:cubicBezTo>
                <a:cubicBezTo>
                  <a:pt x="334" y="438"/>
                  <a:pt x="331" y="439"/>
                  <a:pt x="325" y="440"/>
                </a:cubicBezTo>
                <a:cubicBezTo>
                  <a:pt x="319" y="440"/>
                  <a:pt x="309" y="441"/>
                  <a:pt x="296" y="440"/>
                </a:cubicBezTo>
                <a:cubicBezTo>
                  <a:pt x="291" y="440"/>
                  <a:pt x="275" y="440"/>
                  <a:pt x="247" y="440"/>
                </a:cubicBezTo>
                <a:cubicBezTo>
                  <a:pt x="219" y="440"/>
                  <a:pt x="193" y="440"/>
                  <a:pt x="168" y="440"/>
                </a:cubicBezTo>
                <a:lnTo>
                  <a:pt x="53" y="440"/>
                </a:lnTo>
                <a:cubicBezTo>
                  <a:pt x="17" y="440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6"/>
                  <a:pt x="5" y="412"/>
                  <a:pt x="7" y="411"/>
                </a:cubicBezTo>
                <a:cubicBezTo>
                  <a:pt x="9" y="410"/>
                  <a:pt x="12" y="410"/>
                  <a:pt x="17" y="410"/>
                </a:cubicBezTo>
                <a:lnTo>
                  <a:pt x="21" y="410"/>
                </a:lnTo>
                <a:cubicBezTo>
                  <a:pt x="32" y="410"/>
                  <a:pt x="45" y="409"/>
                  <a:pt x="59" y="408"/>
                </a:cubicBezTo>
                <a:cubicBezTo>
                  <a:pt x="65" y="407"/>
                  <a:pt x="69" y="404"/>
                  <a:pt x="71" y="400"/>
                </a:cubicBezTo>
                <a:cubicBezTo>
                  <a:pt x="73" y="399"/>
                  <a:pt x="88" y="339"/>
                  <a:pt x="118" y="222"/>
                </a:cubicBezTo>
                <a:cubicBezTo>
                  <a:pt x="147" y="104"/>
                  <a:pt x="162" y="42"/>
                  <a:pt x="162" y="36"/>
                </a:cubicBezTo>
                <a:cubicBezTo>
                  <a:pt x="162" y="33"/>
                  <a:pt x="150" y="31"/>
                  <a:pt x="125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8" name=""/>
          <p:cNvSpPr/>
          <p:nvPr/>
        </p:nvSpPr>
        <p:spPr>
          <a:xfrm>
            <a:off x="3239280" y="4650840"/>
            <a:ext cx="109800" cy="104400"/>
          </a:xfrm>
          <a:custGeom>
            <a:avLst/>
            <a:gdLst/>
            <a:ahLst/>
            <a:rect l="0" t="0" r="r" b="b"/>
            <a:pathLst>
              <a:path w="305" h="290">
                <a:moveTo>
                  <a:pt x="0" y="182"/>
                </a:moveTo>
                <a:cubicBezTo>
                  <a:pt x="0" y="139"/>
                  <a:pt x="16" y="98"/>
                  <a:pt x="49" y="59"/>
                </a:cubicBezTo>
                <a:cubicBezTo>
                  <a:pt x="81" y="20"/>
                  <a:pt x="118" y="0"/>
                  <a:pt x="159" y="0"/>
                </a:cubicBezTo>
                <a:cubicBezTo>
                  <a:pt x="180" y="0"/>
                  <a:pt x="200" y="10"/>
                  <a:pt x="216" y="31"/>
                </a:cubicBezTo>
                <a:cubicBezTo>
                  <a:pt x="223" y="18"/>
                  <a:pt x="233" y="12"/>
                  <a:pt x="247" y="12"/>
                </a:cubicBezTo>
                <a:cubicBezTo>
                  <a:pt x="252" y="12"/>
                  <a:pt x="257" y="13"/>
                  <a:pt x="262" y="17"/>
                </a:cubicBezTo>
                <a:cubicBezTo>
                  <a:pt x="266" y="20"/>
                  <a:pt x="268" y="25"/>
                  <a:pt x="268" y="30"/>
                </a:cubicBezTo>
                <a:cubicBezTo>
                  <a:pt x="268" y="35"/>
                  <a:pt x="260" y="70"/>
                  <a:pt x="243" y="132"/>
                </a:cubicBezTo>
                <a:cubicBezTo>
                  <a:pt x="227" y="195"/>
                  <a:pt x="219" y="232"/>
                  <a:pt x="219" y="240"/>
                </a:cubicBezTo>
                <a:cubicBezTo>
                  <a:pt x="219" y="251"/>
                  <a:pt x="220" y="258"/>
                  <a:pt x="223" y="261"/>
                </a:cubicBezTo>
                <a:cubicBezTo>
                  <a:pt x="226" y="264"/>
                  <a:pt x="231" y="266"/>
                  <a:pt x="237" y="267"/>
                </a:cubicBezTo>
                <a:cubicBezTo>
                  <a:pt x="241" y="266"/>
                  <a:pt x="246" y="264"/>
                  <a:pt x="251" y="261"/>
                </a:cubicBezTo>
                <a:cubicBezTo>
                  <a:pt x="260" y="253"/>
                  <a:pt x="268" y="232"/>
                  <a:pt x="277" y="198"/>
                </a:cubicBezTo>
                <a:cubicBezTo>
                  <a:pt x="280" y="190"/>
                  <a:pt x="282" y="185"/>
                  <a:pt x="283" y="185"/>
                </a:cubicBezTo>
                <a:cubicBezTo>
                  <a:pt x="284" y="185"/>
                  <a:pt x="286" y="184"/>
                  <a:pt x="290" y="184"/>
                </a:cubicBezTo>
                <a:lnTo>
                  <a:pt x="292" y="184"/>
                </a:lnTo>
                <a:cubicBezTo>
                  <a:pt x="301" y="184"/>
                  <a:pt x="305" y="186"/>
                  <a:pt x="305" y="190"/>
                </a:cubicBezTo>
                <a:cubicBezTo>
                  <a:pt x="305" y="193"/>
                  <a:pt x="304" y="198"/>
                  <a:pt x="301" y="207"/>
                </a:cubicBezTo>
                <a:cubicBezTo>
                  <a:pt x="299" y="216"/>
                  <a:pt x="295" y="228"/>
                  <a:pt x="289" y="243"/>
                </a:cubicBezTo>
                <a:cubicBezTo>
                  <a:pt x="282" y="257"/>
                  <a:pt x="275" y="268"/>
                  <a:pt x="268" y="275"/>
                </a:cubicBezTo>
                <a:cubicBezTo>
                  <a:pt x="262" y="281"/>
                  <a:pt x="256" y="285"/>
                  <a:pt x="248" y="289"/>
                </a:cubicBezTo>
                <a:cubicBezTo>
                  <a:pt x="243" y="290"/>
                  <a:pt x="238" y="290"/>
                  <a:pt x="231" y="290"/>
                </a:cubicBezTo>
                <a:cubicBezTo>
                  <a:pt x="217" y="290"/>
                  <a:pt x="204" y="287"/>
                  <a:pt x="195" y="280"/>
                </a:cubicBezTo>
                <a:cubicBezTo>
                  <a:pt x="185" y="274"/>
                  <a:pt x="178" y="267"/>
                  <a:pt x="175" y="260"/>
                </a:cubicBezTo>
                <a:lnTo>
                  <a:pt x="171" y="251"/>
                </a:lnTo>
                <a:cubicBezTo>
                  <a:pt x="171" y="250"/>
                  <a:pt x="170" y="251"/>
                  <a:pt x="169" y="251"/>
                </a:cubicBezTo>
                <a:cubicBezTo>
                  <a:pt x="168" y="252"/>
                  <a:pt x="167" y="253"/>
                  <a:pt x="166" y="254"/>
                </a:cubicBezTo>
                <a:cubicBezTo>
                  <a:pt x="141" y="278"/>
                  <a:pt x="115" y="290"/>
                  <a:pt x="89" y="290"/>
                </a:cubicBezTo>
                <a:cubicBezTo>
                  <a:pt x="66" y="290"/>
                  <a:pt x="45" y="281"/>
                  <a:pt x="27" y="264"/>
                </a:cubicBezTo>
                <a:cubicBezTo>
                  <a:pt x="9" y="247"/>
                  <a:pt x="0" y="219"/>
                  <a:pt x="0" y="182"/>
                </a:cubicBezTo>
                <a:moveTo>
                  <a:pt x="204" y="72"/>
                </a:moveTo>
                <a:cubicBezTo>
                  <a:pt x="204" y="70"/>
                  <a:pt x="203" y="65"/>
                  <a:pt x="201" y="58"/>
                </a:cubicBezTo>
                <a:cubicBezTo>
                  <a:pt x="199" y="51"/>
                  <a:pt x="194" y="44"/>
                  <a:pt x="186" y="36"/>
                </a:cubicBezTo>
                <a:cubicBezTo>
                  <a:pt x="178" y="27"/>
                  <a:pt x="169" y="23"/>
                  <a:pt x="157" y="23"/>
                </a:cubicBezTo>
                <a:cubicBezTo>
                  <a:pt x="142" y="23"/>
                  <a:pt x="127" y="29"/>
                  <a:pt x="114" y="43"/>
                </a:cubicBezTo>
                <a:cubicBezTo>
                  <a:pt x="100" y="56"/>
                  <a:pt x="89" y="73"/>
                  <a:pt x="82" y="95"/>
                </a:cubicBezTo>
                <a:cubicBezTo>
                  <a:pt x="69" y="128"/>
                  <a:pt x="60" y="163"/>
                  <a:pt x="55" y="200"/>
                </a:cubicBezTo>
                <a:cubicBezTo>
                  <a:pt x="55" y="201"/>
                  <a:pt x="55" y="203"/>
                  <a:pt x="55" y="207"/>
                </a:cubicBezTo>
                <a:cubicBezTo>
                  <a:pt x="55" y="210"/>
                  <a:pt x="55" y="213"/>
                  <a:pt x="55" y="215"/>
                </a:cubicBezTo>
                <a:cubicBezTo>
                  <a:pt x="55" y="235"/>
                  <a:pt x="59" y="248"/>
                  <a:pt x="66" y="255"/>
                </a:cubicBezTo>
                <a:cubicBezTo>
                  <a:pt x="74" y="263"/>
                  <a:pt x="83" y="266"/>
                  <a:pt x="94" y="267"/>
                </a:cubicBezTo>
                <a:cubicBezTo>
                  <a:pt x="110" y="267"/>
                  <a:pt x="126" y="260"/>
                  <a:pt x="142" y="246"/>
                </a:cubicBezTo>
                <a:cubicBezTo>
                  <a:pt x="158" y="232"/>
                  <a:pt x="167" y="220"/>
                  <a:pt x="170" y="212"/>
                </a:cubicBezTo>
                <a:cubicBezTo>
                  <a:pt x="171" y="210"/>
                  <a:pt x="177" y="187"/>
                  <a:pt x="187" y="143"/>
                </a:cubicBezTo>
                <a:cubicBezTo>
                  <a:pt x="198" y="99"/>
                  <a:pt x="204" y="75"/>
                  <a:pt x="204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9" name=""/>
          <p:cNvSpPr/>
          <p:nvPr/>
        </p:nvSpPr>
        <p:spPr>
          <a:xfrm>
            <a:off x="3344760" y="4650480"/>
            <a:ext cx="124200" cy="147240"/>
          </a:xfrm>
          <a:custGeom>
            <a:avLst/>
            <a:gdLst/>
            <a:ahLst/>
            <a:rect l="0" t="0" r="r" b="b"/>
            <a:pathLst>
              <a:path w="345" h="409">
                <a:moveTo>
                  <a:pt x="40" y="99"/>
                </a:moveTo>
                <a:cubicBezTo>
                  <a:pt x="41" y="98"/>
                  <a:pt x="41" y="96"/>
                  <a:pt x="41" y="94"/>
                </a:cubicBezTo>
                <a:cubicBezTo>
                  <a:pt x="42" y="92"/>
                  <a:pt x="43" y="87"/>
                  <a:pt x="45" y="80"/>
                </a:cubicBezTo>
                <a:cubicBezTo>
                  <a:pt x="46" y="73"/>
                  <a:pt x="48" y="66"/>
                  <a:pt x="51" y="60"/>
                </a:cubicBezTo>
                <a:cubicBezTo>
                  <a:pt x="54" y="54"/>
                  <a:pt x="57" y="47"/>
                  <a:pt x="61" y="39"/>
                </a:cubicBezTo>
                <a:cubicBezTo>
                  <a:pt x="65" y="31"/>
                  <a:pt x="69" y="25"/>
                  <a:pt x="73" y="20"/>
                </a:cubicBezTo>
                <a:cubicBezTo>
                  <a:pt x="78" y="15"/>
                  <a:pt x="84" y="10"/>
                  <a:pt x="90" y="6"/>
                </a:cubicBezTo>
                <a:cubicBezTo>
                  <a:pt x="97" y="1"/>
                  <a:pt x="104" y="-1"/>
                  <a:pt x="111" y="0"/>
                </a:cubicBezTo>
                <a:cubicBezTo>
                  <a:pt x="144" y="0"/>
                  <a:pt x="165" y="14"/>
                  <a:pt x="174" y="41"/>
                </a:cubicBezTo>
                <a:lnTo>
                  <a:pt x="180" y="35"/>
                </a:lnTo>
                <a:cubicBezTo>
                  <a:pt x="207" y="12"/>
                  <a:pt x="232" y="0"/>
                  <a:pt x="256" y="0"/>
                </a:cubicBezTo>
                <a:cubicBezTo>
                  <a:pt x="284" y="0"/>
                  <a:pt x="306" y="10"/>
                  <a:pt x="322" y="30"/>
                </a:cubicBezTo>
                <a:cubicBezTo>
                  <a:pt x="337" y="50"/>
                  <a:pt x="345" y="75"/>
                  <a:pt x="345" y="103"/>
                </a:cubicBezTo>
                <a:cubicBezTo>
                  <a:pt x="345" y="149"/>
                  <a:pt x="329" y="192"/>
                  <a:pt x="296" y="231"/>
                </a:cubicBezTo>
                <a:cubicBezTo>
                  <a:pt x="264" y="270"/>
                  <a:pt x="227" y="290"/>
                  <a:pt x="186" y="290"/>
                </a:cubicBezTo>
                <a:cubicBezTo>
                  <a:pt x="177" y="290"/>
                  <a:pt x="168" y="289"/>
                  <a:pt x="161" y="286"/>
                </a:cubicBezTo>
                <a:cubicBezTo>
                  <a:pt x="156" y="284"/>
                  <a:pt x="151" y="281"/>
                  <a:pt x="146" y="276"/>
                </a:cubicBezTo>
                <a:cubicBezTo>
                  <a:pt x="140" y="272"/>
                  <a:pt x="136" y="269"/>
                  <a:pt x="133" y="266"/>
                </a:cubicBezTo>
                <a:lnTo>
                  <a:pt x="129" y="260"/>
                </a:lnTo>
                <a:cubicBezTo>
                  <a:pt x="128" y="261"/>
                  <a:pt x="124" y="279"/>
                  <a:pt x="115" y="316"/>
                </a:cubicBezTo>
                <a:cubicBezTo>
                  <a:pt x="106" y="354"/>
                  <a:pt x="101" y="373"/>
                  <a:pt x="101" y="373"/>
                </a:cubicBezTo>
                <a:cubicBezTo>
                  <a:pt x="101" y="376"/>
                  <a:pt x="103" y="377"/>
                  <a:pt x="106" y="378"/>
                </a:cubicBezTo>
                <a:cubicBezTo>
                  <a:pt x="110" y="378"/>
                  <a:pt x="118" y="379"/>
                  <a:pt x="130" y="379"/>
                </a:cubicBezTo>
                <a:lnTo>
                  <a:pt x="147" y="379"/>
                </a:lnTo>
                <a:cubicBezTo>
                  <a:pt x="150" y="382"/>
                  <a:pt x="151" y="384"/>
                  <a:pt x="151" y="385"/>
                </a:cubicBezTo>
                <a:cubicBezTo>
                  <a:pt x="151" y="386"/>
                  <a:pt x="150" y="390"/>
                  <a:pt x="149" y="397"/>
                </a:cubicBezTo>
                <a:cubicBezTo>
                  <a:pt x="148" y="402"/>
                  <a:pt x="146" y="405"/>
                  <a:pt x="145" y="406"/>
                </a:cubicBezTo>
                <a:cubicBezTo>
                  <a:pt x="144" y="408"/>
                  <a:pt x="140" y="409"/>
                  <a:pt x="136" y="409"/>
                </a:cubicBezTo>
                <a:cubicBezTo>
                  <a:pt x="135" y="409"/>
                  <a:pt x="133" y="409"/>
                  <a:pt x="129" y="409"/>
                </a:cubicBezTo>
                <a:cubicBezTo>
                  <a:pt x="125" y="409"/>
                  <a:pt x="118" y="409"/>
                  <a:pt x="107" y="408"/>
                </a:cubicBezTo>
                <a:cubicBezTo>
                  <a:pt x="96" y="408"/>
                  <a:pt x="83" y="408"/>
                  <a:pt x="67" y="408"/>
                </a:cubicBezTo>
                <a:cubicBezTo>
                  <a:pt x="37" y="408"/>
                  <a:pt x="18" y="408"/>
                  <a:pt x="10" y="409"/>
                </a:cubicBezTo>
                <a:lnTo>
                  <a:pt x="5" y="409"/>
                </a:lnTo>
                <a:cubicBezTo>
                  <a:pt x="2" y="406"/>
                  <a:pt x="0" y="404"/>
                  <a:pt x="0" y="402"/>
                </a:cubicBezTo>
                <a:cubicBezTo>
                  <a:pt x="1" y="390"/>
                  <a:pt x="4" y="383"/>
                  <a:pt x="9" y="379"/>
                </a:cubicBezTo>
                <a:lnTo>
                  <a:pt x="22" y="379"/>
                </a:lnTo>
                <a:cubicBezTo>
                  <a:pt x="36" y="379"/>
                  <a:pt x="44" y="376"/>
                  <a:pt x="47" y="372"/>
                </a:cubicBezTo>
                <a:cubicBezTo>
                  <a:pt x="48" y="369"/>
                  <a:pt x="61" y="317"/>
                  <a:pt x="86" y="217"/>
                </a:cubicBezTo>
                <a:cubicBezTo>
                  <a:pt x="110" y="118"/>
                  <a:pt x="124" y="65"/>
                  <a:pt x="125" y="59"/>
                </a:cubicBezTo>
                <a:cubicBezTo>
                  <a:pt x="125" y="57"/>
                  <a:pt x="125" y="54"/>
                  <a:pt x="125" y="50"/>
                </a:cubicBezTo>
                <a:cubicBezTo>
                  <a:pt x="125" y="32"/>
                  <a:pt x="120" y="24"/>
                  <a:pt x="109" y="24"/>
                </a:cubicBezTo>
                <a:cubicBezTo>
                  <a:pt x="100" y="24"/>
                  <a:pt x="92" y="30"/>
                  <a:pt x="86" y="42"/>
                </a:cubicBezTo>
                <a:cubicBezTo>
                  <a:pt x="79" y="54"/>
                  <a:pt x="74" y="67"/>
                  <a:pt x="71" y="81"/>
                </a:cubicBezTo>
                <a:cubicBezTo>
                  <a:pt x="68" y="95"/>
                  <a:pt x="65" y="103"/>
                  <a:pt x="63" y="104"/>
                </a:cubicBezTo>
                <a:cubicBezTo>
                  <a:pt x="62" y="105"/>
                  <a:pt x="59" y="105"/>
                  <a:pt x="53" y="105"/>
                </a:cubicBezTo>
                <a:lnTo>
                  <a:pt x="44" y="105"/>
                </a:lnTo>
                <a:cubicBezTo>
                  <a:pt x="41" y="103"/>
                  <a:pt x="40" y="101"/>
                  <a:pt x="40" y="99"/>
                </a:cubicBezTo>
                <a:moveTo>
                  <a:pt x="140" y="218"/>
                </a:moveTo>
                <a:cubicBezTo>
                  <a:pt x="150" y="251"/>
                  <a:pt x="166" y="267"/>
                  <a:pt x="188" y="267"/>
                </a:cubicBezTo>
                <a:cubicBezTo>
                  <a:pt x="201" y="267"/>
                  <a:pt x="213" y="262"/>
                  <a:pt x="225" y="252"/>
                </a:cubicBezTo>
                <a:cubicBezTo>
                  <a:pt x="237" y="242"/>
                  <a:pt x="247" y="230"/>
                  <a:pt x="255" y="215"/>
                </a:cubicBezTo>
                <a:cubicBezTo>
                  <a:pt x="262" y="200"/>
                  <a:pt x="270" y="177"/>
                  <a:pt x="278" y="146"/>
                </a:cubicBezTo>
                <a:cubicBezTo>
                  <a:pt x="286" y="114"/>
                  <a:pt x="290" y="90"/>
                  <a:pt x="290" y="75"/>
                </a:cubicBezTo>
                <a:lnTo>
                  <a:pt x="290" y="71"/>
                </a:lnTo>
                <a:cubicBezTo>
                  <a:pt x="290" y="39"/>
                  <a:pt x="277" y="24"/>
                  <a:pt x="251" y="24"/>
                </a:cubicBezTo>
                <a:cubicBezTo>
                  <a:pt x="246" y="24"/>
                  <a:pt x="242" y="24"/>
                  <a:pt x="237" y="26"/>
                </a:cubicBezTo>
                <a:cubicBezTo>
                  <a:pt x="232" y="27"/>
                  <a:pt x="227" y="29"/>
                  <a:pt x="223" y="31"/>
                </a:cubicBezTo>
                <a:cubicBezTo>
                  <a:pt x="218" y="34"/>
                  <a:pt x="214" y="37"/>
                  <a:pt x="210" y="40"/>
                </a:cubicBezTo>
                <a:cubicBezTo>
                  <a:pt x="206" y="43"/>
                  <a:pt x="202" y="46"/>
                  <a:pt x="199" y="49"/>
                </a:cubicBezTo>
                <a:cubicBezTo>
                  <a:pt x="196" y="53"/>
                  <a:pt x="192" y="56"/>
                  <a:pt x="189" y="59"/>
                </a:cubicBezTo>
                <a:cubicBezTo>
                  <a:pt x="186" y="62"/>
                  <a:pt x="184" y="65"/>
                  <a:pt x="182" y="68"/>
                </a:cubicBezTo>
                <a:cubicBezTo>
                  <a:pt x="181" y="71"/>
                  <a:pt x="179" y="73"/>
                  <a:pt x="177" y="74"/>
                </a:cubicBezTo>
                <a:lnTo>
                  <a:pt x="175" y="77"/>
                </a:lnTo>
                <a:cubicBezTo>
                  <a:pt x="175" y="77"/>
                  <a:pt x="175" y="80"/>
                  <a:pt x="173" y="86"/>
                </a:cubicBezTo>
                <a:cubicBezTo>
                  <a:pt x="172" y="91"/>
                  <a:pt x="170" y="101"/>
                  <a:pt x="166" y="114"/>
                </a:cubicBezTo>
                <a:cubicBezTo>
                  <a:pt x="163" y="127"/>
                  <a:pt x="160" y="139"/>
                  <a:pt x="157" y="148"/>
                </a:cubicBezTo>
                <a:cubicBezTo>
                  <a:pt x="146" y="193"/>
                  <a:pt x="140" y="216"/>
                  <a:pt x="140" y="2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0" name=""/>
          <p:cNvSpPr/>
          <p:nvPr/>
        </p:nvSpPr>
        <p:spPr>
          <a:xfrm>
            <a:off x="3478680" y="4592160"/>
            <a:ext cx="53280" cy="163440"/>
          </a:xfrm>
          <a:custGeom>
            <a:avLst/>
            <a:gdLst/>
            <a:ahLst/>
            <a:rect l="0" t="0" r="r" b="b"/>
            <a:pathLst>
              <a:path w="148" h="454">
                <a:moveTo>
                  <a:pt x="52" y="409"/>
                </a:moveTo>
                <a:cubicBezTo>
                  <a:pt x="52" y="423"/>
                  <a:pt x="58" y="430"/>
                  <a:pt x="68" y="430"/>
                </a:cubicBezTo>
                <a:cubicBezTo>
                  <a:pt x="84" y="430"/>
                  <a:pt x="98" y="407"/>
                  <a:pt x="109" y="362"/>
                </a:cubicBezTo>
                <a:cubicBezTo>
                  <a:pt x="111" y="354"/>
                  <a:pt x="113" y="349"/>
                  <a:pt x="115" y="349"/>
                </a:cubicBezTo>
                <a:cubicBezTo>
                  <a:pt x="116" y="349"/>
                  <a:pt x="118" y="348"/>
                  <a:pt x="121" y="348"/>
                </a:cubicBezTo>
                <a:lnTo>
                  <a:pt x="124" y="348"/>
                </a:lnTo>
                <a:cubicBezTo>
                  <a:pt x="128" y="348"/>
                  <a:pt x="130" y="348"/>
                  <a:pt x="132" y="348"/>
                </a:cubicBezTo>
                <a:cubicBezTo>
                  <a:pt x="133" y="348"/>
                  <a:pt x="134" y="349"/>
                  <a:pt x="135" y="350"/>
                </a:cubicBezTo>
                <a:cubicBezTo>
                  <a:pt x="136" y="350"/>
                  <a:pt x="136" y="352"/>
                  <a:pt x="136" y="354"/>
                </a:cubicBezTo>
                <a:cubicBezTo>
                  <a:pt x="136" y="357"/>
                  <a:pt x="135" y="360"/>
                  <a:pt x="134" y="364"/>
                </a:cubicBezTo>
                <a:cubicBezTo>
                  <a:pt x="133" y="369"/>
                  <a:pt x="131" y="377"/>
                  <a:pt x="127" y="389"/>
                </a:cubicBezTo>
                <a:cubicBezTo>
                  <a:pt x="123" y="401"/>
                  <a:pt x="119" y="411"/>
                  <a:pt x="114" y="419"/>
                </a:cubicBezTo>
                <a:cubicBezTo>
                  <a:pt x="110" y="427"/>
                  <a:pt x="103" y="435"/>
                  <a:pt x="95" y="443"/>
                </a:cubicBezTo>
                <a:cubicBezTo>
                  <a:pt x="86" y="450"/>
                  <a:pt x="76" y="454"/>
                  <a:pt x="65" y="454"/>
                </a:cubicBezTo>
                <a:cubicBezTo>
                  <a:pt x="50" y="454"/>
                  <a:pt x="34" y="449"/>
                  <a:pt x="21" y="439"/>
                </a:cubicBezTo>
                <a:cubicBezTo>
                  <a:pt x="8" y="430"/>
                  <a:pt x="1" y="414"/>
                  <a:pt x="0" y="392"/>
                </a:cubicBezTo>
                <a:cubicBezTo>
                  <a:pt x="0" y="387"/>
                  <a:pt x="1" y="383"/>
                  <a:pt x="1" y="381"/>
                </a:cubicBezTo>
                <a:lnTo>
                  <a:pt x="43" y="216"/>
                </a:lnTo>
                <a:cubicBezTo>
                  <a:pt x="71" y="105"/>
                  <a:pt x="84" y="49"/>
                  <a:pt x="84" y="46"/>
                </a:cubicBezTo>
                <a:cubicBezTo>
                  <a:pt x="84" y="45"/>
                  <a:pt x="84" y="43"/>
                  <a:pt x="84" y="43"/>
                </a:cubicBezTo>
                <a:cubicBezTo>
                  <a:pt x="83" y="42"/>
                  <a:pt x="82" y="41"/>
                  <a:pt x="81" y="40"/>
                </a:cubicBezTo>
                <a:cubicBezTo>
                  <a:pt x="80" y="39"/>
                  <a:pt x="79" y="39"/>
                  <a:pt x="78" y="39"/>
                </a:cubicBezTo>
                <a:cubicBezTo>
                  <a:pt x="77" y="39"/>
                  <a:pt x="75" y="39"/>
                  <a:pt x="73" y="38"/>
                </a:cubicBezTo>
                <a:cubicBezTo>
                  <a:pt x="70" y="38"/>
                  <a:pt x="68" y="37"/>
                  <a:pt x="68" y="37"/>
                </a:cubicBezTo>
                <a:cubicBezTo>
                  <a:pt x="67" y="37"/>
                  <a:pt x="65" y="37"/>
                  <a:pt x="62" y="37"/>
                </a:cubicBezTo>
                <a:cubicBezTo>
                  <a:pt x="59" y="36"/>
                  <a:pt x="57" y="36"/>
                  <a:pt x="55" y="37"/>
                </a:cubicBezTo>
                <a:cubicBezTo>
                  <a:pt x="51" y="37"/>
                  <a:pt x="48" y="37"/>
                  <a:pt x="47" y="37"/>
                </a:cubicBezTo>
                <a:cubicBezTo>
                  <a:pt x="45" y="37"/>
                  <a:pt x="43" y="37"/>
                  <a:pt x="41" y="36"/>
                </a:cubicBezTo>
                <a:cubicBezTo>
                  <a:pt x="39" y="36"/>
                  <a:pt x="37" y="35"/>
                  <a:pt x="37" y="34"/>
                </a:cubicBezTo>
                <a:cubicBezTo>
                  <a:pt x="37" y="33"/>
                  <a:pt x="36" y="32"/>
                  <a:pt x="36" y="30"/>
                </a:cubicBezTo>
                <a:cubicBezTo>
                  <a:pt x="36" y="30"/>
                  <a:pt x="37" y="27"/>
                  <a:pt x="38" y="21"/>
                </a:cubicBezTo>
                <a:cubicBezTo>
                  <a:pt x="40" y="13"/>
                  <a:pt x="42" y="9"/>
                  <a:pt x="45" y="8"/>
                </a:cubicBezTo>
                <a:cubicBezTo>
                  <a:pt x="48" y="7"/>
                  <a:pt x="64" y="6"/>
                  <a:pt x="92" y="4"/>
                </a:cubicBezTo>
                <a:cubicBezTo>
                  <a:pt x="98" y="4"/>
                  <a:pt x="106" y="3"/>
                  <a:pt x="114" y="3"/>
                </a:cubicBezTo>
                <a:cubicBezTo>
                  <a:pt x="122" y="2"/>
                  <a:pt x="128" y="2"/>
                  <a:pt x="133" y="1"/>
                </a:cubicBezTo>
                <a:cubicBezTo>
                  <a:pt x="138" y="0"/>
                  <a:pt x="140" y="0"/>
                  <a:pt x="140" y="0"/>
                </a:cubicBezTo>
                <a:cubicBezTo>
                  <a:pt x="145" y="0"/>
                  <a:pt x="148" y="2"/>
                  <a:pt x="148" y="5"/>
                </a:cubicBezTo>
                <a:cubicBezTo>
                  <a:pt x="148" y="10"/>
                  <a:pt x="132" y="74"/>
                  <a:pt x="101" y="199"/>
                </a:cubicBezTo>
                <a:cubicBezTo>
                  <a:pt x="70" y="322"/>
                  <a:pt x="54" y="387"/>
                  <a:pt x="53" y="393"/>
                </a:cubicBezTo>
                <a:cubicBezTo>
                  <a:pt x="53" y="394"/>
                  <a:pt x="53" y="396"/>
                  <a:pt x="53" y="398"/>
                </a:cubicBezTo>
                <a:cubicBezTo>
                  <a:pt x="53" y="401"/>
                  <a:pt x="53" y="403"/>
                  <a:pt x="52" y="405"/>
                </a:cubicBezTo>
                <a:lnTo>
                  <a:pt x="52" y="4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1" name=""/>
          <p:cNvSpPr/>
          <p:nvPr/>
        </p:nvSpPr>
        <p:spPr>
          <a:xfrm>
            <a:off x="3546360" y="4650840"/>
            <a:ext cx="109800" cy="104400"/>
          </a:xfrm>
          <a:custGeom>
            <a:avLst/>
            <a:gdLst/>
            <a:ahLst/>
            <a:rect l="0" t="0" r="r" b="b"/>
            <a:pathLst>
              <a:path w="305" h="290">
                <a:moveTo>
                  <a:pt x="0" y="182"/>
                </a:moveTo>
                <a:cubicBezTo>
                  <a:pt x="0" y="139"/>
                  <a:pt x="17" y="98"/>
                  <a:pt x="49" y="59"/>
                </a:cubicBezTo>
                <a:cubicBezTo>
                  <a:pt x="82" y="20"/>
                  <a:pt x="118" y="0"/>
                  <a:pt x="159" y="0"/>
                </a:cubicBezTo>
                <a:cubicBezTo>
                  <a:pt x="181" y="0"/>
                  <a:pt x="200" y="10"/>
                  <a:pt x="217" y="31"/>
                </a:cubicBezTo>
                <a:cubicBezTo>
                  <a:pt x="224" y="18"/>
                  <a:pt x="233" y="12"/>
                  <a:pt x="246" y="12"/>
                </a:cubicBezTo>
                <a:cubicBezTo>
                  <a:pt x="252" y="12"/>
                  <a:pt x="257" y="13"/>
                  <a:pt x="261" y="17"/>
                </a:cubicBezTo>
                <a:cubicBezTo>
                  <a:pt x="265" y="20"/>
                  <a:pt x="267" y="25"/>
                  <a:pt x="267" y="30"/>
                </a:cubicBezTo>
                <a:cubicBezTo>
                  <a:pt x="267" y="35"/>
                  <a:pt x="259" y="70"/>
                  <a:pt x="244" y="132"/>
                </a:cubicBezTo>
                <a:cubicBezTo>
                  <a:pt x="228" y="195"/>
                  <a:pt x="220" y="232"/>
                  <a:pt x="219" y="240"/>
                </a:cubicBezTo>
                <a:cubicBezTo>
                  <a:pt x="219" y="251"/>
                  <a:pt x="221" y="258"/>
                  <a:pt x="224" y="261"/>
                </a:cubicBezTo>
                <a:cubicBezTo>
                  <a:pt x="227" y="264"/>
                  <a:pt x="231" y="266"/>
                  <a:pt x="237" y="267"/>
                </a:cubicBezTo>
                <a:cubicBezTo>
                  <a:pt x="241" y="266"/>
                  <a:pt x="245" y="264"/>
                  <a:pt x="250" y="261"/>
                </a:cubicBezTo>
                <a:cubicBezTo>
                  <a:pt x="259" y="253"/>
                  <a:pt x="268" y="232"/>
                  <a:pt x="276" y="198"/>
                </a:cubicBezTo>
                <a:cubicBezTo>
                  <a:pt x="279" y="190"/>
                  <a:pt x="281" y="185"/>
                  <a:pt x="283" y="185"/>
                </a:cubicBezTo>
                <a:cubicBezTo>
                  <a:pt x="284" y="185"/>
                  <a:pt x="286" y="184"/>
                  <a:pt x="289" y="184"/>
                </a:cubicBezTo>
                <a:lnTo>
                  <a:pt x="292" y="184"/>
                </a:lnTo>
                <a:cubicBezTo>
                  <a:pt x="301" y="184"/>
                  <a:pt x="305" y="186"/>
                  <a:pt x="305" y="190"/>
                </a:cubicBezTo>
                <a:cubicBezTo>
                  <a:pt x="305" y="193"/>
                  <a:pt x="304" y="198"/>
                  <a:pt x="302" y="207"/>
                </a:cubicBezTo>
                <a:cubicBezTo>
                  <a:pt x="299" y="216"/>
                  <a:pt x="294" y="228"/>
                  <a:pt x="288" y="243"/>
                </a:cubicBezTo>
                <a:cubicBezTo>
                  <a:pt x="282" y="257"/>
                  <a:pt x="275" y="268"/>
                  <a:pt x="267" y="275"/>
                </a:cubicBezTo>
                <a:cubicBezTo>
                  <a:pt x="262" y="281"/>
                  <a:pt x="255" y="285"/>
                  <a:pt x="247" y="289"/>
                </a:cubicBezTo>
                <a:cubicBezTo>
                  <a:pt x="243" y="290"/>
                  <a:pt x="238" y="290"/>
                  <a:pt x="231" y="290"/>
                </a:cubicBezTo>
                <a:cubicBezTo>
                  <a:pt x="217" y="290"/>
                  <a:pt x="205" y="287"/>
                  <a:pt x="195" y="280"/>
                </a:cubicBezTo>
                <a:cubicBezTo>
                  <a:pt x="185" y="274"/>
                  <a:pt x="179" y="267"/>
                  <a:pt x="176" y="260"/>
                </a:cubicBezTo>
                <a:lnTo>
                  <a:pt x="172" y="251"/>
                </a:lnTo>
                <a:cubicBezTo>
                  <a:pt x="171" y="250"/>
                  <a:pt x="171" y="251"/>
                  <a:pt x="169" y="251"/>
                </a:cubicBezTo>
                <a:cubicBezTo>
                  <a:pt x="168" y="252"/>
                  <a:pt x="168" y="253"/>
                  <a:pt x="167" y="254"/>
                </a:cubicBezTo>
                <a:cubicBezTo>
                  <a:pt x="141" y="278"/>
                  <a:pt x="116" y="290"/>
                  <a:pt x="90" y="290"/>
                </a:cubicBezTo>
                <a:cubicBezTo>
                  <a:pt x="66" y="290"/>
                  <a:pt x="45" y="281"/>
                  <a:pt x="27" y="264"/>
                </a:cubicBezTo>
                <a:cubicBezTo>
                  <a:pt x="9" y="247"/>
                  <a:pt x="0" y="219"/>
                  <a:pt x="0" y="182"/>
                </a:cubicBezTo>
                <a:moveTo>
                  <a:pt x="205" y="72"/>
                </a:moveTo>
                <a:cubicBezTo>
                  <a:pt x="205" y="70"/>
                  <a:pt x="203" y="65"/>
                  <a:pt x="201" y="58"/>
                </a:cubicBezTo>
                <a:cubicBezTo>
                  <a:pt x="199" y="51"/>
                  <a:pt x="194" y="44"/>
                  <a:pt x="187" y="36"/>
                </a:cubicBezTo>
                <a:cubicBezTo>
                  <a:pt x="179" y="27"/>
                  <a:pt x="169" y="23"/>
                  <a:pt x="157" y="23"/>
                </a:cubicBezTo>
                <a:cubicBezTo>
                  <a:pt x="142" y="23"/>
                  <a:pt x="128" y="29"/>
                  <a:pt x="114" y="43"/>
                </a:cubicBezTo>
                <a:cubicBezTo>
                  <a:pt x="100" y="56"/>
                  <a:pt x="90" y="73"/>
                  <a:pt x="82" y="95"/>
                </a:cubicBezTo>
                <a:cubicBezTo>
                  <a:pt x="70" y="128"/>
                  <a:pt x="61" y="163"/>
                  <a:pt x="56" y="200"/>
                </a:cubicBezTo>
                <a:cubicBezTo>
                  <a:pt x="56" y="201"/>
                  <a:pt x="56" y="203"/>
                  <a:pt x="56" y="207"/>
                </a:cubicBezTo>
                <a:cubicBezTo>
                  <a:pt x="56" y="210"/>
                  <a:pt x="55" y="213"/>
                  <a:pt x="55" y="215"/>
                </a:cubicBezTo>
                <a:cubicBezTo>
                  <a:pt x="55" y="235"/>
                  <a:pt x="59" y="248"/>
                  <a:pt x="67" y="255"/>
                </a:cubicBezTo>
                <a:cubicBezTo>
                  <a:pt x="74" y="263"/>
                  <a:pt x="83" y="266"/>
                  <a:pt x="94" y="267"/>
                </a:cubicBezTo>
                <a:cubicBezTo>
                  <a:pt x="110" y="267"/>
                  <a:pt x="126" y="260"/>
                  <a:pt x="142" y="246"/>
                </a:cubicBezTo>
                <a:cubicBezTo>
                  <a:pt x="158" y="232"/>
                  <a:pt x="168" y="220"/>
                  <a:pt x="171" y="212"/>
                </a:cubicBezTo>
                <a:cubicBezTo>
                  <a:pt x="171" y="210"/>
                  <a:pt x="177" y="187"/>
                  <a:pt x="188" y="143"/>
                </a:cubicBezTo>
                <a:cubicBezTo>
                  <a:pt x="199" y="99"/>
                  <a:pt x="204" y="75"/>
                  <a:pt x="205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2" name=""/>
          <p:cNvSpPr/>
          <p:nvPr/>
        </p:nvSpPr>
        <p:spPr>
          <a:xfrm>
            <a:off x="3669120" y="4650480"/>
            <a:ext cx="91440" cy="105120"/>
          </a:xfrm>
          <a:custGeom>
            <a:avLst/>
            <a:gdLst/>
            <a:ahLst/>
            <a:rect l="0" t="0" r="r" b="b"/>
            <a:pathLst>
              <a:path w="254" h="292">
                <a:moveTo>
                  <a:pt x="0" y="182"/>
                </a:moveTo>
                <a:cubicBezTo>
                  <a:pt x="0" y="135"/>
                  <a:pt x="18" y="93"/>
                  <a:pt x="56" y="56"/>
                </a:cubicBezTo>
                <a:cubicBezTo>
                  <a:pt x="93" y="19"/>
                  <a:pt x="132" y="0"/>
                  <a:pt x="175" y="0"/>
                </a:cubicBezTo>
                <a:cubicBezTo>
                  <a:pt x="199" y="0"/>
                  <a:pt x="218" y="5"/>
                  <a:pt x="232" y="15"/>
                </a:cubicBezTo>
                <a:cubicBezTo>
                  <a:pt x="245" y="26"/>
                  <a:pt x="252" y="39"/>
                  <a:pt x="253" y="56"/>
                </a:cubicBezTo>
                <a:cubicBezTo>
                  <a:pt x="253" y="68"/>
                  <a:pt x="249" y="79"/>
                  <a:pt x="241" y="87"/>
                </a:cubicBezTo>
                <a:cubicBezTo>
                  <a:pt x="232" y="96"/>
                  <a:pt x="222" y="100"/>
                  <a:pt x="210" y="101"/>
                </a:cubicBezTo>
                <a:cubicBezTo>
                  <a:pt x="202" y="101"/>
                  <a:pt x="195" y="99"/>
                  <a:pt x="190" y="94"/>
                </a:cubicBezTo>
                <a:cubicBezTo>
                  <a:pt x="186" y="90"/>
                  <a:pt x="183" y="84"/>
                  <a:pt x="183" y="75"/>
                </a:cubicBezTo>
                <a:cubicBezTo>
                  <a:pt x="183" y="66"/>
                  <a:pt x="186" y="59"/>
                  <a:pt x="190" y="53"/>
                </a:cubicBezTo>
                <a:cubicBezTo>
                  <a:pt x="195" y="47"/>
                  <a:pt x="200" y="43"/>
                  <a:pt x="205" y="40"/>
                </a:cubicBezTo>
                <a:cubicBezTo>
                  <a:pt x="209" y="37"/>
                  <a:pt x="212" y="35"/>
                  <a:pt x="214" y="36"/>
                </a:cubicBezTo>
                <a:cubicBezTo>
                  <a:pt x="214" y="35"/>
                  <a:pt x="213" y="34"/>
                  <a:pt x="210" y="32"/>
                </a:cubicBezTo>
                <a:cubicBezTo>
                  <a:pt x="208" y="30"/>
                  <a:pt x="203" y="29"/>
                  <a:pt x="197" y="27"/>
                </a:cubicBezTo>
                <a:cubicBezTo>
                  <a:pt x="190" y="25"/>
                  <a:pt x="183" y="24"/>
                  <a:pt x="175" y="24"/>
                </a:cubicBezTo>
                <a:cubicBezTo>
                  <a:pt x="162" y="24"/>
                  <a:pt x="150" y="27"/>
                  <a:pt x="139" y="33"/>
                </a:cubicBezTo>
                <a:cubicBezTo>
                  <a:pt x="130" y="37"/>
                  <a:pt x="120" y="44"/>
                  <a:pt x="111" y="53"/>
                </a:cubicBezTo>
                <a:cubicBezTo>
                  <a:pt x="92" y="72"/>
                  <a:pt x="78" y="99"/>
                  <a:pt x="70" y="133"/>
                </a:cubicBezTo>
                <a:cubicBezTo>
                  <a:pt x="61" y="167"/>
                  <a:pt x="57" y="192"/>
                  <a:pt x="56" y="207"/>
                </a:cubicBezTo>
                <a:cubicBezTo>
                  <a:pt x="56" y="227"/>
                  <a:pt x="62" y="242"/>
                  <a:pt x="73" y="251"/>
                </a:cubicBezTo>
                <a:cubicBezTo>
                  <a:pt x="82" y="262"/>
                  <a:pt x="95" y="267"/>
                  <a:pt x="110" y="267"/>
                </a:cubicBezTo>
                <a:lnTo>
                  <a:pt x="113" y="267"/>
                </a:lnTo>
                <a:cubicBezTo>
                  <a:pt x="161" y="267"/>
                  <a:pt x="200" y="249"/>
                  <a:pt x="232" y="212"/>
                </a:cubicBezTo>
                <a:cubicBezTo>
                  <a:pt x="235" y="208"/>
                  <a:pt x="238" y="206"/>
                  <a:pt x="239" y="206"/>
                </a:cubicBezTo>
                <a:cubicBezTo>
                  <a:pt x="241" y="206"/>
                  <a:pt x="244" y="208"/>
                  <a:pt x="248" y="212"/>
                </a:cubicBezTo>
                <a:cubicBezTo>
                  <a:pt x="251" y="216"/>
                  <a:pt x="254" y="219"/>
                  <a:pt x="254" y="221"/>
                </a:cubicBezTo>
                <a:cubicBezTo>
                  <a:pt x="254" y="223"/>
                  <a:pt x="252" y="226"/>
                  <a:pt x="248" y="230"/>
                </a:cubicBezTo>
                <a:cubicBezTo>
                  <a:pt x="244" y="235"/>
                  <a:pt x="238" y="241"/>
                  <a:pt x="230" y="248"/>
                </a:cubicBezTo>
                <a:cubicBezTo>
                  <a:pt x="221" y="256"/>
                  <a:pt x="212" y="262"/>
                  <a:pt x="201" y="267"/>
                </a:cubicBezTo>
                <a:cubicBezTo>
                  <a:pt x="190" y="273"/>
                  <a:pt x="176" y="279"/>
                  <a:pt x="160" y="285"/>
                </a:cubicBezTo>
                <a:cubicBezTo>
                  <a:pt x="143" y="290"/>
                  <a:pt x="126" y="292"/>
                  <a:pt x="108" y="292"/>
                </a:cubicBezTo>
                <a:cubicBezTo>
                  <a:pt x="76" y="292"/>
                  <a:pt x="49" y="281"/>
                  <a:pt x="30" y="260"/>
                </a:cubicBezTo>
                <a:cubicBezTo>
                  <a:pt x="10" y="239"/>
                  <a:pt x="0" y="213"/>
                  <a:pt x="0" y="1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3" name=""/>
          <p:cNvSpPr/>
          <p:nvPr/>
        </p:nvSpPr>
        <p:spPr>
          <a:xfrm>
            <a:off x="3770280" y="4650480"/>
            <a:ext cx="90360" cy="105120"/>
          </a:xfrm>
          <a:custGeom>
            <a:avLst/>
            <a:gdLst/>
            <a:ahLst/>
            <a:rect l="0" t="0" r="r" b="b"/>
            <a:pathLst>
              <a:path w="251" h="292">
                <a:moveTo>
                  <a:pt x="0" y="176"/>
                </a:moveTo>
                <a:cubicBezTo>
                  <a:pt x="0" y="151"/>
                  <a:pt x="4" y="129"/>
                  <a:pt x="12" y="109"/>
                </a:cubicBezTo>
                <a:cubicBezTo>
                  <a:pt x="20" y="89"/>
                  <a:pt x="30" y="72"/>
                  <a:pt x="43" y="59"/>
                </a:cubicBezTo>
                <a:cubicBezTo>
                  <a:pt x="56" y="46"/>
                  <a:pt x="70" y="35"/>
                  <a:pt x="86" y="26"/>
                </a:cubicBezTo>
                <a:cubicBezTo>
                  <a:pt x="102" y="17"/>
                  <a:pt x="117" y="10"/>
                  <a:pt x="131" y="6"/>
                </a:cubicBezTo>
                <a:cubicBezTo>
                  <a:pt x="145" y="1"/>
                  <a:pt x="160" y="-1"/>
                  <a:pt x="173" y="0"/>
                </a:cubicBezTo>
                <a:lnTo>
                  <a:pt x="174" y="0"/>
                </a:lnTo>
                <a:cubicBezTo>
                  <a:pt x="194" y="0"/>
                  <a:pt x="210" y="5"/>
                  <a:pt x="225" y="14"/>
                </a:cubicBezTo>
                <a:cubicBezTo>
                  <a:pt x="239" y="23"/>
                  <a:pt x="246" y="37"/>
                  <a:pt x="246" y="56"/>
                </a:cubicBezTo>
                <a:cubicBezTo>
                  <a:pt x="246" y="94"/>
                  <a:pt x="222" y="119"/>
                  <a:pt x="174" y="131"/>
                </a:cubicBezTo>
                <a:cubicBezTo>
                  <a:pt x="154" y="137"/>
                  <a:pt x="124" y="140"/>
                  <a:pt x="87" y="140"/>
                </a:cubicBezTo>
                <a:cubicBezTo>
                  <a:pt x="72" y="140"/>
                  <a:pt x="64" y="141"/>
                  <a:pt x="63" y="142"/>
                </a:cubicBezTo>
                <a:cubicBezTo>
                  <a:pt x="63" y="143"/>
                  <a:pt x="62" y="150"/>
                  <a:pt x="59" y="164"/>
                </a:cubicBezTo>
                <a:cubicBezTo>
                  <a:pt x="57" y="178"/>
                  <a:pt x="55" y="191"/>
                  <a:pt x="55" y="201"/>
                </a:cubicBezTo>
                <a:cubicBezTo>
                  <a:pt x="55" y="222"/>
                  <a:pt x="59" y="237"/>
                  <a:pt x="68" y="249"/>
                </a:cubicBezTo>
                <a:cubicBezTo>
                  <a:pt x="77" y="260"/>
                  <a:pt x="91" y="266"/>
                  <a:pt x="109" y="267"/>
                </a:cubicBezTo>
                <a:cubicBezTo>
                  <a:pt x="127" y="267"/>
                  <a:pt x="147" y="263"/>
                  <a:pt x="169" y="255"/>
                </a:cubicBezTo>
                <a:cubicBezTo>
                  <a:pt x="191" y="246"/>
                  <a:pt x="211" y="232"/>
                  <a:pt x="228" y="212"/>
                </a:cubicBezTo>
                <a:cubicBezTo>
                  <a:pt x="232" y="208"/>
                  <a:pt x="235" y="206"/>
                  <a:pt x="236" y="206"/>
                </a:cubicBezTo>
                <a:cubicBezTo>
                  <a:pt x="238" y="206"/>
                  <a:pt x="241" y="208"/>
                  <a:pt x="244" y="212"/>
                </a:cubicBezTo>
                <a:cubicBezTo>
                  <a:pt x="248" y="216"/>
                  <a:pt x="250" y="219"/>
                  <a:pt x="251" y="221"/>
                </a:cubicBezTo>
                <a:cubicBezTo>
                  <a:pt x="251" y="223"/>
                  <a:pt x="249" y="226"/>
                  <a:pt x="245" y="231"/>
                </a:cubicBezTo>
                <a:cubicBezTo>
                  <a:pt x="241" y="236"/>
                  <a:pt x="234" y="241"/>
                  <a:pt x="226" y="248"/>
                </a:cubicBezTo>
                <a:cubicBezTo>
                  <a:pt x="217" y="255"/>
                  <a:pt x="207" y="262"/>
                  <a:pt x="196" y="268"/>
                </a:cubicBezTo>
                <a:cubicBezTo>
                  <a:pt x="185" y="275"/>
                  <a:pt x="172" y="281"/>
                  <a:pt x="156" y="285"/>
                </a:cubicBezTo>
                <a:cubicBezTo>
                  <a:pt x="139" y="289"/>
                  <a:pt x="123" y="292"/>
                  <a:pt x="106" y="292"/>
                </a:cubicBezTo>
                <a:cubicBezTo>
                  <a:pt x="72" y="292"/>
                  <a:pt x="46" y="280"/>
                  <a:pt x="28" y="257"/>
                </a:cubicBezTo>
                <a:cubicBezTo>
                  <a:pt x="9" y="234"/>
                  <a:pt x="0" y="207"/>
                  <a:pt x="0" y="176"/>
                </a:cubicBezTo>
                <a:moveTo>
                  <a:pt x="215" y="57"/>
                </a:moveTo>
                <a:cubicBezTo>
                  <a:pt x="212" y="35"/>
                  <a:pt x="198" y="24"/>
                  <a:pt x="171" y="24"/>
                </a:cubicBezTo>
                <a:cubicBezTo>
                  <a:pt x="157" y="24"/>
                  <a:pt x="143" y="27"/>
                  <a:pt x="131" y="33"/>
                </a:cubicBezTo>
                <a:cubicBezTo>
                  <a:pt x="119" y="39"/>
                  <a:pt x="110" y="46"/>
                  <a:pt x="102" y="54"/>
                </a:cubicBezTo>
                <a:cubicBezTo>
                  <a:pt x="95" y="63"/>
                  <a:pt x="89" y="72"/>
                  <a:pt x="84" y="81"/>
                </a:cubicBezTo>
                <a:cubicBezTo>
                  <a:pt x="79" y="90"/>
                  <a:pt x="75" y="97"/>
                  <a:pt x="73" y="104"/>
                </a:cubicBezTo>
                <a:cubicBezTo>
                  <a:pt x="72" y="110"/>
                  <a:pt x="71" y="114"/>
                  <a:pt x="70" y="116"/>
                </a:cubicBezTo>
                <a:cubicBezTo>
                  <a:pt x="70" y="116"/>
                  <a:pt x="74" y="117"/>
                  <a:pt x="83" y="117"/>
                </a:cubicBezTo>
                <a:cubicBezTo>
                  <a:pt x="131" y="117"/>
                  <a:pt x="166" y="112"/>
                  <a:pt x="185" y="101"/>
                </a:cubicBezTo>
                <a:cubicBezTo>
                  <a:pt x="205" y="91"/>
                  <a:pt x="214" y="76"/>
                  <a:pt x="215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4" name=""/>
          <p:cNvSpPr/>
          <p:nvPr/>
        </p:nvSpPr>
        <p:spPr>
          <a:xfrm>
            <a:off x="3890520" y="457920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1"/>
                </a:moveTo>
                <a:cubicBezTo>
                  <a:pt x="0" y="292"/>
                  <a:pt x="2" y="264"/>
                  <a:pt x="6" y="237"/>
                </a:cubicBezTo>
                <a:cubicBezTo>
                  <a:pt x="11" y="211"/>
                  <a:pt x="15" y="188"/>
                  <a:pt x="21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5" y="94"/>
                  <a:pt x="63" y="79"/>
                  <a:pt x="69" y="69"/>
                </a:cubicBezTo>
                <a:cubicBezTo>
                  <a:pt x="75" y="59"/>
                  <a:pt x="84" y="48"/>
                  <a:pt x="96" y="36"/>
                </a:cubicBezTo>
                <a:cubicBezTo>
                  <a:pt x="108" y="24"/>
                  <a:pt x="115" y="16"/>
                  <a:pt x="117" y="14"/>
                </a:cubicBezTo>
                <a:cubicBezTo>
                  <a:pt x="119" y="11"/>
                  <a:pt x="125" y="7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2"/>
                  <a:pt x="143" y="20"/>
                </a:cubicBezTo>
                <a:cubicBezTo>
                  <a:pt x="136" y="27"/>
                  <a:pt x="126" y="39"/>
                  <a:pt x="116" y="54"/>
                </a:cubicBezTo>
                <a:cubicBezTo>
                  <a:pt x="106" y="69"/>
                  <a:pt x="95" y="87"/>
                  <a:pt x="85" y="109"/>
                </a:cubicBezTo>
                <a:cubicBezTo>
                  <a:pt x="74" y="131"/>
                  <a:pt x="65" y="160"/>
                  <a:pt x="58" y="197"/>
                </a:cubicBezTo>
                <a:cubicBezTo>
                  <a:pt x="50" y="235"/>
                  <a:pt x="47" y="276"/>
                  <a:pt x="47" y="321"/>
                </a:cubicBezTo>
                <a:cubicBezTo>
                  <a:pt x="47" y="366"/>
                  <a:pt x="50" y="408"/>
                  <a:pt x="58" y="445"/>
                </a:cubicBezTo>
                <a:cubicBezTo>
                  <a:pt x="65" y="482"/>
                  <a:pt x="74" y="512"/>
                  <a:pt x="84" y="534"/>
                </a:cubicBezTo>
                <a:cubicBezTo>
                  <a:pt x="94" y="557"/>
                  <a:pt x="105" y="576"/>
                  <a:pt x="115" y="590"/>
                </a:cubicBezTo>
                <a:cubicBezTo>
                  <a:pt x="126" y="604"/>
                  <a:pt x="136" y="615"/>
                  <a:pt x="143" y="624"/>
                </a:cubicBezTo>
                <a:cubicBezTo>
                  <a:pt x="151" y="632"/>
                  <a:pt x="154" y="637"/>
                  <a:pt x="154" y="637"/>
                </a:cubicBezTo>
                <a:cubicBezTo>
                  <a:pt x="154" y="641"/>
                  <a:pt x="151" y="643"/>
                  <a:pt x="145" y="643"/>
                </a:cubicBezTo>
                <a:lnTo>
                  <a:pt x="143" y="643"/>
                </a:lnTo>
                <a:lnTo>
                  <a:pt x="134" y="643"/>
                </a:lnTo>
                <a:lnTo>
                  <a:pt x="115" y="628"/>
                </a:lnTo>
                <a:cubicBezTo>
                  <a:pt x="75" y="591"/>
                  <a:pt x="46" y="546"/>
                  <a:pt x="27" y="492"/>
                </a:cubicBezTo>
                <a:cubicBezTo>
                  <a:pt x="9" y="437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5" name=""/>
          <p:cNvSpPr/>
          <p:nvPr/>
        </p:nvSpPr>
        <p:spPr>
          <a:xfrm>
            <a:off x="3967560" y="4598640"/>
            <a:ext cx="97560" cy="159480"/>
          </a:xfrm>
          <a:custGeom>
            <a:avLst/>
            <a:gdLst/>
            <a:ahLst/>
            <a:rect l="0" t="0" r="r" b="b"/>
            <a:pathLst>
              <a:path w="271" h="443">
                <a:moveTo>
                  <a:pt x="37" y="52"/>
                </a:moveTo>
                <a:cubicBezTo>
                  <a:pt x="61" y="18"/>
                  <a:pt x="93" y="0"/>
                  <a:pt x="135" y="0"/>
                </a:cubicBezTo>
                <a:cubicBezTo>
                  <a:pt x="155" y="0"/>
                  <a:pt x="176" y="6"/>
                  <a:pt x="198" y="17"/>
                </a:cubicBezTo>
                <a:cubicBezTo>
                  <a:pt x="218" y="28"/>
                  <a:pt x="235" y="48"/>
                  <a:pt x="248" y="76"/>
                </a:cubicBezTo>
                <a:cubicBezTo>
                  <a:pt x="263" y="111"/>
                  <a:pt x="271" y="160"/>
                  <a:pt x="271" y="222"/>
                </a:cubicBezTo>
                <a:cubicBezTo>
                  <a:pt x="271" y="290"/>
                  <a:pt x="262" y="340"/>
                  <a:pt x="244" y="375"/>
                </a:cubicBezTo>
                <a:cubicBezTo>
                  <a:pt x="235" y="393"/>
                  <a:pt x="223" y="408"/>
                  <a:pt x="208" y="418"/>
                </a:cubicBezTo>
                <a:cubicBezTo>
                  <a:pt x="193" y="429"/>
                  <a:pt x="179" y="436"/>
                  <a:pt x="168" y="438"/>
                </a:cubicBezTo>
                <a:cubicBezTo>
                  <a:pt x="157" y="441"/>
                  <a:pt x="146" y="442"/>
                  <a:pt x="136" y="443"/>
                </a:cubicBezTo>
                <a:cubicBezTo>
                  <a:pt x="124" y="443"/>
                  <a:pt x="113" y="441"/>
                  <a:pt x="102" y="439"/>
                </a:cubicBezTo>
                <a:cubicBezTo>
                  <a:pt x="91" y="436"/>
                  <a:pt x="78" y="429"/>
                  <a:pt x="63" y="418"/>
                </a:cubicBezTo>
                <a:cubicBezTo>
                  <a:pt x="48" y="407"/>
                  <a:pt x="36" y="393"/>
                  <a:pt x="28" y="375"/>
                </a:cubicBezTo>
                <a:cubicBezTo>
                  <a:pt x="9" y="340"/>
                  <a:pt x="0" y="290"/>
                  <a:pt x="0" y="222"/>
                </a:cubicBezTo>
                <a:cubicBezTo>
                  <a:pt x="0" y="148"/>
                  <a:pt x="12" y="91"/>
                  <a:pt x="37" y="52"/>
                </a:cubicBezTo>
                <a:moveTo>
                  <a:pt x="181" y="44"/>
                </a:moveTo>
                <a:cubicBezTo>
                  <a:pt x="168" y="31"/>
                  <a:pt x="153" y="24"/>
                  <a:pt x="136" y="24"/>
                </a:cubicBezTo>
                <a:cubicBezTo>
                  <a:pt x="118" y="24"/>
                  <a:pt x="102" y="31"/>
                  <a:pt x="89" y="44"/>
                </a:cubicBezTo>
                <a:cubicBezTo>
                  <a:pt x="79" y="56"/>
                  <a:pt x="72" y="71"/>
                  <a:pt x="68" y="91"/>
                </a:cubicBezTo>
                <a:cubicBezTo>
                  <a:pt x="65" y="110"/>
                  <a:pt x="63" y="151"/>
                  <a:pt x="63" y="214"/>
                </a:cubicBezTo>
                <a:cubicBezTo>
                  <a:pt x="63" y="282"/>
                  <a:pt x="65" y="327"/>
                  <a:pt x="68" y="348"/>
                </a:cubicBezTo>
                <a:cubicBezTo>
                  <a:pt x="72" y="370"/>
                  <a:pt x="79" y="387"/>
                  <a:pt x="91" y="399"/>
                </a:cubicBezTo>
                <a:cubicBezTo>
                  <a:pt x="103" y="412"/>
                  <a:pt x="118" y="418"/>
                  <a:pt x="136" y="418"/>
                </a:cubicBezTo>
                <a:cubicBezTo>
                  <a:pt x="153" y="418"/>
                  <a:pt x="167" y="412"/>
                  <a:pt x="179" y="399"/>
                </a:cubicBezTo>
                <a:cubicBezTo>
                  <a:pt x="193" y="386"/>
                  <a:pt x="200" y="368"/>
                  <a:pt x="203" y="345"/>
                </a:cubicBezTo>
                <a:cubicBezTo>
                  <a:pt x="206" y="322"/>
                  <a:pt x="208" y="279"/>
                  <a:pt x="208" y="214"/>
                </a:cubicBezTo>
                <a:cubicBezTo>
                  <a:pt x="208" y="152"/>
                  <a:pt x="207" y="111"/>
                  <a:pt x="203" y="91"/>
                </a:cubicBezTo>
                <a:cubicBezTo>
                  <a:pt x="200" y="72"/>
                  <a:pt x="193" y="56"/>
                  <a:pt x="181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6" name=""/>
          <p:cNvSpPr/>
          <p:nvPr/>
        </p:nvSpPr>
        <p:spPr>
          <a:xfrm>
            <a:off x="4092120" y="472464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8"/>
                  <a:pt x="3" y="19"/>
                  <a:pt x="10" y="11"/>
                </a:cubicBezTo>
                <a:cubicBezTo>
                  <a:pt x="18" y="4"/>
                  <a:pt x="27" y="0"/>
                  <a:pt x="39" y="0"/>
                </a:cubicBezTo>
                <a:cubicBezTo>
                  <a:pt x="51" y="0"/>
                  <a:pt x="62" y="5"/>
                  <a:pt x="71" y="16"/>
                </a:cubicBezTo>
                <a:cubicBezTo>
                  <a:pt x="80" y="27"/>
                  <a:pt x="85" y="45"/>
                  <a:pt x="86" y="72"/>
                </a:cubicBezTo>
                <a:cubicBezTo>
                  <a:pt x="86" y="87"/>
                  <a:pt x="84" y="102"/>
                  <a:pt x="80" y="117"/>
                </a:cubicBezTo>
                <a:cubicBezTo>
                  <a:pt x="76" y="131"/>
                  <a:pt x="72" y="143"/>
                  <a:pt x="66" y="154"/>
                </a:cubicBezTo>
                <a:cubicBezTo>
                  <a:pt x="61" y="164"/>
                  <a:pt x="56" y="173"/>
                  <a:pt x="50" y="180"/>
                </a:cubicBezTo>
                <a:cubicBezTo>
                  <a:pt x="44" y="187"/>
                  <a:pt x="39" y="193"/>
                  <a:pt x="34" y="197"/>
                </a:cubicBezTo>
                <a:cubicBezTo>
                  <a:pt x="30" y="202"/>
                  <a:pt x="27" y="203"/>
                  <a:pt x="26" y="203"/>
                </a:cubicBezTo>
                <a:cubicBezTo>
                  <a:pt x="24" y="203"/>
                  <a:pt x="22" y="201"/>
                  <a:pt x="18" y="197"/>
                </a:cubicBezTo>
                <a:cubicBezTo>
                  <a:pt x="13" y="193"/>
                  <a:pt x="11" y="191"/>
                  <a:pt x="11" y="189"/>
                </a:cubicBezTo>
                <a:cubicBezTo>
                  <a:pt x="11" y="187"/>
                  <a:pt x="13" y="184"/>
                  <a:pt x="19" y="179"/>
                </a:cubicBezTo>
                <a:cubicBezTo>
                  <a:pt x="24" y="173"/>
                  <a:pt x="29" y="167"/>
                  <a:pt x="35" y="159"/>
                </a:cubicBezTo>
                <a:cubicBezTo>
                  <a:pt x="41" y="152"/>
                  <a:pt x="47" y="141"/>
                  <a:pt x="52" y="127"/>
                </a:cubicBezTo>
                <a:cubicBezTo>
                  <a:pt x="57" y="114"/>
                  <a:pt x="60" y="97"/>
                  <a:pt x="62" y="79"/>
                </a:cubicBezTo>
                <a:lnTo>
                  <a:pt x="62" y="72"/>
                </a:lnTo>
                <a:lnTo>
                  <a:pt x="61" y="72"/>
                </a:lnTo>
                <a:cubicBezTo>
                  <a:pt x="60" y="73"/>
                  <a:pt x="59" y="73"/>
                  <a:pt x="58" y="74"/>
                </a:cubicBezTo>
                <a:cubicBezTo>
                  <a:pt x="57" y="74"/>
                  <a:pt x="56" y="75"/>
                  <a:pt x="54" y="76"/>
                </a:cubicBezTo>
                <a:cubicBezTo>
                  <a:pt x="53" y="76"/>
                  <a:pt x="51" y="77"/>
                  <a:pt x="48" y="77"/>
                </a:cubicBezTo>
                <a:cubicBezTo>
                  <a:pt x="46" y="77"/>
                  <a:pt x="43" y="77"/>
                  <a:pt x="41" y="78"/>
                </a:cubicBezTo>
                <a:cubicBezTo>
                  <a:pt x="29" y="78"/>
                  <a:pt x="20" y="74"/>
                  <a:pt x="12" y="67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7" name=""/>
          <p:cNvSpPr/>
          <p:nvPr/>
        </p:nvSpPr>
        <p:spPr>
          <a:xfrm>
            <a:off x="4248000" y="455292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8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9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4" y="0"/>
                  <a:pt x="97" y="1"/>
                  <a:pt x="99" y="2"/>
                </a:cubicBezTo>
                <a:lnTo>
                  <a:pt x="99" y="138"/>
                </a:lnTo>
                <a:lnTo>
                  <a:pt x="100" y="275"/>
                </a:lnTo>
                <a:cubicBezTo>
                  <a:pt x="102" y="277"/>
                  <a:pt x="104" y="279"/>
                  <a:pt x="105" y="279"/>
                </a:cubicBezTo>
                <a:cubicBezTo>
                  <a:pt x="107" y="280"/>
                  <a:pt x="110" y="280"/>
                  <a:pt x="116" y="281"/>
                </a:cubicBezTo>
                <a:cubicBezTo>
                  <a:pt x="122" y="282"/>
                  <a:pt x="131" y="282"/>
                  <a:pt x="145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6" y="302"/>
                  <a:pt x="121" y="301"/>
                  <a:pt x="79" y="301"/>
                </a:cubicBezTo>
                <a:cubicBezTo>
                  <a:pt x="38" y="301"/>
                  <a:pt x="14" y="302"/>
                  <a:pt x="8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1" y="282"/>
                  <a:pt x="26" y="282"/>
                  <a:pt x="31" y="282"/>
                </a:cubicBezTo>
                <a:cubicBezTo>
                  <a:pt x="36" y="282"/>
                  <a:pt x="40" y="282"/>
                  <a:pt x="43" y="281"/>
                </a:cubicBezTo>
                <a:cubicBezTo>
                  <a:pt x="45" y="281"/>
                  <a:pt x="48" y="281"/>
                  <a:pt x="50" y="280"/>
                </a:cubicBezTo>
                <a:cubicBezTo>
                  <a:pt x="52" y="279"/>
                  <a:pt x="53" y="279"/>
                  <a:pt x="53" y="279"/>
                </a:cubicBezTo>
                <a:cubicBezTo>
                  <a:pt x="54" y="279"/>
                  <a:pt x="55" y="278"/>
                  <a:pt x="56" y="277"/>
                </a:cubicBezTo>
                <a:cubicBezTo>
                  <a:pt x="58" y="275"/>
                  <a:pt x="59" y="275"/>
                  <a:pt x="59" y="275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8" name=""/>
          <p:cNvSpPr/>
          <p:nvPr/>
        </p:nvSpPr>
        <p:spPr>
          <a:xfrm>
            <a:off x="4235400" y="4718880"/>
            <a:ext cx="83520" cy="115560"/>
          </a:xfrm>
          <a:custGeom>
            <a:avLst/>
            <a:gdLst/>
            <a:ahLst/>
            <a:rect l="0" t="0" r="r" b="b"/>
            <a:pathLst>
              <a:path w="232" h="321">
                <a:moveTo>
                  <a:pt x="54" y="10"/>
                </a:moveTo>
                <a:cubicBezTo>
                  <a:pt x="54" y="6"/>
                  <a:pt x="56" y="3"/>
                  <a:pt x="61" y="0"/>
                </a:cubicBezTo>
                <a:lnTo>
                  <a:pt x="70" y="0"/>
                </a:lnTo>
                <a:cubicBezTo>
                  <a:pt x="97" y="1"/>
                  <a:pt x="115" y="9"/>
                  <a:pt x="122" y="23"/>
                </a:cubicBezTo>
                <a:cubicBezTo>
                  <a:pt x="124" y="27"/>
                  <a:pt x="133" y="51"/>
                  <a:pt x="149" y="94"/>
                </a:cubicBezTo>
                <a:cubicBezTo>
                  <a:pt x="164" y="138"/>
                  <a:pt x="179" y="181"/>
                  <a:pt x="194" y="222"/>
                </a:cubicBezTo>
                <a:cubicBezTo>
                  <a:pt x="210" y="263"/>
                  <a:pt x="217" y="284"/>
                  <a:pt x="217" y="285"/>
                </a:cubicBezTo>
                <a:cubicBezTo>
                  <a:pt x="219" y="292"/>
                  <a:pt x="221" y="297"/>
                  <a:pt x="223" y="300"/>
                </a:cubicBezTo>
                <a:cubicBezTo>
                  <a:pt x="225" y="304"/>
                  <a:pt x="226" y="307"/>
                  <a:pt x="227" y="309"/>
                </a:cubicBezTo>
                <a:cubicBezTo>
                  <a:pt x="228" y="311"/>
                  <a:pt x="229" y="312"/>
                  <a:pt x="229" y="313"/>
                </a:cubicBezTo>
                <a:cubicBezTo>
                  <a:pt x="230" y="314"/>
                  <a:pt x="231" y="315"/>
                  <a:pt x="231" y="315"/>
                </a:cubicBezTo>
                <a:cubicBezTo>
                  <a:pt x="232" y="315"/>
                  <a:pt x="232" y="316"/>
                  <a:pt x="232" y="317"/>
                </a:cubicBezTo>
                <a:cubicBezTo>
                  <a:pt x="231" y="318"/>
                  <a:pt x="230" y="319"/>
                  <a:pt x="229" y="321"/>
                </a:cubicBezTo>
                <a:lnTo>
                  <a:pt x="198" y="321"/>
                </a:lnTo>
                <a:cubicBezTo>
                  <a:pt x="191" y="317"/>
                  <a:pt x="186" y="312"/>
                  <a:pt x="184" y="308"/>
                </a:cubicBezTo>
                <a:cubicBezTo>
                  <a:pt x="181" y="303"/>
                  <a:pt x="174" y="283"/>
                  <a:pt x="160" y="247"/>
                </a:cubicBezTo>
                <a:lnTo>
                  <a:pt x="140" y="190"/>
                </a:lnTo>
                <a:lnTo>
                  <a:pt x="134" y="197"/>
                </a:lnTo>
                <a:cubicBezTo>
                  <a:pt x="129" y="202"/>
                  <a:pt x="122" y="210"/>
                  <a:pt x="111" y="222"/>
                </a:cubicBezTo>
                <a:cubicBezTo>
                  <a:pt x="101" y="234"/>
                  <a:pt x="92" y="244"/>
                  <a:pt x="86" y="252"/>
                </a:cubicBezTo>
                <a:cubicBezTo>
                  <a:pt x="78" y="261"/>
                  <a:pt x="69" y="272"/>
                  <a:pt x="57" y="285"/>
                </a:cubicBezTo>
                <a:cubicBezTo>
                  <a:pt x="42" y="303"/>
                  <a:pt x="32" y="313"/>
                  <a:pt x="29" y="316"/>
                </a:cubicBezTo>
                <a:cubicBezTo>
                  <a:pt x="25" y="319"/>
                  <a:pt x="21" y="321"/>
                  <a:pt x="16" y="321"/>
                </a:cubicBezTo>
                <a:cubicBezTo>
                  <a:pt x="5" y="321"/>
                  <a:pt x="0" y="316"/>
                  <a:pt x="0" y="307"/>
                </a:cubicBezTo>
                <a:cubicBezTo>
                  <a:pt x="0" y="302"/>
                  <a:pt x="2" y="297"/>
                  <a:pt x="6" y="292"/>
                </a:cubicBezTo>
                <a:cubicBezTo>
                  <a:pt x="10" y="288"/>
                  <a:pt x="31" y="267"/>
                  <a:pt x="69" y="231"/>
                </a:cubicBezTo>
                <a:cubicBezTo>
                  <a:pt x="78" y="222"/>
                  <a:pt x="88" y="212"/>
                  <a:pt x="99" y="202"/>
                </a:cubicBezTo>
                <a:cubicBezTo>
                  <a:pt x="110" y="191"/>
                  <a:pt x="119" y="183"/>
                  <a:pt x="124" y="177"/>
                </a:cubicBezTo>
                <a:lnTo>
                  <a:pt x="133" y="169"/>
                </a:lnTo>
                <a:cubicBezTo>
                  <a:pt x="133" y="169"/>
                  <a:pt x="124" y="147"/>
                  <a:pt x="109" y="105"/>
                </a:cubicBezTo>
                <a:cubicBezTo>
                  <a:pt x="94" y="63"/>
                  <a:pt x="86" y="41"/>
                  <a:pt x="85" y="37"/>
                </a:cubicBezTo>
                <a:cubicBezTo>
                  <a:pt x="79" y="24"/>
                  <a:pt x="71" y="17"/>
                  <a:pt x="61" y="17"/>
                </a:cubicBezTo>
                <a:cubicBezTo>
                  <a:pt x="56" y="17"/>
                  <a:pt x="54" y="14"/>
                  <a:pt x="54" y="1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9" name=""/>
          <p:cNvSpPr/>
          <p:nvPr/>
        </p:nvSpPr>
        <p:spPr>
          <a:xfrm>
            <a:off x="4204440" y="4687920"/>
            <a:ext cx="141840" cy="14040"/>
          </a:xfrm>
          <a:custGeom>
            <a:avLst/>
            <a:gdLst/>
            <a:ahLst/>
            <a:rect l="0" t="0" r="r" b="b"/>
            <a:pathLst>
              <a:path w="394" h="39">
                <a:moveTo>
                  <a:pt x="0" y="39"/>
                </a:moveTo>
                <a:lnTo>
                  <a:pt x="394" y="39"/>
                </a:lnTo>
                <a:lnTo>
                  <a:pt x="394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0" name=""/>
          <p:cNvSpPr/>
          <p:nvPr/>
        </p:nvSpPr>
        <p:spPr>
          <a:xfrm>
            <a:off x="4386240" y="457920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2"/>
                  <a:pt x="108" y="97"/>
                  <a:pt x="126" y="152"/>
                </a:cubicBezTo>
                <a:cubicBezTo>
                  <a:pt x="146" y="206"/>
                  <a:pt x="155" y="263"/>
                  <a:pt x="155" y="321"/>
                </a:cubicBezTo>
                <a:cubicBezTo>
                  <a:pt x="155" y="350"/>
                  <a:pt x="153" y="378"/>
                  <a:pt x="148" y="405"/>
                </a:cubicBezTo>
                <a:cubicBezTo>
                  <a:pt x="144" y="433"/>
                  <a:pt x="139" y="456"/>
                  <a:pt x="134" y="475"/>
                </a:cubicBezTo>
                <a:cubicBezTo>
                  <a:pt x="127" y="494"/>
                  <a:pt x="119" y="512"/>
                  <a:pt x="109" y="531"/>
                </a:cubicBezTo>
                <a:cubicBezTo>
                  <a:pt x="99" y="550"/>
                  <a:pt x="90" y="564"/>
                  <a:pt x="84" y="574"/>
                </a:cubicBezTo>
                <a:cubicBezTo>
                  <a:pt x="78" y="584"/>
                  <a:pt x="70" y="595"/>
                  <a:pt x="58" y="607"/>
                </a:cubicBezTo>
                <a:cubicBezTo>
                  <a:pt x="47" y="619"/>
                  <a:pt x="40" y="626"/>
                  <a:pt x="38" y="628"/>
                </a:cubicBezTo>
                <a:cubicBezTo>
                  <a:pt x="35" y="630"/>
                  <a:pt x="31" y="634"/>
                  <a:pt x="23" y="640"/>
                </a:cubicBezTo>
                <a:cubicBezTo>
                  <a:pt x="22" y="642"/>
                  <a:pt x="21" y="643"/>
                  <a:pt x="20" y="643"/>
                </a:cubicBezTo>
                <a:lnTo>
                  <a:pt x="13" y="643"/>
                </a:lnTo>
                <a:cubicBezTo>
                  <a:pt x="9" y="643"/>
                  <a:pt x="7" y="643"/>
                  <a:pt x="6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40"/>
                  <a:pt x="1" y="638"/>
                  <a:pt x="0" y="635"/>
                </a:cubicBezTo>
                <a:cubicBezTo>
                  <a:pt x="1" y="635"/>
                  <a:pt x="3" y="632"/>
                  <a:pt x="7" y="627"/>
                </a:cubicBezTo>
                <a:cubicBezTo>
                  <a:pt x="74" y="558"/>
                  <a:pt x="107" y="456"/>
                  <a:pt x="107" y="321"/>
                </a:cubicBezTo>
                <a:cubicBezTo>
                  <a:pt x="107" y="187"/>
                  <a:pt x="74" y="85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1" name=""/>
          <p:cNvSpPr txBox="1"/>
          <p:nvPr/>
        </p:nvSpPr>
        <p:spPr>
          <a:xfrm>
            <a:off x="1509840" y="4549320"/>
            <a:ext cx="1026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Lasso (L1)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2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3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8" name=""/>
          <p:cNvSpPr txBox="1"/>
          <p:nvPr/>
        </p:nvSpPr>
        <p:spPr>
          <a:xfrm>
            <a:off x="747720" y="2150640"/>
            <a:ext cx="4536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Плюсы линейной регрессии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9" name=""/>
          <p:cNvSpPr/>
          <p:nvPr/>
        </p:nvSpPr>
        <p:spPr>
          <a:xfrm>
            <a:off x="933120" y="35049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0" name=""/>
          <p:cNvSpPr/>
          <p:nvPr/>
        </p:nvSpPr>
        <p:spPr>
          <a:xfrm>
            <a:off x="1152360" y="34383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8"/>
                  <a:pt x="530" y="266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1" name=""/>
          <p:cNvSpPr txBox="1"/>
          <p:nvPr/>
        </p:nvSpPr>
        <p:spPr>
          <a:xfrm>
            <a:off x="747720" y="2849760"/>
            <a:ext cx="234144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Сильные стороны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2" name=""/>
          <p:cNvSpPr/>
          <p:nvPr/>
        </p:nvSpPr>
        <p:spPr>
          <a:xfrm>
            <a:off x="933120" y="383832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3" name=""/>
          <p:cNvSpPr/>
          <p:nvPr/>
        </p:nvSpPr>
        <p:spPr>
          <a:xfrm>
            <a:off x="1152360" y="3771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4" name=""/>
          <p:cNvSpPr txBox="1"/>
          <p:nvPr/>
        </p:nvSpPr>
        <p:spPr>
          <a:xfrm>
            <a:off x="1347840" y="3406320"/>
            <a:ext cx="47538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Интерпретируемость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Веса имеют четкий смысл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5" name=""/>
          <p:cNvSpPr/>
          <p:nvPr/>
        </p:nvSpPr>
        <p:spPr>
          <a:xfrm>
            <a:off x="933120" y="417168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6" name=""/>
          <p:cNvSpPr/>
          <p:nvPr/>
        </p:nvSpPr>
        <p:spPr>
          <a:xfrm>
            <a:off x="1152360" y="41050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2"/>
                </a:cubicBezTo>
                <a:cubicBezTo>
                  <a:pt x="476" y="426"/>
                  <a:pt x="465" y="439"/>
                  <a:pt x="453" y="452"/>
                </a:cubicBezTo>
                <a:cubicBezTo>
                  <a:pt x="440" y="464"/>
                  <a:pt x="427" y="475"/>
                  <a:pt x="413" y="485"/>
                </a:cubicBezTo>
                <a:cubicBezTo>
                  <a:pt x="398" y="494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4"/>
                  <a:pt x="118" y="485"/>
                </a:cubicBezTo>
                <a:cubicBezTo>
                  <a:pt x="103" y="475"/>
                  <a:pt x="90" y="464"/>
                  <a:pt x="77" y="452"/>
                </a:cubicBezTo>
                <a:cubicBezTo>
                  <a:pt x="65" y="439"/>
                  <a:pt x="54" y="426"/>
                  <a:pt x="45" y="412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8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7" name=""/>
          <p:cNvSpPr txBox="1"/>
          <p:nvPr/>
        </p:nvSpPr>
        <p:spPr>
          <a:xfrm>
            <a:off x="1347840" y="3739680"/>
            <a:ext cx="6750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Вычислительная эффективность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Быстрое обучение и предсказание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8" name=""/>
          <p:cNvSpPr/>
          <p:nvPr/>
        </p:nvSpPr>
        <p:spPr>
          <a:xfrm>
            <a:off x="933120" y="45050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9" name=""/>
          <p:cNvSpPr/>
          <p:nvPr/>
        </p:nvSpPr>
        <p:spPr>
          <a:xfrm>
            <a:off x="1152360" y="44384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9"/>
                </a:cubicBezTo>
                <a:cubicBezTo>
                  <a:pt x="54" y="104"/>
                  <a:pt x="65" y="90"/>
                  <a:pt x="77" y="78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4"/>
                  <a:pt x="486" y="119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6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0" name=""/>
          <p:cNvSpPr txBox="1"/>
          <p:nvPr/>
        </p:nvSpPr>
        <p:spPr>
          <a:xfrm>
            <a:off x="1347840" y="4073040"/>
            <a:ext cx="63982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Надежность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Хорошо изучена, есть строгая статистическая теория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1" name=""/>
          <p:cNvSpPr txBox="1"/>
          <p:nvPr/>
        </p:nvSpPr>
        <p:spPr>
          <a:xfrm>
            <a:off x="1347840" y="4406400"/>
            <a:ext cx="5529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Простота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Легко реализовать и использовать как baseline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2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3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8" name=""/>
          <p:cNvSpPr txBox="1"/>
          <p:nvPr/>
        </p:nvSpPr>
        <p:spPr>
          <a:xfrm>
            <a:off x="747720" y="2150640"/>
            <a:ext cx="4728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Минусы линейной регрессии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9" name=""/>
          <p:cNvSpPr/>
          <p:nvPr/>
        </p:nvSpPr>
        <p:spPr>
          <a:xfrm>
            <a:off x="933120" y="35049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0" name=""/>
          <p:cNvSpPr/>
          <p:nvPr/>
        </p:nvSpPr>
        <p:spPr>
          <a:xfrm>
            <a:off x="1152360" y="34383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8"/>
                  <a:pt x="530" y="26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1" name=""/>
          <p:cNvSpPr txBox="1"/>
          <p:nvPr/>
        </p:nvSpPr>
        <p:spPr>
          <a:xfrm>
            <a:off x="747720" y="2849760"/>
            <a:ext cx="419616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Ограничения и слабые стороны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2" name=""/>
          <p:cNvSpPr/>
          <p:nvPr/>
        </p:nvSpPr>
        <p:spPr>
          <a:xfrm>
            <a:off x="933120" y="383832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3" name=""/>
          <p:cNvSpPr/>
          <p:nvPr/>
        </p:nvSpPr>
        <p:spPr>
          <a:xfrm>
            <a:off x="1152360" y="3771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4" name=""/>
          <p:cNvSpPr txBox="1"/>
          <p:nvPr/>
        </p:nvSpPr>
        <p:spPr>
          <a:xfrm>
            <a:off x="1347840" y="3406320"/>
            <a:ext cx="42008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Чувствительность к выбросам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(из-за MSE)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5" name=""/>
          <p:cNvSpPr/>
          <p:nvPr/>
        </p:nvSpPr>
        <p:spPr>
          <a:xfrm>
            <a:off x="933120" y="417168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6" name=""/>
          <p:cNvSpPr/>
          <p:nvPr/>
        </p:nvSpPr>
        <p:spPr>
          <a:xfrm>
            <a:off x="1152360" y="41050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2"/>
                </a:cubicBezTo>
                <a:cubicBezTo>
                  <a:pt x="476" y="426"/>
                  <a:pt x="465" y="439"/>
                  <a:pt x="453" y="452"/>
                </a:cubicBezTo>
                <a:cubicBezTo>
                  <a:pt x="440" y="464"/>
                  <a:pt x="427" y="475"/>
                  <a:pt x="413" y="485"/>
                </a:cubicBezTo>
                <a:cubicBezTo>
                  <a:pt x="398" y="494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4"/>
                  <a:pt x="118" y="485"/>
                </a:cubicBezTo>
                <a:cubicBezTo>
                  <a:pt x="103" y="475"/>
                  <a:pt x="90" y="464"/>
                  <a:pt x="77" y="452"/>
                </a:cubicBezTo>
                <a:cubicBezTo>
                  <a:pt x="65" y="439"/>
                  <a:pt x="54" y="426"/>
                  <a:pt x="45" y="412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8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7" name=""/>
          <p:cNvSpPr txBox="1"/>
          <p:nvPr/>
        </p:nvSpPr>
        <p:spPr>
          <a:xfrm>
            <a:off x="1347840" y="3739680"/>
            <a:ext cx="6820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Строгие допущения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(линейность, нормальность, гомоскедастичность)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8" name=""/>
          <p:cNvSpPr/>
          <p:nvPr/>
        </p:nvSpPr>
        <p:spPr>
          <a:xfrm>
            <a:off x="933120" y="45050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9" name=""/>
          <p:cNvSpPr/>
          <p:nvPr/>
        </p:nvSpPr>
        <p:spPr>
          <a:xfrm>
            <a:off x="1152360" y="44384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9"/>
                </a:cubicBezTo>
                <a:cubicBezTo>
                  <a:pt x="54" y="104"/>
                  <a:pt x="65" y="90"/>
                  <a:pt x="77" y="78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4"/>
                  <a:pt x="486" y="119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0" name=""/>
          <p:cNvSpPr txBox="1"/>
          <p:nvPr/>
        </p:nvSpPr>
        <p:spPr>
          <a:xfrm>
            <a:off x="1347840" y="4073040"/>
            <a:ext cx="84052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Не может моделировать сложные нелинейные зависимости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без feature engineering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1" name=""/>
          <p:cNvSpPr txBox="1"/>
          <p:nvPr/>
        </p:nvSpPr>
        <p:spPr>
          <a:xfrm>
            <a:off x="1347840" y="4406400"/>
            <a:ext cx="64972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Чувствительность к мультиколлинеарности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(без регуляризации)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2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3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8" name=""/>
          <p:cNvSpPr txBox="1"/>
          <p:nvPr/>
        </p:nvSpPr>
        <p:spPr>
          <a:xfrm>
            <a:off x="747720" y="1817280"/>
            <a:ext cx="6357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Этапы построения модели на практике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9" name=""/>
          <p:cNvSpPr txBox="1"/>
          <p:nvPr/>
        </p:nvSpPr>
        <p:spPr>
          <a:xfrm>
            <a:off x="747720" y="2516400"/>
            <a:ext cx="328176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Практический пайплайн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0" name=""/>
          <p:cNvSpPr txBox="1"/>
          <p:nvPr/>
        </p:nvSpPr>
        <p:spPr>
          <a:xfrm>
            <a:off x="919080" y="3072960"/>
            <a:ext cx="576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1. EDA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1" name=""/>
          <p:cNvSpPr txBox="1"/>
          <p:nvPr/>
        </p:nvSpPr>
        <p:spPr>
          <a:xfrm>
            <a:off x="919080" y="3406320"/>
            <a:ext cx="7992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2. Предобработка: обработка пропусков, кодирование категорий, масштабирование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2" name=""/>
          <p:cNvSpPr txBox="1"/>
          <p:nvPr/>
        </p:nvSpPr>
        <p:spPr>
          <a:xfrm>
            <a:off x="919080" y="3739680"/>
            <a:ext cx="41108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3. Проверка на мультиколлинеарность (VIF)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3" name=""/>
          <p:cNvSpPr/>
          <p:nvPr/>
        </p:nvSpPr>
        <p:spPr>
          <a:xfrm>
            <a:off x="5287680" y="4124160"/>
            <a:ext cx="117720" cy="163440"/>
          </a:xfrm>
          <a:custGeom>
            <a:avLst/>
            <a:gdLst/>
            <a:ahLst/>
            <a:rect l="0" t="0" r="r" b="b"/>
            <a:pathLst>
              <a:path w="327" h="454">
                <a:moveTo>
                  <a:pt x="76" y="13"/>
                </a:moveTo>
                <a:cubicBezTo>
                  <a:pt x="76" y="8"/>
                  <a:pt x="79" y="4"/>
                  <a:pt x="87" y="0"/>
                </a:cubicBezTo>
                <a:lnTo>
                  <a:pt x="99" y="0"/>
                </a:lnTo>
                <a:cubicBezTo>
                  <a:pt x="137" y="1"/>
                  <a:pt x="163" y="12"/>
                  <a:pt x="173" y="32"/>
                </a:cubicBezTo>
                <a:cubicBezTo>
                  <a:pt x="176" y="38"/>
                  <a:pt x="188" y="73"/>
                  <a:pt x="210" y="134"/>
                </a:cubicBezTo>
                <a:cubicBezTo>
                  <a:pt x="231" y="195"/>
                  <a:pt x="253" y="255"/>
                  <a:pt x="274" y="313"/>
                </a:cubicBezTo>
                <a:cubicBezTo>
                  <a:pt x="296" y="371"/>
                  <a:pt x="306" y="401"/>
                  <a:pt x="306" y="403"/>
                </a:cubicBezTo>
                <a:cubicBezTo>
                  <a:pt x="309" y="411"/>
                  <a:pt x="312" y="419"/>
                  <a:pt x="315" y="424"/>
                </a:cubicBezTo>
                <a:cubicBezTo>
                  <a:pt x="317" y="430"/>
                  <a:pt x="319" y="434"/>
                  <a:pt x="320" y="436"/>
                </a:cubicBezTo>
                <a:cubicBezTo>
                  <a:pt x="322" y="439"/>
                  <a:pt x="323" y="441"/>
                  <a:pt x="324" y="442"/>
                </a:cubicBezTo>
                <a:cubicBezTo>
                  <a:pt x="324" y="443"/>
                  <a:pt x="325" y="444"/>
                  <a:pt x="326" y="445"/>
                </a:cubicBezTo>
                <a:cubicBezTo>
                  <a:pt x="327" y="445"/>
                  <a:pt x="327" y="446"/>
                  <a:pt x="327" y="447"/>
                </a:cubicBezTo>
                <a:cubicBezTo>
                  <a:pt x="326" y="448"/>
                  <a:pt x="325" y="450"/>
                  <a:pt x="323" y="453"/>
                </a:cubicBezTo>
                <a:lnTo>
                  <a:pt x="279" y="453"/>
                </a:lnTo>
                <a:cubicBezTo>
                  <a:pt x="269" y="447"/>
                  <a:pt x="262" y="441"/>
                  <a:pt x="259" y="434"/>
                </a:cubicBezTo>
                <a:cubicBezTo>
                  <a:pt x="256" y="428"/>
                  <a:pt x="245" y="399"/>
                  <a:pt x="226" y="348"/>
                </a:cubicBezTo>
                <a:lnTo>
                  <a:pt x="197" y="268"/>
                </a:lnTo>
                <a:lnTo>
                  <a:pt x="188" y="278"/>
                </a:lnTo>
                <a:cubicBezTo>
                  <a:pt x="183" y="285"/>
                  <a:pt x="173" y="297"/>
                  <a:pt x="158" y="313"/>
                </a:cubicBezTo>
                <a:cubicBezTo>
                  <a:pt x="143" y="330"/>
                  <a:pt x="131" y="344"/>
                  <a:pt x="121" y="356"/>
                </a:cubicBezTo>
                <a:cubicBezTo>
                  <a:pt x="110" y="368"/>
                  <a:pt x="97" y="383"/>
                  <a:pt x="81" y="402"/>
                </a:cubicBezTo>
                <a:cubicBezTo>
                  <a:pt x="59" y="427"/>
                  <a:pt x="46" y="442"/>
                  <a:pt x="41" y="447"/>
                </a:cubicBezTo>
                <a:cubicBezTo>
                  <a:pt x="35" y="451"/>
                  <a:pt x="29" y="453"/>
                  <a:pt x="23" y="454"/>
                </a:cubicBezTo>
                <a:cubicBezTo>
                  <a:pt x="7" y="454"/>
                  <a:pt x="0" y="447"/>
                  <a:pt x="0" y="433"/>
                </a:cubicBezTo>
                <a:cubicBezTo>
                  <a:pt x="0" y="426"/>
                  <a:pt x="3" y="419"/>
                  <a:pt x="9" y="413"/>
                </a:cubicBezTo>
                <a:cubicBezTo>
                  <a:pt x="15" y="406"/>
                  <a:pt x="44" y="377"/>
                  <a:pt x="97" y="326"/>
                </a:cubicBezTo>
                <a:cubicBezTo>
                  <a:pt x="110" y="314"/>
                  <a:pt x="124" y="300"/>
                  <a:pt x="140" y="284"/>
                </a:cubicBezTo>
                <a:cubicBezTo>
                  <a:pt x="157" y="269"/>
                  <a:pt x="168" y="257"/>
                  <a:pt x="176" y="250"/>
                </a:cubicBezTo>
                <a:lnTo>
                  <a:pt x="187" y="239"/>
                </a:lnTo>
                <a:cubicBezTo>
                  <a:pt x="187" y="239"/>
                  <a:pt x="176" y="209"/>
                  <a:pt x="155" y="150"/>
                </a:cubicBezTo>
                <a:cubicBezTo>
                  <a:pt x="133" y="90"/>
                  <a:pt x="121" y="57"/>
                  <a:pt x="119" y="53"/>
                </a:cubicBezTo>
                <a:cubicBezTo>
                  <a:pt x="111" y="33"/>
                  <a:pt x="100" y="24"/>
                  <a:pt x="87" y="24"/>
                </a:cubicBezTo>
                <a:cubicBezTo>
                  <a:pt x="79" y="24"/>
                  <a:pt x="76" y="20"/>
                  <a:pt x="76" y="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34" name=""/>
          <p:cNvSpPr txBox="1"/>
          <p:nvPr/>
        </p:nvSpPr>
        <p:spPr>
          <a:xfrm>
            <a:off x="919080" y="4073040"/>
            <a:ext cx="4356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4. Обучение модели, подбор гиперпараметра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5" name=""/>
          <p:cNvSpPr txBox="1"/>
          <p:nvPr/>
        </p:nvSpPr>
        <p:spPr>
          <a:xfrm>
            <a:off x="5410080" y="4073040"/>
            <a:ext cx="1756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(кросс-валидация)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6" name=""/>
          <p:cNvSpPr txBox="1"/>
          <p:nvPr/>
        </p:nvSpPr>
        <p:spPr>
          <a:xfrm>
            <a:off x="919080" y="4406400"/>
            <a:ext cx="3868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5. Анализ ошибок (проверка допущений)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7" name=""/>
          <p:cNvSpPr txBox="1"/>
          <p:nvPr/>
        </p:nvSpPr>
        <p:spPr>
          <a:xfrm>
            <a:off x="919080" y="4739760"/>
            <a:ext cx="28839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6. Интерпретация результатов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8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9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0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4" name=""/>
          <p:cNvSpPr txBox="1"/>
          <p:nvPr/>
        </p:nvSpPr>
        <p:spPr>
          <a:xfrm>
            <a:off x="747720" y="2150640"/>
            <a:ext cx="72810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Кросс-валидация и подбор гиперпараметров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5" name=""/>
          <p:cNvSpPr/>
          <p:nvPr/>
        </p:nvSpPr>
        <p:spPr>
          <a:xfrm>
            <a:off x="933120" y="35049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6" name=""/>
          <p:cNvSpPr txBox="1"/>
          <p:nvPr/>
        </p:nvSpPr>
        <p:spPr>
          <a:xfrm>
            <a:off x="747720" y="2849760"/>
            <a:ext cx="277128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Как выбрать lambda?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7" name=""/>
          <p:cNvSpPr/>
          <p:nvPr/>
        </p:nvSpPr>
        <p:spPr>
          <a:xfrm>
            <a:off x="3306240" y="3457440"/>
            <a:ext cx="118080" cy="163440"/>
          </a:xfrm>
          <a:custGeom>
            <a:avLst/>
            <a:gdLst/>
            <a:ahLst/>
            <a:rect l="0" t="0" r="r" b="b"/>
            <a:pathLst>
              <a:path w="328" h="454">
                <a:moveTo>
                  <a:pt x="76" y="13"/>
                </a:moveTo>
                <a:cubicBezTo>
                  <a:pt x="76" y="8"/>
                  <a:pt x="80" y="4"/>
                  <a:pt x="87" y="0"/>
                </a:cubicBezTo>
                <a:lnTo>
                  <a:pt x="100" y="0"/>
                </a:lnTo>
                <a:cubicBezTo>
                  <a:pt x="139" y="1"/>
                  <a:pt x="163" y="12"/>
                  <a:pt x="174" y="32"/>
                </a:cubicBezTo>
                <a:cubicBezTo>
                  <a:pt x="176" y="38"/>
                  <a:pt x="188" y="72"/>
                  <a:pt x="210" y="134"/>
                </a:cubicBezTo>
                <a:cubicBezTo>
                  <a:pt x="232" y="195"/>
                  <a:pt x="254" y="255"/>
                  <a:pt x="275" y="313"/>
                </a:cubicBezTo>
                <a:cubicBezTo>
                  <a:pt x="296" y="371"/>
                  <a:pt x="307" y="401"/>
                  <a:pt x="307" y="403"/>
                </a:cubicBezTo>
                <a:cubicBezTo>
                  <a:pt x="310" y="411"/>
                  <a:pt x="313" y="418"/>
                  <a:pt x="315" y="424"/>
                </a:cubicBezTo>
                <a:cubicBezTo>
                  <a:pt x="318" y="430"/>
                  <a:pt x="320" y="434"/>
                  <a:pt x="321" y="436"/>
                </a:cubicBezTo>
                <a:cubicBezTo>
                  <a:pt x="322" y="439"/>
                  <a:pt x="323" y="441"/>
                  <a:pt x="324" y="442"/>
                </a:cubicBezTo>
                <a:cubicBezTo>
                  <a:pt x="325" y="443"/>
                  <a:pt x="326" y="444"/>
                  <a:pt x="327" y="445"/>
                </a:cubicBezTo>
                <a:cubicBezTo>
                  <a:pt x="328" y="445"/>
                  <a:pt x="328" y="446"/>
                  <a:pt x="327" y="447"/>
                </a:cubicBezTo>
                <a:cubicBezTo>
                  <a:pt x="327" y="448"/>
                  <a:pt x="326" y="450"/>
                  <a:pt x="324" y="453"/>
                </a:cubicBezTo>
                <a:lnTo>
                  <a:pt x="280" y="453"/>
                </a:lnTo>
                <a:cubicBezTo>
                  <a:pt x="269" y="447"/>
                  <a:pt x="263" y="441"/>
                  <a:pt x="260" y="434"/>
                </a:cubicBezTo>
                <a:cubicBezTo>
                  <a:pt x="257" y="428"/>
                  <a:pt x="246" y="399"/>
                  <a:pt x="227" y="348"/>
                </a:cubicBezTo>
                <a:lnTo>
                  <a:pt x="198" y="268"/>
                </a:lnTo>
                <a:lnTo>
                  <a:pt x="189" y="278"/>
                </a:lnTo>
                <a:cubicBezTo>
                  <a:pt x="183" y="285"/>
                  <a:pt x="173" y="296"/>
                  <a:pt x="159" y="313"/>
                </a:cubicBezTo>
                <a:cubicBezTo>
                  <a:pt x="144" y="330"/>
                  <a:pt x="132" y="344"/>
                  <a:pt x="122" y="355"/>
                </a:cubicBezTo>
                <a:cubicBezTo>
                  <a:pt x="112" y="368"/>
                  <a:pt x="97" y="383"/>
                  <a:pt x="82" y="402"/>
                </a:cubicBezTo>
                <a:cubicBezTo>
                  <a:pt x="60" y="427"/>
                  <a:pt x="46" y="442"/>
                  <a:pt x="41" y="446"/>
                </a:cubicBezTo>
                <a:cubicBezTo>
                  <a:pt x="36" y="451"/>
                  <a:pt x="30" y="453"/>
                  <a:pt x="23" y="454"/>
                </a:cubicBezTo>
                <a:cubicBezTo>
                  <a:pt x="8" y="454"/>
                  <a:pt x="0" y="447"/>
                  <a:pt x="0" y="433"/>
                </a:cubicBezTo>
                <a:cubicBezTo>
                  <a:pt x="0" y="426"/>
                  <a:pt x="3" y="419"/>
                  <a:pt x="9" y="412"/>
                </a:cubicBezTo>
                <a:cubicBezTo>
                  <a:pt x="15" y="406"/>
                  <a:pt x="45" y="377"/>
                  <a:pt x="98" y="326"/>
                </a:cubicBezTo>
                <a:cubicBezTo>
                  <a:pt x="111" y="314"/>
                  <a:pt x="126" y="300"/>
                  <a:pt x="142" y="284"/>
                </a:cubicBezTo>
                <a:cubicBezTo>
                  <a:pt x="157" y="269"/>
                  <a:pt x="169" y="257"/>
                  <a:pt x="177" y="250"/>
                </a:cubicBezTo>
                <a:lnTo>
                  <a:pt x="188" y="239"/>
                </a:lnTo>
                <a:cubicBezTo>
                  <a:pt x="188" y="239"/>
                  <a:pt x="177" y="209"/>
                  <a:pt x="156" y="150"/>
                </a:cubicBezTo>
                <a:cubicBezTo>
                  <a:pt x="134" y="89"/>
                  <a:pt x="123" y="57"/>
                  <a:pt x="121" y="52"/>
                </a:cubicBezTo>
                <a:cubicBezTo>
                  <a:pt x="113" y="33"/>
                  <a:pt x="101" y="24"/>
                  <a:pt x="87" y="24"/>
                </a:cubicBezTo>
                <a:cubicBezTo>
                  <a:pt x="80" y="24"/>
                  <a:pt x="76" y="20"/>
                  <a:pt x="76" y="1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8" name=""/>
          <p:cNvSpPr txBox="1"/>
          <p:nvPr/>
        </p:nvSpPr>
        <p:spPr>
          <a:xfrm>
            <a:off x="1128600" y="3406320"/>
            <a:ext cx="21801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Найти значение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9" name=""/>
          <p:cNvSpPr/>
          <p:nvPr/>
        </p:nvSpPr>
        <p:spPr>
          <a:xfrm>
            <a:off x="933120" y="383832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0" name=""/>
          <p:cNvSpPr txBox="1"/>
          <p:nvPr/>
        </p:nvSpPr>
        <p:spPr>
          <a:xfrm>
            <a:off x="3434040" y="3406320"/>
            <a:ext cx="4269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, дающее лучшую обобщающую способность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1" name=""/>
          <p:cNvSpPr/>
          <p:nvPr/>
        </p:nvSpPr>
        <p:spPr>
          <a:xfrm>
            <a:off x="933120" y="417168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2" name=""/>
          <p:cNvSpPr txBox="1"/>
          <p:nvPr/>
        </p:nvSpPr>
        <p:spPr>
          <a:xfrm>
            <a:off x="1128600" y="3739680"/>
            <a:ext cx="27882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Метод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k-Fold Cross-Validation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3" name=""/>
          <p:cNvSpPr/>
          <p:nvPr/>
        </p:nvSpPr>
        <p:spPr>
          <a:xfrm>
            <a:off x="933120" y="45050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4" name=""/>
          <p:cNvSpPr txBox="1"/>
          <p:nvPr/>
        </p:nvSpPr>
        <p:spPr>
          <a:xfrm>
            <a:off x="1128600" y="4073040"/>
            <a:ext cx="99205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Процесс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Разбиваем данные на k частей. k раз обучаем на (k-1) частях и валидируем на тестовых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5" name=""/>
          <p:cNvSpPr txBox="1"/>
          <p:nvPr/>
        </p:nvSpPr>
        <p:spPr>
          <a:xfrm>
            <a:off x="1128600" y="4406400"/>
            <a:ext cx="54597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Критерий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Минимизация MSE на валидационных фолдах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6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7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8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0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2" name=""/>
          <p:cNvSpPr/>
          <p:nvPr/>
        </p:nvSpPr>
        <p:spPr>
          <a:xfrm>
            <a:off x="752400" y="2733480"/>
            <a:ext cx="2162520" cy="410040"/>
          </a:xfrm>
          <a:custGeom>
            <a:avLst/>
            <a:gdLst/>
            <a:ahLst/>
            <a:rect l="0" t="0" r="r" b="b"/>
            <a:pathLst>
              <a:path w="6007" h="1139">
                <a:moveTo>
                  <a:pt x="0" y="0"/>
                </a:moveTo>
                <a:lnTo>
                  <a:pt x="6007" y="0"/>
                </a:lnTo>
                <a:lnTo>
                  <a:pt x="600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3" name=""/>
          <p:cNvSpPr/>
          <p:nvPr/>
        </p:nvSpPr>
        <p:spPr>
          <a:xfrm>
            <a:off x="2914560" y="2733480"/>
            <a:ext cx="2705400" cy="410040"/>
          </a:xfrm>
          <a:custGeom>
            <a:avLst/>
            <a:gdLst/>
            <a:ahLst/>
            <a:rect l="0" t="0" r="r" b="b"/>
            <a:pathLst>
              <a:path w="7515" h="1139">
                <a:moveTo>
                  <a:pt x="0" y="0"/>
                </a:moveTo>
                <a:lnTo>
                  <a:pt x="7515" y="0"/>
                </a:lnTo>
                <a:lnTo>
                  <a:pt x="751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4" name=""/>
          <p:cNvSpPr/>
          <p:nvPr/>
        </p:nvSpPr>
        <p:spPr>
          <a:xfrm>
            <a:off x="5619600" y="2733480"/>
            <a:ext cx="3010320" cy="410040"/>
          </a:xfrm>
          <a:custGeom>
            <a:avLst/>
            <a:gdLst/>
            <a:ahLst/>
            <a:rect l="0" t="0" r="r" b="b"/>
            <a:pathLst>
              <a:path w="8362" h="1139">
                <a:moveTo>
                  <a:pt x="0" y="0"/>
                </a:moveTo>
                <a:lnTo>
                  <a:pt x="8362" y="0"/>
                </a:lnTo>
                <a:lnTo>
                  <a:pt x="836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5" name=""/>
          <p:cNvSpPr/>
          <p:nvPr/>
        </p:nvSpPr>
        <p:spPr>
          <a:xfrm>
            <a:off x="8629560" y="2733480"/>
            <a:ext cx="2810160" cy="410040"/>
          </a:xfrm>
          <a:custGeom>
            <a:avLst/>
            <a:gdLst/>
            <a:ahLst/>
            <a:rect l="0" t="0" r="r" b="b"/>
            <a:pathLst>
              <a:path w="7806" h="1139">
                <a:moveTo>
                  <a:pt x="0" y="0"/>
                </a:moveTo>
                <a:lnTo>
                  <a:pt x="7806" y="0"/>
                </a:lnTo>
                <a:lnTo>
                  <a:pt x="780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6" name=""/>
          <p:cNvSpPr/>
          <p:nvPr/>
        </p:nvSpPr>
        <p:spPr>
          <a:xfrm>
            <a:off x="752400" y="3143160"/>
            <a:ext cx="2162520" cy="409680"/>
          </a:xfrm>
          <a:custGeom>
            <a:avLst/>
            <a:gdLst/>
            <a:ahLst/>
            <a:rect l="0" t="0" r="r" b="b"/>
            <a:pathLst>
              <a:path w="6007" h="1138">
                <a:moveTo>
                  <a:pt x="0" y="0"/>
                </a:moveTo>
                <a:lnTo>
                  <a:pt x="6007" y="0"/>
                </a:lnTo>
                <a:lnTo>
                  <a:pt x="600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7" name=""/>
          <p:cNvSpPr/>
          <p:nvPr/>
        </p:nvSpPr>
        <p:spPr>
          <a:xfrm>
            <a:off x="2914560" y="3143160"/>
            <a:ext cx="2705400" cy="409680"/>
          </a:xfrm>
          <a:custGeom>
            <a:avLst/>
            <a:gdLst/>
            <a:ahLst/>
            <a:rect l="0" t="0" r="r" b="b"/>
            <a:pathLst>
              <a:path w="7515" h="1138">
                <a:moveTo>
                  <a:pt x="0" y="0"/>
                </a:moveTo>
                <a:lnTo>
                  <a:pt x="7515" y="0"/>
                </a:lnTo>
                <a:lnTo>
                  <a:pt x="751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8" name=""/>
          <p:cNvSpPr/>
          <p:nvPr/>
        </p:nvSpPr>
        <p:spPr>
          <a:xfrm>
            <a:off x="5619600" y="3143160"/>
            <a:ext cx="3010320" cy="409680"/>
          </a:xfrm>
          <a:custGeom>
            <a:avLst/>
            <a:gdLst/>
            <a:ahLst/>
            <a:rect l="0" t="0" r="r" b="b"/>
            <a:pathLst>
              <a:path w="8362" h="1138">
                <a:moveTo>
                  <a:pt x="0" y="0"/>
                </a:moveTo>
                <a:lnTo>
                  <a:pt x="8362" y="0"/>
                </a:lnTo>
                <a:lnTo>
                  <a:pt x="8362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9" name=""/>
          <p:cNvSpPr/>
          <p:nvPr/>
        </p:nvSpPr>
        <p:spPr>
          <a:xfrm>
            <a:off x="8629560" y="3143160"/>
            <a:ext cx="2810160" cy="409680"/>
          </a:xfrm>
          <a:custGeom>
            <a:avLst/>
            <a:gdLst/>
            <a:ahLst/>
            <a:rect l="0" t="0" r="r" b="b"/>
            <a:pathLst>
              <a:path w="7806" h="1138">
                <a:moveTo>
                  <a:pt x="0" y="0"/>
                </a:moveTo>
                <a:lnTo>
                  <a:pt x="7806" y="0"/>
                </a:lnTo>
                <a:lnTo>
                  <a:pt x="7806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0" name=""/>
          <p:cNvSpPr/>
          <p:nvPr/>
        </p:nvSpPr>
        <p:spPr>
          <a:xfrm>
            <a:off x="752400" y="3552480"/>
            <a:ext cx="2162520" cy="695880"/>
          </a:xfrm>
          <a:custGeom>
            <a:avLst/>
            <a:gdLst/>
            <a:ahLst/>
            <a:rect l="0" t="0" r="r" b="b"/>
            <a:pathLst>
              <a:path w="6007" h="1933">
                <a:moveTo>
                  <a:pt x="0" y="0"/>
                </a:moveTo>
                <a:lnTo>
                  <a:pt x="6007" y="0"/>
                </a:lnTo>
                <a:lnTo>
                  <a:pt x="6007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1" name=""/>
          <p:cNvSpPr/>
          <p:nvPr/>
        </p:nvSpPr>
        <p:spPr>
          <a:xfrm>
            <a:off x="2914560" y="3552480"/>
            <a:ext cx="2705400" cy="695880"/>
          </a:xfrm>
          <a:custGeom>
            <a:avLst/>
            <a:gdLst/>
            <a:ahLst/>
            <a:rect l="0" t="0" r="r" b="b"/>
            <a:pathLst>
              <a:path w="7515" h="1933">
                <a:moveTo>
                  <a:pt x="0" y="0"/>
                </a:moveTo>
                <a:lnTo>
                  <a:pt x="7515" y="0"/>
                </a:lnTo>
                <a:lnTo>
                  <a:pt x="7515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2" name=""/>
          <p:cNvSpPr/>
          <p:nvPr/>
        </p:nvSpPr>
        <p:spPr>
          <a:xfrm>
            <a:off x="5619600" y="3552480"/>
            <a:ext cx="3010320" cy="695880"/>
          </a:xfrm>
          <a:custGeom>
            <a:avLst/>
            <a:gdLst/>
            <a:ahLst/>
            <a:rect l="0" t="0" r="r" b="b"/>
            <a:pathLst>
              <a:path w="8362" h="1933">
                <a:moveTo>
                  <a:pt x="0" y="0"/>
                </a:moveTo>
                <a:lnTo>
                  <a:pt x="8362" y="0"/>
                </a:lnTo>
                <a:lnTo>
                  <a:pt x="8362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3" name=""/>
          <p:cNvSpPr/>
          <p:nvPr/>
        </p:nvSpPr>
        <p:spPr>
          <a:xfrm>
            <a:off x="8629560" y="3552480"/>
            <a:ext cx="2810160" cy="695880"/>
          </a:xfrm>
          <a:custGeom>
            <a:avLst/>
            <a:gdLst/>
            <a:ahLst/>
            <a:rect l="0" t="0" r="r" b="b"/>
            <a:pathLst>
              <a:path w="7806" h="1933">
                <a:moveTo>
                  <a:pt x="0" y="0"/>
                </a:moveTo>
                <a:lnTo>
                  <a:pt x="7806" y="0"/>
                </a:lnTo>
                <a:lnTo>
                  <a:pt x="7806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4" name=""/>
          <p:cNvSpPr/>
          <p:nvPr/>
        </p:nvSpPr>
        <p:spPr>
          <a:xfrm>
            <a:off x="752400" y="4248000"/>
            <a:ext cx="2162520" cy="410040"/>
          </a:xfrm>
          <a:custGeom>
            <a:avLst/>
            <a:gdLst/>
            <a:ahLst/>
            <a:rect l="0" t="0" r="r" b="b"/>
            <a:pathLst>
              <a:path w="6007" h="1139">
                <a:moveTo>
                  <a:pt x="0" y="0"/>
                </a:moveTo>
                <a:lnTo>
                  <a:pt x="6007" y="0"/>
                </a:lnTo>
                <a:lnTo>
                  <a:pt x="600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5" name=""/>
          <p:cNvSpPr/>
          <p:nvPr/>
        </p:nvSpPr>
        <p:spPr>
          <a:xfrm>
            <a:off x="2914560" y="4248000"/>
            <a:ext cx="2705400" cy="410040"/>
          </a:xfrm>
          <a:custGeom>
            <a:avLst/>
            <a:gdLst/>
            <a:ahLst/>
            <a:rect l="0" t="0" r="r" b="b"/>
            <a:pathLst>
              <a:path w="7515" h="1139">
                <a:moveTo>
                  <a:pt x="0" y="0"/>
                </a:moveTo>
                <a:lnTo>
                  <a:pt x="7515" y="0"/>
                </a:lnTo>
                <a:lnTo>
                  <a:pt x="751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6" name=""/>
          <p:cNvSpPr/>
          <p:nvPr/>
        </p:nvSpPr>
        <p:spPr>
          <a:xfrm>
            <a:off x="5619600" y="4248000"/>
            <a:ext cx="3010320" cy="410040"/>
          </a:xfrm>
          <a:custGeom>
            <a:avLst/>
            <a:gdLst/>
            <a:ahLst/>
            <a:rect l="0" t="0" r="r" b="b"/>
            <a:pathLst>
              <a:path w="8362" h="1139">
                <a:moveTo>
                  <a:pt x="0" y="0"/>
                </a:moveTo>
                <a:lnTo>
                  <a:pt x="8362" y="0"/>
                </a:lnTo>
                <a:lnTo>
                  <a:pt x="836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7" name=""/>
          <p:cNvSpPr/>
          <p:nvPr/>
        </p:nvSpPr>
        <p:spPr>
          <a:xfrm>
            <a:off x="8629560" y="4248000"/>
            <a:ext cx="2810160" cy="410040"/>
          </a:xfrm>
          <a:custGeom>
            <a:avLst/>
            <a:gdLst/>
            <a:ahLst/>
            <a:rect l="0" t="0" r="r" b="b"/>
            <a:pathLst>
              <a:path w="7806" h="1139">
                <a:moveTo>
                  <a:pt x="0" y="0"/>
                </a:moveTo>
                <a:lnTo>
                  <a:pt x="7806" y="0"/>
                </a:lnTo>
                <a:lnTo>
                  <a:pt x="780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8" name=""/>
          <p:cNvSpPr/>
          <p:nvPr/>
        </p:nvSpPr>
        <p:spPr>
          <a:xfrm>
            <a:off x="752400" y="4657680"/>
            <a:ext cx="2162520" cy="695520"/>
          </a:xfrm>
          <a:custGeom>
            <a:avLst/>
            <a:gdLst/>
            <a:ahLst/>
            <a:rect l="0" t="0" r="r" b="b"/>
            <a:pathLst>
              <a:path w="6007" h="1932">
                <a:moveTo>
                  <a:pt x="0" y="0"/>
                </a:moveTo>
                <a:lnTo>
                  <a:pt x="6007" y="0"/>
                </a:lnTo>
                <a:lnTo>
                  <a:pt x="6007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9" name=""/>
          <p:cNvSpPr/>
          <p:nvPr/>
        </p:nvSpPr>
        <p:spPr>
          <a:xfrm>
            <a:off x="2914560" y="4657680"/>
            <a:ext cx="2705400" cy="695520"/>
          </a:xfrm>
          <a:custGeom>
            <a:avLst/>
            <a:gdLst/>
            <a:ahLst/>
            <a:rect l="0" t="0" r="r" b="b"/>
            <a:pathLst>
              <a:path w="7515" h="1932">
                <a:moveTo>
                  <a:pt x="0" y="0"/>
                </a:moveTo>
                <a:lnTo>
                  <a:pt x="7515" y="0"/>
                </a:lnTo>
                <a:lnTo>
                  <a:pt x="7515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0" name=""/>
          <p:cNvSpPr/>
          <p:nvPr/>
        </p:nvSpPr>
        <p:spPr>
          <a:xfrm>
            <a:off x="5619600" y="4657680"/>
            <a:ext cx="3010320" cy="695520"/>
          </a:xfrm>
          <a:custGeom>
            <a:avLst/>
            <a:gdLst/>
            <a:ahLst/>
            <a:rect l="0" t="0" r="r" b="b"/>
            <a:pathLst>
              <a:path w="8362" h="1932">
                <a:moveTo>
                  <a:pt x="0" y="0"/>
                </a:moveTo>
                <a:lnTo>
                  <a:pt x="8362" y="0"/>
                </a:lnTo>
                <a:lnTo>
                  <a:pt x="8362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1" name=""/>
          <p:cNvSpPr/>
          <p:nvPr/>
        </p:nvSpPr>
        <p:spPr>
          <a:xfrm>
            <a:off x="8629560" y="4657680"/>
            <a:ext cx="2810160" cy="695520"/>
          </a:xfrm>
          <a:custGeom>
            <a:avLst/>
            <a:gdLst/>
            <a:ahLst/>
            <a:rect l="0" t="0" r="r" b="b"/>
            <a:pathLst>
              <a:path w="7806" h="1932">
                <a:moveTo>
                  <a:pt x="0" y="0"/>
                </a:moveTo>
                <a:lnTo>
                  <a:pt x="7806" y="0"/>
                </a:lnTo>
                <a:lnTo>
                  <a:pt x="7806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2" name=""/>
          <p:cNvSpPr/>
          <p:nvPr/>
        </p:nvSpPr>
        <p:spPr>
          <a:xfrm>
            <a:off x="752400" y="273348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3" name=""/>
          <p:cNvSpPr/>
          <p:nvPr/>
        </p:nvSpPr>
        <p:spPr>
          <a:xfrm>
            <a:off x="752400" y="2733480"/>
            <a:ext cx="2171880" cy="9720"/>
          </a:xfrm>
          <a:custGeom>
            <a:avLst/>
            <a:gdLst/>
            <a:ahLst/>
            <a:rect l="0" t="0" r="r" b="b"/>
            <a:pathLst>
              <a:path w="6033" h="27">
                <a:moveTo>
                  <a:pt x="0" y="0"/>
                </a:moveTo>
                <a:lnTo>
                  <a:pt x="6033" y="0"/>
                </a:lnTo>
                <a:lnTo>
                  <a:pt x="60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4" name=""/>
          <p:cNvSpPr/>
          <p:nvPr/>
        </p:nvSpPr>
        <p:spPr>
          <a:xfrm>
            <a:off x="2914560" y="273348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5" name=""/>
          <p:cNvSpPr/>
          <p:nvPr/>
        </p:nvSpPr>
        <p:spPr>
          <a:xfrm>
            <a:off x="2923920" y="2733480"/>
            <a:ext cx="2705400" cy="9720"/>
          </a:xfrm>
          <a:custGeom>
            <a:avLst/>
            <a:gdLst/>
            <a:ahLst/>
            <a:rect l="0" t="0" r="r" b="b"/>
            <a:pathLst>
              <a:path w="7515" h="27">
                <a:moveTo>
                  <a:pt x="0" y="0"/>
                </a:moveTo>
                <a:lnTo>
                  <a:pt x="7515" y="0"/>
                </a:lnTo>
                <a:lnTo>
                  <a:pt x="75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6" name=""/>
          <p:cNvSpPr/>
          <p:nvPr/>
        </p:nvSpPr>
        <p:spPr>
          <a:xfrm>
            <a:off x="5619600" y="273348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7" name=""/>
          <p:cNvSpPr/>
          <p:nvPr/>
        </p:nvSpPr>
        <p:spPr>
          <a:xfrm>
            <a:off x="5628960" y="2733480"/>
            <a:ext cx="3000960" cy="9720"/>
          </a:xfrm>
          <a:custGeom>
            <a:avLst/>
            <a:gdLst/>
            <a:ahLst/>
            <a:rect l="0" t="0" r="r" b="b"/>
            <a:pathLst>
              <a:path w="8336" h="27">
                <a:moveTo>
                  <a:pt x="0" y="0"/>
                </a:moveTo>
                <a:lnTo>
                  <a:pt x="8336" y="0"/>
                </a:lnTo>
                <a:lnTo>
                  <a:pt x="83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8" name=""/>
          <p:cNvSpPr/>
          <p:nvPr/>
        </p:nvSpPr>
        <p:spPr>
          <a:xfrm>
            <a:off x="8619840" y="273348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9" name=""/>
          <p:cNvSpPr/>
          <p:nvPr/>
        </p:nvSpPr>
        <p:spPr>
          <a:xfrm>
            <a:off x="8629560" y="2733480"/>
            <a:ext cx="2819520" cy="9720"/>
          </a:xfrm>
          <a:custGeom>
            <a:avLst/>
            <a:gdLst/>
            <a:ahLst/>
            <a:rect l="0" t="0" r="r" b="b"/>
            <a:pathLst>
              <a:path w="7832" h="27">
                <a:moveTo>
                  <a:pt x="0" y="0"/>
                </a:moveTo>
                <a:lnTo>
                  <a:pt x="7832" y="0"/>
                </a:lnTo>
                <a:lnTo>
                  <a:pt x="78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0" name=""/>
          <p:cNvSpPr/>
          <p:nvPr/>
        </p:nvSpPr>
        <p:spPr>
          <a:xfrm>
            <a:off x="11439360" y="273348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1" name=""/>
          <p:cNvSpPr/>
          <p:nvPr/>
        </p:nvSpPr>
        <p:spPr>
          <a:xfrm>
            <a:off x="752400" y="3143160"/>
            <a:ext cx="2171880" cy="9720"/>
          </a:xfrm>
          <a:custGeom>
            <a:avLst/>
            <a:gdLst/>
            <a:ahLst/>
            <a:rect l="0" t="0" r="r" b="b"/>
            <a:pathLst>
              <a:path w="6033" h="27">
                <a:moveTo>
                  <a:pt x="0" y="0"/>
                </a:moveTo>
                <a:lnTo>
                  <a:pt x="6033" y="0"/>
                </a:lnTo>
                <a:lnTo>
                  <a:pt x="60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2" name=""/>
          <p:cNvSpPr/>
          <p:nvPr/>
        </p:nvSpPr>
        <p:spPr>
          <a:xfrm>
            <a:off x="2923920" y="3143160"/>
            <a:ext cx="2705400" cy="9720"/>
          </a:xfrm>
          <a:custGeom>
            <a:avLst/>
            <a:gdLst/>
            <a:ahLst/>
            <a:rect l="0" t="0" r="r" b="b"/>
            <a:pathLst>
              <a:path w="7515" h="27">
                <a:moveTo>
                  <a:pt x="0" y="0"/>
                </a:moveTo>
                <a:lnTo>
                  <a:pt x="7515" y="0"/>
                </a:lnTo>
                <a:lnTo>
                  <a:pt x="75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3" name=""/>
          <p:cNvSpPr/>
          <p:nvPr/>
        </p:nvSpPr>
        <p:spPr>
          <a:xfrm>
            <a:off x="5628960" y="3143160"/>
            <a:ext cx="3000960" cy="9720"/>
          </a:xfrm>
          <a:custGeom>
            <a:avLst/>
            <a:gdLst/>
            <a:ahLst/>
            <a:rect l="0" t="0" r="r" b="b"/>
            <a:pathLst>
              <a:path w="8336" h="27">
                <a:moveTo>
                  <a:pt x="0" y="0"/>
                </a:moveTo>
                <a:lnTo>
                  <a:pt x="8336" y="0"/>
                </a:lnTo>
                <a:lnTo>
                  <a:pt x="83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4" name=""/>
          <p:cNvSpPr/>
          <p:nvPr/>
        </p:nvSpPr>
        <p:spPr>
          <a:xfrm>
            <a:off x="8629560" y="3143160"/>
            <a:ext cx="2819520" cy="9720"/>
          </a:xfrm>
          <a:custGeom>
            <a:avLst/>
            <a:gdLst/>
            <a:ahLst/>
            <a:rect l="0" t="0" r="r" b="b"/>
            <a:pathLst>
              <a:path w="7832" h="27">
                <a:moveTo>
                  <a:pt x="0" y="0"/>
                </a:moveTo>
                <a:lnTo>
                  <a:pt x="7832" y="0"/>
                </a:lnTo>
                <a:lnTo>
                  <a:pt x="78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5" name=""/>
          <p:cNvSpPr/>
          <p:nvPr/>
        </p:nvSpPr>
        <p:spPr>
          <a:xfrm>
            <a:off x="752400" y="3152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6" name=""/>
          <p:cNvSpPr/>
          <p:nvPr/>
        </p:nvSpPr>
        <p:spPr>
          <a:xfrm>
            <a:off x="2914560" y="3152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7" name=""/>
          <p:cNvSpPr/>
          <p:nvPr/>
        </p:nvSpPr>
        <p:spPr>
          <a:xfrm>
            <a:off x="5619600" y="3152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8" name=""/>
          <p:cNvSpPr/>
          <p:nvPr/>
        </p:nvSpPr>
        <p:spPr>
          <a:xfrm>
            <a:off x="8619840" y="31525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9" name=""/>
          <p:cNvSpPr/>
          <p:nvPr/>
        </p:nvSpPr>
        <p:spPr>
          <a:xfrm>
            <a:off x="11439360" y="31525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0" name=""/>
          <p:cNvSpPr/>
          <p:nvPr/>
        </p:nvSpPr>
        <p:spPr>
          <a:xfrm>
            <a:off x="752400" y="3562200"/>
            <a:ext cx="9720" cy="695520"/>
          </a:xfrm>
          <a:custGeom>
            <a:avLst/>
            <a:gdLst/>
            <a:ahLst/>
            <a:rect l="0" t="0" r="r" b="b"/>
            <a:pathLst>
              <a:path w="27" h="1932">
                <a:moveTo>
                  <a:pt x="0" y="0"/>
                </a:moveTo>
                <a:lnTo>
                  <a:pt x="27" y="0"/>
                </a:lnTo>
                <a:lnTo>
                  <a:pt x="27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1" name=""/>
          <p:cNvSpPr/>
          <p:nvPr/>
        </p:nvSpPr>
        <p:spPr>
          <a:xfrm>
            <a:off x="752400" y="3552480"/>
            <a:ext cx="2171880" cy="10080"/>
          </a:xfrm>
          <a:custGeom>
            <a:avLst/>
            <a:gdLst/>
            <a:ahLst/>
            <a:rect l="0" t="0" r="r" b="b"/>
            <a:pathLst>
              <a:path w="6033" h="28">
                <a:moveTo>
                  <a:pt x="0" y="0"/>
                </a:moveTo>
                <a:lnTo>
                  <a:pt x="6033" y="0"/>
                </a:lnTo>
                <a:lnTo>
                  <a:pt x="60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2" name=""/>
          <p:cNvSpPr/>
          <p:nvPr/>
        </p:nvSpPr>
        <p:spPr>
          <a:xfrm>
            <a:off x="2914560" y="3562200"/>
            <a:ext cx="9720" cy="695520"/>
          </a:xfrm>
          <a:custGeom>
            <a:avLst/>
            <a:gdLst/>
            <a:ahLst/>
            <a:rect l="0" t="0" r="r" b="b"/>
            <a:pathLst>
              <a:path w="27" h="1932">
                <a:moveTo>
                  <a:pt x="0" y="0"/>
                </a:moveTo>
                <a:lnTo>
                  <a:pt x="27" y="0"/>
                </a:lnTo>
                <a:lnTo>
                  <a:pt x="27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3" name=""/>
          <p:cNvSpPr/>
          <p:nvPr/>
        </p:nvSpPr>
        <p:spPr>
          <a:xfrm>
            <a:off x="2923920" y="3552480"/>
            <a:ext cx="2705400" cy="10080"/>
          </a:xfrm>
          <a:custGeom>
            <a:avLst/>
            <a:gdLst/>
            <a:ahLst/>
            <a:rect l="0" t="0" r="r" b="b"/>
            <a:pathLst>
              <a:path w="7515" h="28">
                <a:moveTo>
                  <a:pt x="0" y="0"/>
                </a:moveTo>
                <a:lnTo>
                  <a:pt x="7515" y="0"/>
                </a:lnTo>
                <a:lnTo>
                  <a:pt x="75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4" name=""/>
          <p:cNvSpPr/>
          <p:nvPr/>
        </p:nvSpPr>
        <p:spPr>
          <a:xfrm>
            <a:off x="5619600" y="3562200"/>
            <a:ext cx="9720" cy="695520"/>
          </a:xfrm>
          <a:custGeom>
            <a:avLst/>
            <a:gdLst/>
            <a:ahLst/>
            <a:rect l="0" t="0" r="r" b="b"/>
            <a:pathLst>
              <a:path w="27" h="1932">
                <a:moveTo>
                  <a:pt x="0" y="0"/>
                </a:moveTo>
                <a:lnTo>
                  <a:pt x="27" y="0"/>
                </a:lnTo>
                <a:lnTo>
                  <a:pt x="27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5" name=""/>
          <p:cNvSpPr/>
          <p:nvPr/>
        </p:nvSpPr>
        <p:spPr>
          <a:xfrm>
            <a:off x="5628960" y="3552480"/>
            <a:ext cx="3000960" cy="10080"/>
          </a:xfrm>
          <a:custGeom>
            <a:avLst/>
            <a:gdLst/>
            <a:ahLst/>
            <a:rect l="0" t="0" r="r" b="b"/>
            <a:pathLst>
              <a:path w="8336" h="28">
                <a:moveTo>
                  <a:pt x="0" y="0"/>
                </a:moveTo>
                <a:lnTo>
                  <a:pt x="8336" y="0"/>
                </a:lnTo>
                <a:lnTo>
                  <a:pt x="83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6" name=""/>
          <p:cNvSpPr/>
          <p:nvPr/>
        </p:nvSpPr>
        <p:spPr>
          <a:xfrm>
            <a:off x="8619840" y="3562200"/>
            <a:ext cx="10080" cy="695520"/>
          </a:xfrm>
          <a:custGeom>
            <a:avLst/>
            <a:gdLst/>
            <a:ahLst/>
            <a:rect l="0" t="0" r="r" b="b"/>
            <a:pathLst>
              <a:path w="28" h="1932">
                <a:moveTo>
                  <a:pt x="0" y="0"/>
                </a:moveTo>
                <a:lnTo>
                  <a:pt x="28" y="0"/>
                </a:lnTo>
                <a:lnTo>
                  <a:pt x="28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7" name=""/>
          <p:cNvSpPr/>
          <p:nvPr/>
        </p:nvSpPr>
        <p:spPr>
          <a:xfrm>
            <a:off x="8629560" y="3552480"/>
            <a:ext cx="2819520" cy="10080"/>
          </a:xfrm>
          <a:custGeom>
            <a:avLst/>
            <a:gdLst/>
            <a:ahLst/>
            <a:rect l="0" t="0" r="r" b="b"/>
            <a:pathLst>
              <a:path w="7832" h="28">
                <a:moveTo>
                  <a:pt x="0" y="0"/>
                </a:moveTo>
                <a:lnTo>
                  <a:pt x="7832" y="0"/>
                </a:lnTo>
                <a:lnTo>
                  <a:pt x="78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8" name=""/>
          <p:cNvSpPr/>
          <p:nvPr/>
        </p:nvSpPr>
        <p:spPr>
          <a:xfrm>
            <a:off x="11439360" y="3562200"/>
            <a:ext cx="9720" cy="695520"/>
          </a:xfrm>
          <a:custGeom>
            <a:avLst/>
            <a:gdLst/>
            <a:ahLst/>
            <a:rect l="0" t="0" r="r" b="b"/>
            <a:pathLst>
              <a:path w="27" h="1932">
                <a:moveTo>
                  <a:pt x="0" y="0"/>
                </a:moveTo>
                <a:lnTo>
                  <a:pt x="27" y="0"/>
                </a:lnTo>
                <a:lnTo>
                  <a:pt x="27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9" name=""/>
          <p:cNvSpPr/>
          <p:nvPr/>
        </p:nvSpPr>
        <p:spPr>
          <a:xfrm>
            <a:off x="752400" y="42573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0" name=""/>
          <p:cNvSpPr/>
          <p:nvPr/>
        </p:nvSpPr>
        <p:spPr>
          <a:xfrm>
            <a:off x="752400" y="4248000"/>
            <a:ext cx="2171880" cy="9720"/>
          </a:xfrm>
          <a:custGeom>
            <a:avLst/>
            <a:gdLst/>
            <a:ahLst/>
            <a:rect l="0" t="0" r="r" b="b"/>
            <a:pathLst>
              <a:path w="6033" h="27">
                <a:moveTo>
                  <a:pt x="0" y="0"/>
                </a:moveTo>
                <a:lnTo>
                  <a:pt x="6033" y="0"/>
                </a:lnTo>
                <a:lnTo>
                  <a:pt x="60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1" name=""/>
          <p:cNvSpPr/>
          <p:nvPr/>
        </p:nvSpPr>
        <p:spPr>
          <a:xfrm>
            <a:off x="2914560" y="42573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2" name=""/>
          <p:cNvSpPr/>
          <p:nvPr/>
        </p:nvSpPr>
        <p:spPr>
          <a:xfrm>
            <a:off x="2923920" y="4248000"/>
            <a:ext cx="2705400" cy="9720"/>
          </a:xfrm>
          <a:custGeom>
            <a:avLst/>
            <a:gdLst/>
            <a:ahLst/>
            <a:rect l="0" t="0" r="r" b="b"/>
            <a:pathLst>
              <a:path w="7515" h="27">
                <a:moveTo>
                  <a:pt x="0" y="0"/>
                </a:moveTo>
                <a:lnTo>
                  <a:pt x="7515" y="0"/>
                </a:lnTo>
                <a:lnTo>
                  <a:pt x="75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3" name=""/>
          <p:cNvSpPr/>
          <p:nvPr/>
        </p:nvSpPr>
        <p:spPr>
          <a:xfrm>
            <a:off x="5619600" y="42573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4" name=""/>
          <p:cNvSpPr/>
          <p:nvPr/>
        </p:nvSpPr>
        <p:spPr>
          <a:xfrm>
            <a:off x="5628960" y="4248000"/>
            <a:ext cx="3000960" cy="9720"/>
          </a:xfrm>
          <a:custGeom>
            <a:avLst/>
            <a:gdLst/>
            <a:ahLst/>
            <a:rect l="0" t="0" r="r" b="b"/>
            <a:pathLst>
              <a:path w="8336" h="27">
                <a:moveTo>
                  <a:pt x="0" y="0"/>
                </a:moveTo>
                <a:lnTo>
                  <a:pt x="8336" y="0"/>
                </a:lnTo>
                <a:lnTo>
                  <a:pt x="83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5" name=""/>
          <p:cNvSpPr/>
          <p:nvPr/>
        </p:nvSpPr>
        <p:spPr>
          <a:xfrm>
            <a:off x="8619840" y="42573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6" name=""/>
          <p:cNvSpPr/>
          <p:nvPr/>
        </p:nvSpPr>
        <p:spPr>
          <a:xfrm>
            <a:off x="8629560" y="4248000"/>
            <a:ext cx="2819520" cy="9720"/>
          </a:xfrm>
          <a:custGeom>
            <a:avLst/>
            <a:gdLst/>
            <a:ahLst/>
            <a:rect l="0" t="0" r="r" b="b"/>
            <a:pathLst>
              <a:path w="7832" h="27">
                <a:moveTo>
                  <a:pt x="0" y="0"/>
                </a:moveTo>
                <a:lnTo>
                  <a:pt x="7832" y="0"/>
                </a:lnTo>
                <a:lnTo>
                  <a:pt x="78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7" name=""/>
          <p:cNvSpPr/>
          <p:nvPr/>
        </p:nvSpPr>
        <p:spPr>
          <a:xfrm>
            <a:off x="11439360" y="42573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8" name=""/>
          <p:cNvSpPr/>
          <p:nvPr/>
        </p:nvSpPr>
        <p:spPr>
          <a:xfrm>
            <a:off x="752400" y="4667040"/>
            <a:ext cx="9720" cy="695880"/>
          </a:xfrm>
          <a:custGeom>
            <a:avLst/>
            <a:gdLst/>
            <a:ahLst/>
            <a:rect l="0" t="0" r="r" b="b"/>
            <a:pathLst>
              <a:path w="27" h="1933">
                <a:moveTo>
                  <a:pt x="0" y="0"/>
                </a:moveTo>
                <a:lnTo>
                  <a:pt x="27" y="0"/>
                </a:lnTo>
                <a:lnTo>
                  <a:pt x="27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9" name=""/>
          <p:cNvSpPr/>
          <p:nvPr/>
        </p:nvSpPr>
        <p:spPr>
          <a:xfrm>
            <a:off x="752400" y="4657680"/>
            <a:ext cx="2171880" cy="9720"/>
          </a:xfrm>
          <a:custGeom>
            <a:avLst/>
            <a:gdLst/>
            <a:ahLst/>
            <a:rect l="0" t="0" r="r" b="b"/>
            <a:pathLst>
              <a:path w="6033" h="27">
                <a:moveTo>
                  <a:pt x="0" y="0"/>
                </a:moveTo>
                <a:lnTo>
                  <a:pt x="6033" y="0"/>
                </a:lnTo>
                <a:lnTo>
                  <a:pt x="603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0" name=""/>
          <p:cNvSpPr/>
          <p:nvPr/>
        </p:nvSpPr>
        <p:spPr>
          <a:xfrm>
            <a:off x="2914560" y="4667040"/>
            <a:ext cx="9720" cy="695880"/>
          </a:xfrm>
          <a:custGeom>
            <a:avLst/>
            <a:gdLst/>
            <a:ahLst/>
            <a:rect l="0" t="0" r="r" b="b"/>
            <a:pathLst>
              <a:path w="27" h="1933">
                <a:moveTo>
                  <a:pt x="0" y="0"/>
                </a:moveTo>
                <a:lnTo>
                  <a:pt x="27" y="0"/>
                </a:lnTo>
                <a:lnTo>
                  <a:pt x="27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1" name=""/>
          <p:cNvSpPr/>
          <p:nvPr/>
        </p:nvSpPr>
        <p:spPr>
          <a:xfrm>
            <a:off x="2923920" y="4657680"/>
            <a:ext cx="2705400" cy="9720"/>
          </a:xfrm>
          <a:custGeom>
            <a:avLst/>
            <a:gdLst/>
            <a:ahLst/>
            <a:rect l="0" t="0" r="r" b="b"/>
            <a:pathLst>
              <a:path w="7515" h="27">
                <a:moveTo>
                  <a:pt x="0" y="0"/>
                </a:moveTo>
                <a:lnTo>
                  <a:pt x="7515" y="0"/>
                </a:lnTo>
                <a:lnTo>
                  <a:pt x="75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2" name=""/>
          <p:cNvSpPr/>
          <p:nvPr/>
        </p:nvSpPr>
        <p:spPr>
          <a:xfrm>
            <a:off x="5619600" y="4667040"/>
            <a:ext cx="9720" cy="695880"/>
          </a:xfrm>
          <a:custGeom>
            <a:avLst/>
            <a:gdLst/>
            <a:ahLst/>
            <a:rect l="0" t="0" r="r" b="b"/>
            <a:pathLst>
              <a:path w="27" h="1933">
                <a:moveTo>
                  <a:pt x="0" y="0"/>
                </a:moveTo>
                <a:lnTo>
                  <a:pt x="27" y="0"/>
                </a:lnTo>
                <a:lnTo>
                  <a:pt x="27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3" name=""/>
          <p:cNvSpPr/>
          <p:nvPr/>
        </p:nvSpPr>
        <p:spPr>
          <a:xfrm>
            <a:off x="5628960" y="4657680"/>
            <a:ext cx="3000960" cy="9720"/>
          </a:xfrm>
          <a:custGeom>
            <a:avLst/>
            <a:gdLst/>
            <a:ahLst/>
            <a:rect l="0" t="0" r="r" b="b"/>
            <a:pathLst>
              <a:path w="8336" h="27">
                <a:moveTo>
                  <a:pt x="0" y="0"/>
                </a:moveTo>
                <a:lnTo>
                  <a:pt x="8336" y="0"/>
                </a:lnTo>
                <a:lnTo>
                  <a:pt x="83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4" name=""/>
          <p:cNvSpPr/>
          <p:nvPr/>
        </p:nvSpPr>
        <p:spPr>
          <a:xfrm>
            <a:off x="8619840" y="4667040"/>
            <a:ext cx="10080" cy="695880"/>
          </a:xfrm>
          <a:custGeom>
            <a:avLst/>
            <a:gdLst/>
            <a:ahLst/>
            <a:rect l="0" t="0" r="r" b="b"/>
            <a:pathLst>
              <a:path w="28" h="1933">
                <a:moveTo>
                  <a:pt x="0" y="0"/>
                </a:moveTo>
                <a:lnTo>
                  <a:pt x="28" y="0"/>
                </a:lnTo>
                <a:lnTo>
                  <a:pt x="28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5" name=""/>
          <p:cNvSpPr/>
          <p:nvPr/>
        </p:nvSpPr>
        <p:spPr>
          <a:xfrm>
            <a:off x="8629560" y="4657680"/>
            <a:ext cx="2819520" cy="9720"/>
          </a:xfrm>
          <a:custGeom>
            <a:avLst/>
            <a:gdLst/>
            <a:ahLst/>
            <a:rect l="0" t="0" r="r" b="b"/>
            <a:pathLst>
              <a:path w="7832" h="27">
                <a:moveTo>
                  <a:pt x="0" y="0"/>
                </a:moveTo>
                <a:lnTo>
                  <a:pt x="7832" y="0"/>
                </a:lnTo>
                <a:lnTo>
                  <a:pt x="783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6" name=""/>
          <p:cNvSpPr/>
          <p:nvPr/>
        </p:nvSpPr>
        <p:spPr>
          <a:xfrm>
            <a:off x="11439360" y="4667040"/>
            <a:ext cx="9720" cy="695880"/>
          </a:xfrm>
          <a:custGeom>
            <a:avLst/>
            <a:gdLst/>
            <a:ahLst/>
            <a:rect l="0" t="0" r="r" b="b"/>
            <a:pathLst>
              <a:path w="27" h="1933">
                <a:moveTo>
                  <a:pt x="0" y="0"/>
                </a:moveTo>
                <a:lnTo>
                  <a:pt x="27" y="0"/>
                </a:lnTo>
                <a:lnTo>
                  <a:pt x="27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7" name=""/>
          <p:cNvSpPr/>
          <p:nvPr/>
        </p:nvSpPr>
        <p:spPr>
          <a:xfrm>
            <a:off x="752400" y="5352840"/>
            <a:ext cx="2171880" cy="10080"/>
          </a:xfrm>
          <a:custGeom>
            <a:avLst/>
            <a:gdLst/>
            <a:ahLst/>
            <a:rect l="0" t="0" r="r" b="b"/>
            <a:pathLst>
              <a:path w="6033" h="28">
                <a:moveTo>
                  <a:pt x="0" y="0"/>
                </a:moveTo>
                <a:lnTo>
                  <a:pt x="6033" y="0"/>
                </a:lnTo>
                <a:lnTo>
                  <a:pt x="603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8" name=""/>
          <p:cNvSpPr/>
          <p:nvPr/>
        </p:nvSpPr>
        <p:spPr>
          <a:xfrm>
            <a:off x="2923920" y="5352840"/>
            <a:ext cx="2705400" cy="10080"/>
          </a:xfrm>
          <a:custGeom>
            <a:avLst/>
            <a:gdLst/>
            <a:ahLst/>
            <a:rect l="0" t="0" r="r" b="b"/>
            <a:pathLst>
              <a:path w="7515" h="28">
                <a:moveTo>
                  <a:pt x="0" y="0"/>
                </a:moveTo>
                <a:lnTo>
                  <a:pt x="7515" y="0"/>
                </a:lnTo>
                <a:lnTo>
                  <a:pt x="75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9" name=""/>
          <p:cNvSpPr/>
          <p:nvPr/>
        </p:nvSpPr>
        <p:spPr>
          <a:xfrm>
            <a:off x="5628960" y="5352840"/>
            <a:ext cx="3000960" cy="10080"/>
          </a:xfrm>
          <a:custGeom>
            <a:avLst/>
            <a:gdLst/>
            <a:ahLst/>
            <a:rect l="0" t="0" r="r" b="b"/>
            <a:pathLst>
              <a:path w="8336" h="28">
                <a:moveTo>
                  <a:pt x="0" y="0"/>
                </a:moveTo>
                <a:lnTo>
                  <a:pt x="8336" y="0"/>
                </a:lnTo>
                <a:lnTo>
                  <a:pt x="83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0" name=""/>
          <p:cNvSpPr/>
          <p:nvPr/>
        </p:nvSpPr>
        <p:spPr>
          <a:xfrm>
            <a:off x="8629560" y="5352840"/>
            <a:ext cx="2819520" cy="10080"/>
          </a:xfrm>
          <a:custGeom>
            <a:avLst/>
            <a:gdLst/>
            <a:ahLst/>
            <a:rect l="0" t="0" r="r" b="b"/>
            <a:pathLst>
              <a:path w="7832" h="28">
                <a:moveTo>
                  <a:pt x="0" y="0"/>
                </a:moveTo>
                <a:lnTo>
                  <a:pt x="7832" y="0"/>
                </a:lnTo>
                <a:lnTo>
                  <a:pt x="783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1" name=""/>
          <p:cNvSpPr txBox="1"/>
          <p:nvPr/>
        </p:nvSpPr>
        <p:spPr>
          <a:xfrm>
            <a:off x="747720" y="1474560"/>
            <a:ext cx="5766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Сравнение методов регуляризации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2" name=""/>
          <p:cNvSpPr txBox="1"/>
          <p:nvPr/>
        </p:nvSpPr>
        <p:spPr>
          <a:xfrm>
            <a:off x="747720" y="2183040"/>
            <a:ext cx="343584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Ridge vs Lasso vs ElasticNet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3" name=""/>
          <p:cNvSpPr txBox="1"/>
          <p:nvPr/>
        </p:nvSpPr>
        <p:spPr>
          <a:xfrm>
            <a:off x="1351440" y="2806200"/>
            <a:ext cx="9990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Критерий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4" name=""/>
          <p:cNvSpPr txBox="1"/>
          <p:nvPr/>
        </p:nvSpPr>
        <p:spPr>
          <a:xfrm>
            <a:off x="3811320" y="2806200"/>
            <a:ext cx="9334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Ridge (L2)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5" name=""/>
          <p:cNvSpPr txBox="1"/>
          <p:nvPr/>
        </p:nvSpPr>
        <p:spPr>
          <a:xfrm>
            <a:off x="6670080" y="2806200"/>
            <a:ext cx="9259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Lasso (L1)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6" name=""/>
          <p:cNvSpPr txBox="1"/>
          <p:nvPr/>
        </p:nvSpPr>
        <p:spPr>
          <a:xfrm>
            <a:off x="9567000" y="2806200"/>
            <a:ext cx="963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ElasticNet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7" name=""/>
          <p:cNvSpPr txBox="1"/>
          <p:nvPr/>
        </p:nvSpPr>
        <p:spPr>
          <a:xfrm>
            <a:off x="880920" y="3215880"/>
            <a:ext cx="16419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Отбор 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8" name=""/>
          <p:cNvSpPr txBox="1"/>
          <p:nvPr/>
        </p:nvSpPr>
        <p:spPr>
          <a:xfrm>
            <a:off x="3045240" y="3215880"/>
            <a:ext cx="339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Нет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9" name=""/>
          <p:cNvSpPr txBox="1"/>
          <p:nvPr/>
        </p:nvSpPr>
        <p:spPr>
          <a:xfrm>
            <a:off x="5748840" y="3215880"/>
            <a:ext cx="238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Да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0" name=""/>
          <p:cNvSpPr txBox="1"/>
          <p:nvPr/>
        </p:nvSpPr>
        <p:spPr>
          <a:xfrm>
            <a:off x="8755920" y="3215880"/>
            <a:ext cx="238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Да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1" name=""/>
          <p:cNvSpPr txBox="1"/>
          <p:nvPr/>
        </p:nvSpPr>
        <p:spPr>
          <a:xfrm>
            <a:off x="880920" y="3625560"/>
            <a:ext cx="9759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Коррелир.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2" name=""/>
          <p:cNvSpPr txBox="1"/>
          <p:nvPr/>
        </p:nvSpPr>
        <p:spPr>
          <a:xfrm>
            <a:off x="880920" y="3911040"/>
            <a:ext cx="9028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признаки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3" name=""/>
          <p:cNvSpPr txBox="1"/>
          <p:nvPr/>
        </p:nvSpPr>
        <p:spPr>
          <a:xfrm>
            <a:off x="3045240" y="3768120"/>
            <a:ext cx="13449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Сохраняет все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4" name=""/>
          <p:cNvSpPr txBox="1"/>
          <p:nvPr/>
        </p:nvSpPr>
        <p:spPr>
          <a:xfrm>
            <a:off x="5748840" y="3768120"/>
            <a:ext cx="1482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Оставляет один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5" name=""/>
          <p:cNvSpPr txBox="1"/>
          <p:nvPr/>
        </p:nvSpPr>
        <p:spPr>
          <a:xfrm>
            <a:off x="8755920" y="3768120"/>
            <a:ext cx="16678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Сохраняет группу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6" name=""/>
          <p:cNvSpPr txBox="1"/>
          <p:nvPr/>
        </p:nvSpPr>
        <p:spPr>
          <a:xfrm>
            <a:off x="880920" y="4320720"/>
            <a:ext cx="14727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Интерпретация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7" name=""/>
          <p:cNvSpPr txBox="1"/>
          <p:nvPr/>
        </p:nvSpPr>
        <p:spPr>
          <a:xfrm>
            <a:off x="3045240" y="4320720"/>
            <a:ext cx="825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Сложнее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8" name=""/>
          <p:cNvSpPr txBox="1"/>
          <p:nvPr/>
        </p:nvSpPr>
        <p:spPr>
          <a:xfrm>
            <a:off x="5748840" y="4320720"/>
            <a:ext cx="651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Проще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9" name=""/>
          <p:cNvSpPr txBox="1"/>
          <p:nvPr/>
        </p:nvSpPr>
        <p:spPr>
          <a:xfrm>
            <a:off x="8755920" y="4320720"/>
            <a:ext cx="825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Сложнее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0" name=""/>
          <p:cNvSpPr txBox="1"/>
          <p:nvPr/>
        </p:nvSpPr>
        <p:spPr>
          <a:xfrm>
            <a:off x="880920" y="4730400"/>
            <a:ext cx="5324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Когда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1" name=""/>
          <p:cNvSpPr txBox="1"/>
          <p:nvPr/>
        </p:nvSpPr>
        <p:spPr>
          <a:xfrm>
            <a:off x="880920" y="5015880"/>
            <a:ext cx="1383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использовать?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2" name=""/>
          <p:cNvSpPr txBox="1"/>
          <p:nvPr/>
        </p:nvSpPr>
        <p:spPr>
          <a:xfrm>
            <a:off x="3045240" y="4730400"/>
            <a:ext cx="1572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Много полезных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3" name=""/>
          <p:cNvSpPr txBox="1"/>
          <p:nvPr/>
        </p:nvSpPr>
        <p:spPr>
          <a:xfrm>
            <a:off x="3045240" y="5015880"/>
            <a:ext cx="1006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4" name=""/>
          <p:cNvSpPr txBox="1"/>
          <p:nvPr/>
        </p:nvSpPr>
        <p:spPr>
          <a:xfrm>
            <a:off x="5748840" y="4730400"/>
            <a:ext cx="1884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Много бесполезных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5" name=""/>
          <p:cNvSpPr txBox="1"/>
          <p:nvPr/>
        </p:nvSpPr>
        <p:spPr>
          <a:xfrm>
            <a:off x="5748840" y="5015880"/>
            <a:ext cx="1006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6" name=""/>
          <p:cNvSpPr txBox="1"/>
          <p:nvPr/>
        </p:nvSpPr>
        <p:spPr>
          <a:xfrm>
            <a:off x="8755920" y="4730400"/>
            <a:ext cx="2132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Сильная корреляция +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7" name=""/>
          <p:cNvSpPr txBox="1"/>
          <p:nvPr/>
        </p:nvSpPr>
        <p:spPr>
          <a:xfrm>
            <a:off x="8755920" y="5015880"/>
            <a:ext cx="552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отбор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8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9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0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2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4" name=""/>
          <p:cNvSpPr txBox="1"/>
          <p:nvPr/>
        </p:nvSpPr>
        <p:spPr>
          <a:xfrm>
            <a:off x="747720" y="1979280"/>
            <a:ext cx="38854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Резюме ключевых идей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5" name=""/>
          <p:cNvSpPr/>
          <p:nvPr/>
        </p:nvSpPr>
        <p:spPr>
          <a:xfrm>
            <a:off x="933120" y="33429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6" name=""/>
          <p:cNvSpPr txBox="1"/>
          <p:nvPr/>
        </p:nvSpPr>
        <p:spPr>
          <a:xfrm>
            <a:off x="747720" y="2688120"/>
            <a:ext cx="407736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Главное, что нужно запомнить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7" name=""/>
          <p:cNvSpPr/>
          <p:nvPr/>
        </p:nvSpPr>
        <p:spPr>
          <a:xfrm>
            <a:off x="933120" y="36763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8" name=""/>
          <p:cNvSpPr txBox="1"/>
          <p:nvPr/>
        </p:nvSpPr>
        <p:spPr>
          <a:xfrm>
            <a:off x="1128600" y="3244320"/>
            <a:ext cx="5092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Минимизация MSE = ММП при нормальности ошибок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9" name=""/>
          <p:cNvSpPr/>
          <p:nvPr/>
        </p:nvSpPr>
        <p:spPr>
          <a:xfrm>
            <a:off x="933120" y="400968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0" name=""/>
          <p:cNvSpPr txBox="1"/>
          <p:nvPr/>
        </p:nvSpPr>
        <p:spPr>
          <a:xfrm>
            <a:off x="1128600" y="3577680"/>
            <a:ext cx="5287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Нарушение допущений ведет к некорректным выводам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1" name=""/>
          <p:cNvSpPr/>
          <p:nvPr/>
        </p:nvSpPr>
        <p:spPr>
          <a:xfrm>
            <a:off x="933120" y="434304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30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30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2" name=""/>
          <p:cNvSpPr txBox="1"/>
          <p:nvPr/>
        </p:nvSpPr>
        <p:spPr>
          <a:xfrm>
            <a:off x="1128600" y="3911040"/>
            <a:ext cx="6128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Регуляризация — мощный инструмент борьбы с переобучением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3" name=""/>
          <p:cNvSpPr/>
          <p:nvPr/>
        </p:nvSpPr>
        <p:spPr>
          <a:xfrm>
            <a:off x="933120" y="46767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7"/>
                  <a:pt x="141" y="174"/>
                  <a:pt x="129" y="179"/>
                </a:cubicBezTo>
                <a:cubicBezTo>
                  <a:pt x="118" y="183"/>
                  <a:pt x="106" y="186"/>
                  <a:pt x="94" y="186"/>
                </a:cubicBezTo>
                <a:cubicBezTo>
                  <a:pt x="81" y="186"/>
                  <a:pt x="69" y="183"/>
                  <a:pt x="58" y="179"/>
                </a:cubicBezTo>
                <a:cubicBezTo>
                  <a:pt x="46" y="174"/>
                  <a:pt x="36" y="167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5"/>
                  <a:pt x="19" y="35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7"/>
                </a:cubicBezTo>
                <a:cubicBezTo>
                  <a:pt x="168" y="35"/>
                  <a:pt x="175" y="45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4" name=""/>
          <p:cNvSpPr txBox="1"/>
          <p:nvPr/>
        </p:nvSpPr>
        <p:spPr>
          <a:xfrm>
            <a:off x="1128600" y="4244400"/>
            <a:ext cx="4545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Lasso отбирает признаки, Ridge — ужимает веса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5" name=""/>
          <p:cNvSpPr txBox="1"/>
          <p:nvPr/>
        </p:nvSpPr>
        <p:spPr>
          <a:xfrm>
            <a:off x="1128600" y="4577760"/>
            <a:ext cx="26038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Всегда проверяйте остатки!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6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7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8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0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2" name=""/>
          <p:cNvSpPr txBox="1"/>
          <p:nvPr/>
        </p:nvSpPr>
        <p:spPr>
          <a:xfrm>
            <a:off x="747720" y="2150640"/>
            <a:ext cx="2049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Что дальше?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3" name=""/>
          <p:cNvSpPr/>
          <p:nvPr/>
        </p:nvSpPr>
        <p:spPr>
          <a:xfrm>
            <a:off x="933120" y="35049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0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4" name=""/>
          <p:cNvSpPr txBox="1"/>
          <p:nvPr/>
        </p:nvSpPr>
        <p:spPr>
          <a:xfrm>
            <a:off x="747720" y="2849760"/>
            <a:ext cx="201096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Развитие темы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5" name=""/>
          <p:cNvSpPr/>
          <p:nvPr/>
        </p:nvSpPr>
        <p:spPr>
          <a:xfrm>
            <a:off x="933120" y="383832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6" name=""/>
          <p:cNvSpPr txBox="1"/>
          <p:nvPr/>
        </p:nvSpPr>
        <p:spPr>
          <a:xfrm>
            <a:off x="1128600" y="3406320"/>
            <a:ext cx="5930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Обобщенная линейная модель (GLM)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Для не-normal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7" name=""/>
          <p:cNvSpPr/>
          <p:nvPr/>
        </p:nvSpPr>
        <p:spPr>
          <a:xfrm>
            <a:off x="933120" y="417168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8" name=""/>
          <p:cNvSpPr txBox="1"/>
          <p:nvPr/>
        </p:nvSpPr>
        <p:spPr>
          <a:xfrm>
            <a:off x="1128600" y="3739680"/>
            <a:ext cx="5907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Непараметрическая регрессия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Ядерная регрессия, сплайны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9" name=""/>
          <p:cNvSpPr/>
          <p:nvPr/>
        </p:nvSpPr>
        <p:spPr>
          <a:xfrm>
            <a:off x="933120" y="45050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90" name=""/>
          <p:cNvSpPr txBox="1"/>
          <p:nvPr/>
        </p:nvSpPr>
        <p:spPr>
          <a:xfrm>
            <a:off x="1128600" y="4073040"/>
            <a:ext cx="41032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Ансамбли на деревьях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xgBoost, LightGBM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1" name=""/>
          <p:cNvSpPr txBox="1"/>
          <p:nvPr/>
        </p:nvSpPr>
        <p:spPr>
          <a:xfrm>
            <a:off x="1128600" y="4406400"/>
            <a:ext cx="1663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Нейронные сети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2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3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98" name="" descr=""/>
          <p:cNvPicPr/>
          <p:nvPr/>
        </p:nvPicPr>
        <p:blipFill>
          <a:blip r:embed="rId1"/>
          <a:stretch/>
        </p:blipFill>
        <p:spPr>
          <a:xfrm>
            <a:off x="0" y="-635040"/>
            <a:ext cx="12191760" cy="8127720"/>
          </a:xfrm>
          <a:prstGeom prst="rect">
            <a:avLst/>
          </a:prstGeom>
          <a:ln w="0">
            <a:noFill/>
          </a:ln>
        </p:spPr>
      </p:pic>
      <p:sp>
        <p:nvSpPr>
          <p:cNvPr id="1699" name=""/>
          <p:cNvSpPr txBox="1"/>
          <p:nvPr/>
        </p:nvSpPr>
        <p:spPr>
          <a:xfrm>
            <a:off x="747720" y="2646000"/>
            <a:ext cx="35866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NotoSans-Semi"/>
                <a:ea typeface="NotoSans-Semi"/>
              </a:rPr>
              <a:t>Спасибо за внимание!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0" name=""/>
          <p:cNvSpPr txBox="1"/>
          <p:nvPr/>
        </p:nvSpPr>
        <p:spPr>
          <a:xfrm>
            <a:off x="747720" y="3354840"/>
            <a:ext cx="125028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Вопросы?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1" name=""/>
          <p:cNvSpPr txBox="1"/>
          <p:nvPr/>
        </p:nvSpPr>
        <p:spPr>
          <a:xfrm>
            <a:off x="747720" y="3911040"/>
            <a:ext cx="3204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Контакты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Ваша почта / Telegram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2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3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4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29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0247760" y="29530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3"/>
                  <a:pt x="136" y="86"/>
                  <a:pt x="136" y="68"/>
                </a:cubicBezTo>
                <a:cubicBezTo>
                  <a:pt x="136" y="50"/>
                  <a:pt x="128" y="32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7" y="32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771320" y="380448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8" y="135"/>
                </a:moveTo>
                <a:cubicBezTo>
                  <a:pt x="86" y="135"/>
                  <a:pt x="103" y="128"/>
                  <a:pt x="116" y="116"/>
                </a:cubicBezTo>
                <a:cubicBezTo>
                  <a:pt x="128" y="103"/>
                  <a:pt x="136" y="85"/>
                  <a:pt x="136" y="67"/>
                </a:cubicBezTo>
                <a:cubicBezTo>
                  <a:pt x="136" y="49"/>
                  <a:pt x="128" y="32"/>
                  <a:pt x="116" y="19"/>
                </a:cubicBezTo>
                <a:cubicBezTo>
                  <a:pt x="103" y="7"/>
                  <a:pt x="86" y="0"/>
                  <a:pt x="68" y="0"/>
                </a:cubicBezTo>
                <a:cubicBezTo>
                  <a:pt x="49" y="0"/>
                  <a:pt x="32" y="7"/>
                  <a:pt x="19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3"/>
                  <a:pt x="19" y="116"/>
                </a:cubicBezTo>
                <a:cubicBezTo>
                  <a:pt x="32" y="128"/>
                  <a:pt x="49" y="135"/>
                  <a:pt x="68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132480" y="34801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9"/>
                  <a:pt x="117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2"/>
                  <a:pt x="117" y="20"/>
                </a:cubicBezTo>
                <a:cubicBezTo>
                  <a:pt x="104" y="7"/>
                  <a:pt x="87" y="0"/>
                  <a:pt x="69" y="0"/>
                </a:cubicBezTo>
                <a:cubicBezTo>
                  <a:pt x="51" y="0"/>
                  <a:pt x="34" y="7"/>
                  <a:pt x="20" y="20"/>
                </a:cubicBezTo>
                <a:cubicBezTo>
                  <a:pt x="8" y="32"/>
                  <a:pt x="0" y="50"/>
                  <a:pt x="0" y="68"/>
                </a:cubicBezTo>
                <a:cubicBezTo>
                  <a:pt x="0" y="86"/>
                  <a:pt x="8" y="103"/>
                  <a:pt x="20" y="116"/>
                </a:cubicBezTo>
                <a:cubicBezTo>
                  <a:pt x="34" y="129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0807920" y="30286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7"/>
                </a:cubicBezTo>
                <a:cubicBezTo>
                  <a:pt x="129" y="104"/>
                  <a:pt x="136" y="86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3" y="8"/>
                  <a:pt x="86" y="0"/>
                  <a:pt x="68" y="0"/>
                </a:cubicBezTo>
                <a:cubicBezTo>
                  <a:pt x="49" y="0"/>
                  <a:pt x="32" y="8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4"/>
                  <a:pt x="20" y="117"/>
                </a:cubicBezTo>
                <a:cubicBezTo>
                  <a:pt x="32" y="129"/>
                  <a:pt x="49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8288640" y="39646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5" y="136"/>
                  <a:pt x="104" y="129"/>
                  <a:pt x="116" y="116"/>
                </a:cubicBezTo>
                <a:cubicBezTo>
                  <a:pt x="129" y="104"/>
                  <a:pt x="136" y="87"/>
                  <a:pt x="136" y="69"/>
                </a:cubicBezTo>
                <a:cubicBezTo>
                  <a:pt x="136" y="51"/>
                  <a:pt x="129" y="33"/>
                  <a:pt x="116" y="20"/>
                </a:cubicBezTo>
                <a:cubicBezTo>
                  <a:pt x="104" y="7"/>
                  <a:pt x="85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7" y="33"/>
                  <a:pt x="0" y="51"/>
                  <a:pt x="0" y="69"/>
                </a:cubicBezTo>
                <a:cubicBezTo>
                  <a:pt x="0" y="87"/>
                  <a:pt x="7" y="104"/>
                  <a:pt x="20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8702280" y="37612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4" y="129"/>
                  <a:pt x="116" y="116"/>
                </a:cubicBezTo>
                <a:cubicBezTo>
                  <a:pt x="129" y="103"/>
                  <a:pt x="136" y="86"/>
                  <a:pt x="136" y="67"/>
                </a:cubicBezTo>
                <a:cubicBezTo>
                  <a:pt x="136" y="49"/>
                  <a:pt x="129" y="32"/>
                  <a:pt x="116" y="20"/>
                </a:cubicBezTo>
                <a:cubicBezTo>
                  <a:pt x="104" y="7"/>
                  <a:pt x="86" y="0"/>
                  <a:pt x="68" y="0"/>
                </a:cubicBezTo>
                <a:cubicBezTo>
                  <a:pt x="51" y="0"/>
                  <a:pt x="33" y="7"/>
                  <a:pt x="21" y="20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6"/>
                  <a:pt x="7" y="103"/>
                  <a:pt x="21" y="116"/>
                </a:cubicBezTo>
                <a:cubicBezTo>
                  <a:pt x="33" y="129"/>
                  <a:pt x="51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9460080" y="31820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6" y="136"/>
                  <a:pt x="104" y="129"/>
                  <a:pt x="116" y="117"/>
                </a:cubicBezTo>
                <a:cubicBezTo>
                  <a:pt x="129" y="104"/>
                  <a:pt x="136" y="87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4" y="8"/>
                  <a:pt x="86" y="0"/>
                  <a:pt x="69" y="0"/>
                </a:cubicBezTo>
                <a:cubicBezTo>
                  <a:pt x="50" y="0"/>
                  <a:pt x="33" y="8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7"/>
                  <a:pt x="7" y="104"/>
                  <a:pt x="20" y="117"/>
                </a:cubicBezTo>
                <a:cubicBezTo>
                  <a:pt x="33" y="129"/>
                  <a:pt x="50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11829600" y="23212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4"/>
                  <a:pt x="136" y="87"/>
                  <a:pt x="136" y="69"/>
                </a:cubicBezTo>
                <a:cubicBezTo>
                  <a:pt x="136" y="50"/>
                  <a:pt x="128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2" y="7"/>
                  <a:pt x="19" y="20"/>
                </a:cubicBezTo>
                <a:cubicBezTo>
                  <a:pt x="7" y="33"/>
                  <a:pt x="0" y="50"/>
                  <a:pt x="0" y="69"/>
                </a:cubicBezTo>
                <a:cubicBezTo>
                  <a:pt x="0" y="87"/>
                  <a:pt x="7" y="104"/>
                  <a:pt x="19" y="116"/>
                </a:cubicBezTo>
                <a:cubicBezTo>
                  <a:pt x="32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0759320" y="29419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9" y="103"/>
                  <a:pt x="136" y="86"/>
                  <a:pt x="136" y="67"/>
                </a:cubicBezTo>
                <a:cubicBezTo>
                  <a:pt x="136" y="49"/>
                  <a:pt x="129" y="32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49" y="0"/>
                  <a:pt x="32" y="7"/>
                  <a:pt x="20" y="20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9"/>
                  <a:pt x="49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0464480" y="3255840"/>
            <a:ext cx="48600" cy="49320"/>
          </a:xfrm>
          <a:custGeom>
            <a:avLst/>
            <a:gdLst/>
            <a:ahLst/>
            <a:rect l="0" t="0" r="r" b="b"/>
            <a:pathLst>
              <a:path w="135" h="137">
                <a:moveTo>
                  <a:pt x="67" y="137"/>
                </a:moveTo>
                <a:cubicBezTo>
                  <a:pt x="86" y="137"/>
                  <a:pt x="103" y="129"/>
                  <a:pt x="116" y="116"/>
                </a:cubicBezTo>
                <a:cubicBezTo>
                  <a:pt x="128" y="104"/>
                  <a:pt x="135" y="86"/>
                  <a:pt x="135" y="69"/>
                </a:cubicBezTo>
                <a:cubicBezTo>
                  <a:pt x="135" y="51"/>
                  <a:pt x="128" y="33"/>
                  <a:pt x="116" y="21"/>
                </a:cubicBezTo>
                <a:cubicBezTo>
                  <a:pt x="103" y="8"/>
                  <a:pt x="86" y="0"/>
                  <a:pt x="67" y="0"/>
                </a:cubicBezTo>
                <a:cubicBezTo>
                  <a:pt x="49" y="0"/>
                  <a:pt x="32" y="8"/>
                  <a:pt x="19" y="21"/>
                </a:cubicBezTo>
                <a:cubicBezTo>
                  <a:pt x="7" y="33"/>
                  <a:pt x="0" y="51"/>
                  <a:pt x="0" y="69"/>
                </a:cubicBezTo>
                <a:cubicBezTo>
                  <a:pt x="0" y="86"/>
                  <a:pt x="7" y="104"/>
                  <a:pt x="19" y="116"/>
                </a:cubicBezTo>
                <a:cubicBezTo>
                  <a:pt x="32" y="129"/>
                  <a:pt x="49" y="137"/>
                  <a:pt x="67" y="137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824600" y="414540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9" y="135"/>
                </a:moveTo>
                <a:cubicBezTo>
                  <a:pt x="87" y="135"/>
                  <a:pt x="104" y="128"/>
                  <a:pt x="116" y="116"/>
                </a:cubicBezTo>
                <a:cubicBezTo>
                  <a:pt x="129" y="103"/>
                  <a:pt x="136" y="86"/>
                  <a:pt x="136" y="67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4" y="7"/>
                  <a:pt x="87" y="0"/>
                  <a:pt x="69" y="0"/>
                </a:cubicBezTo>
                <a:cubicBezTo>
                  <a:pt x="51" y="0"/>
                  <a:pt x="33" y="7"/>
                  <a:pt x="20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6"/>
                  <a:pt x="7" y="103"/>
                  <a:pt x="20" y="116"/>
                </a:cubicBezTo>
                <a:cubicBezTo>
                  <a:pt x="33" y="128"/>
                  <a:pt x="51" y="135"/>
                  <a:pt x="69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1903040" y="27316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3" y="129"/>
                  <a:pt x="116" y="115"/>
                </a:cubicBezTo>
                <a:cubicBezTo>
                  <a:pt x="128" y="103"/>
                  <a:pt x="136" y="86"/>
                  <a:pt x="136" y="68"/>
                </a:cubicBezTo>
                <a:cubicBezTo>
                  <a:pt x="136" y="50"/>
                  <a:pt x="128" y="33"/>
                  <a:pt x="116" y="20"/>
                </a:cubicBezTo>
                <a:cubicBezTo>
                  <a:pt x="103" y="7"/>
                  <a:pt x="85" y="0"/>
                  <a:pt x="67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19" y="115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639920" y="478152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9" y="135"/>
                </a:moveTo>
                <a:cubicBezTo>
                  <a:pt x="87" y="135"/>
                  <a:pt x="104" y="128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4" y="7"/>
                  <a:pt x="87" y="0"/>
                  <a:pt x="69" y="0"/>
                </a:cubicBezTo>
                <a:cubicBezTo>
                  <a:pt x="51" y="0"/>
                  <a:pt x="34" y="7"/>
                  <a:pt x="21" y="19"/>
                </a:cubicBezTo>
                <a:cubicBezTo>
                  <a:pt x="7" y="32"/>
                  <a:pt x="0" y="49"/>
                  <a:pt x="0" y="68"/>
                </a:cubicBezTo>
                <a:cubicBezTo>
                  <a:pt x="0" y="86"/>
                  <a:pt x="7" y="103"/>
                  <a:pt x="21" y="116"/>
                </a:cubicBezTo>
                <a:cubicBezTo>
                  <a:pt x="34" y="128"/>
                  <a:pt x="51" y="135"/>
                  <a:pt x="69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8951400" y="34387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2" y="129"/>
                  <a:pt x="115" y="116"/>
                </a:cubicBezTo>
                <a:cubicBezTo>
                  <a:pt x="129" y="104"/>
                  <a:pt x="136" y="86"/>
                  <a:pt x="136" y="69"/>
                </a:cubicBezTo>
                <a:cubicBezTo>
                  <a:pt x="136" y="51"/>
                  <a:pt x="129" y="33"/>
                  <a:pt x="115" y="20"/>
                </a:cubicBezTo>
                <a:cubicBezTo>
                  <a:pt x="102" y="7"/>
                  <a:pt x="85" y="0"/>
                  <a:pt x="67" y="0"/>
                </a:cubicBezTo>
                <a:cubicBezTo>
                  <a:pt x="50" y="0"/>
                  <a:pt x="32" y="7"/>
                  <a:pt x="20" y="20"/>
                </a:cubicBezTo>
                <a:cubicBezTo>
                  <a:pt x="7" y="33"/>
                  <a:pt x="0" y="51"/>
                  <a:pt x="0" y="69"/>
                </a:cubicBezTo>
                <a:cubicBezTo>
                  <a:pt x="0" y="86"/>
                  <a:pt x="7" y="104"/>
                  <a:pt x="20" y="116"/>
                </a:cubicBezTo>
                <a:cubicBezTo>
                  <a:pt x="32" y="129"/>
                  <a:pt x="50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0924560" y="26157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9" y="104"/>
                  <a:pt x="136" y="87"/>
                  <a:pt x="136" y="69"/>
                </a:cubicBezTo>
                <a:cubicBezTo>
                  <a:pt x="136" y="51"/>
                  <a:pt x="129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1" y="0"/>
                  <a:pt x="33" y="7"/>
                  <a:pt x="21" y="20"/>
                </a:cubicBezTo>
                <a:cubicBezTo>
                  <a:pt x="8" y="33"/>
                  <a:pt x="0" y="51"/>
                  <a:pt x="0" y="69"/>
                </a:cubicBezTo>
                <a:cubicBezTo>
                  <a:pt x="0" y="87"/>
                  <a:pt x="8" y="104"/>
                  <a:pt x="21" y="116"/>
                </a:cubicBezTo>
                <a:cubicBezTo>
                  <a:pt x="33" y="129"/>
                  <a:pt x="51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1005560" y="300456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8" y="135"/>
                </a:moveTo>
                <a:cubicBezTo>
                  <a:pt x="86" y="135"/>
                  <a:pt x="103" y="128"/>
                  <a:pt x="116" y="116"/>
                </a:cubicBezTo>
                <a:cubicBezTo>
                  <a:pt x="128" y="103"/>
                  <a:pt x="136" y="86"/>
                  <a:pt x="136" y="68"/>
                </a:cubicBezTo>
                <a:cubicBezTo>
                  <a:pt x="136" y="50"/>
                  <a:pt x="128" y="33"/>
                  <a:pt x="116" y="19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2" y="7"/>
                  <a:pt x="19" y="19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19" y="116"/>
                </a:cubicBezTo>
                <a:cubicBezTo>
                  <a:pt x="32" y="128"/>
                  <a:pt x="50" y="135"/>
                  <a:pt x="68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863200" y="414432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7" y="135"/>
                </a:moveTo>
                <a:cubicBezTo>
                  <a:pt x="85" y="135"/>
                  <a:pt x="102" y="128"/>
                  <a:pt x="116" y="116"/>
                </a:cubicBezTo>
                <a:cubicBezTo>
                  <a:pt x="129" y="103"/>
                  <a:pt x="136" y="86"/>
                  <a:pt x="136" y="67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2" y="7"/>
                  <a:pt x="85" y="0"/>
                  <a:pt x="67" y="0"/>
                </a:cubicBezTo>
                <a:cubicBezTo>
                  <a:pt x="49" y="0"/>
                  <a:pt x="32" y="7"/>
                  <a:pt x="20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8"/>
                  <a:pt x="49" y="135"/>
                  <a:pt x="67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490240" y="40262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6" y="136"/>
                  <a:pt x="103" y="129"/>
                  <a:pt x="116" y="117"/>
                </a:cubicBezTo>
                <a:cubicBezTo>
                  <a:pt x="128" y="104"/>
                  <a:pt x="136" y="87"/>
                  <a:pt x="136" y="69"/>
                </a:cubicBezTo>
                <a:cubicBezTo>
                  <a:pt x="136" y="51"/>
                  <a:pt x="128" y="34"/>
                  <a:pt x="116" y="21"/>
                </a:cubicBezTo>
                <a:cubicBezTo>
                  <a:pt x="103" y="9"/>
                  <a:pt x="86" y="0"/>
                  <a:pt x="67" y="0"/>
                </a:cubicBezTo>
                <a:cubicBezTo>
                  <a:pt x="49" y="0"/>
                  <a:pt x="32" y="9"/>
                  <a:pt x="19" y="21"/>
                </a:cubicBezTo>
                <a:cubicBezTo>
                  <a:pt x="7" y="34"/>
                  <a:pt x="0" y="51"/>
                  <a:pt x="0" y="69"/>
                </a:cubicBezTo>
                <a:cubicBezTo>
                  <a:pt x="0" y="87"/>
                  <a:pt x="7" y="104"/>
                  <a:pt x="19" y="117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620720" y="29170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3"/>
                  <a:pt x="136" y="86"/>
                  <a:pt x="136" y="68"/>
                </a:cubicBezTo>
                <a:cubicBezTo>
                  <a:pt x="136" y="50"/>
                  <a:pt x="128" y="33"/>
                  <a:pt x="116" y="21"/>
                </a:cubicBezTo>
                <a:cubicBezTo>
                  <a:pt x="103" y="8"/>
                  <a:pt x="86" y="0"/>
                  <a:pt x="68" y="0"/>
                </a:cubicBezTo>
                <a:cubicBezTo>
                  <a:pt x="50" y="0"/>
                  <a:pt x="32" y="8"/>
                  <a:pt x="19" y="21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19" y="116"/>
                </a:cubicBezTo>
                <a:cubicBezTo>
                  <a:pt x="32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1715480" y="20631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3" y="129"/>
                  <a:pt x="116" y="116"/>
                </a:cubicBezTo>
                <a:cubicBezTo>
                  <a:pt x="129" y="104"/>
                  <a:pt x="136" y="86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3" y="7"/>
                  <a:pt x="85" y="0"/>
                  <a:pt x="67" y="0"/>
                </a:cubicBezTo>
                <a:cubicBezTo>
                  <a:pt x="50" y="0"/>
                  <a:pt x="32" y="7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4"/>
                  <a:pt x="20" y="116"/>
                </a:cubicBezTo>
                <a:cubicBezTo>
                  <a:pt x="32" y="129"/>
                  <a:pt x="50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767240" y="31575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9"/>
                  <a:pt x="116" y="116"/>
                </a:cubicBezTo>
                <a:cubicBezTo>
                  <a:pt x="129" y="104"/>
                  <a:pt x="136" y="87"/>
                  <a:pt x="136" y="69"/>
                </a:cubicBezTo>
                <a:cubicBezTo>
                  <a:pt x="136" y="51"/>
                  <a:pt x="129" y="34"/>
                  <a:pt x="116" y="21"/>
                </a:cubicBezTo>
                <a:cubicBezTo>
                  <a:pt x="104" y="8"/>
                  <a:pt x="87" y="0"/>
                  <a:pt x="69" y="0"/>
                </a:cubicBezTo>
                <a:cubicBezTo>
                  <a:pt x="51" y="0"/>
                  <a:pt x="33" y="8"/>
                  <a:pt x="20" y="21"/>
                </a:cubicBezTo>
                <a:cubicBezTo>
                  <a:pt x="7" y="34"/>
                  <a:pt x="0" y="51"/>
                  <a:pt x="0" y="69"/>
                </a:cubicBezTo>
                <a:cubicBezTo>
                  <a:pt x="0" y="87"/>
                  <a:pt x="7" y="104"/>
                  <a:pt x="20" y="116"/>
                </a:cubicBezTo>
                <a:cubicBezTo>
                  <a:pt x="33" y="129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015480" y="37044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4" y="129"/>
                  <a:pt x="116" y="117"/>
                </a:cubicBezTo>
                <a:cubicBezTo>
                  <a:pt x="129" y="104"/>
                  <a:pt x="136" y="86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4" y="7"/>
                  <a:pt x="86" y="0"/>
                  <a:pt x="68" y="0"/>
                </a:cubicBezTo>
                <a:cubicBezTo>
                  <a:pt x="50" y="0"/>
                  <a:pt x="32" y="7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4"/>
                  <a:pt x="20" y="117"/>
                </a:cubicBezTo>
                <a:cubicBezTo>
                  <a:pt x="32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1635560" y="20160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9"/>
                  <a:pt x="117" y="116"/>
                </a:cubicBezTo>
                <a:cubicBezTo>
                  <a:pt x="129" y="103"/>
                  <a:pt x="136" y="85"/>
                  <a:pt x="136" y="67"/>
                </a:cubicBezTo>
                <a:cubicBezTo>
                  <a:pt x="136" y="49"/>
                  <a:pt x="129" y="32"/>
                  <a:pt x="117" y="20"/>
                </a:cubicBezTo>
                <a:cubicBezTo>
                  <a:pt x="104" y="7"/>
                  <a:pt x="87" y="0"/>
                  <a:pt x="69" y="0"/>
                </a:cubicBezTo>
                <a:cubicBezTo>
                  <a:pt x="51" y="0"/>
                  <a:pt x="33" y="7"/>
                  <a:pt x="20" y="20"/>
                </a:cubicBezTo>
                <a:cubicBezTo>
                  <a:pt x="8" y="32"/>
                  <a:pt x="0" y="49"/>
                  <a:pt x="0" y="67"/>
                </a:cubicBezTo>
                <a:cubicBezTo>
                  <a:pt x="0" y="85"/>
                  <a:pt x="8" y="103"/>
                  <a:pt x="20" y="116"/>
                </a:cubicBezTo>
                <a:cubicBezTo>
                  <a:pt x="33" y="129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9747360" y="331452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3"/>
                  <a:pt x="135" y="85"/>
                  <a:pt x="135" y="68"/>
                </a:cubicBezTo>
                <a:cubicBezTo>
                  <a:pt x="135" y="50"/>
                  <a:pt x="128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5"/>
                  <a:pt x="7" y="103"/>
                  <a:pt x="19" y="116"/>
                </a:cubicBezTo>
                <a:cubicBezTo>
                  <a:pt x="32" y="129"/>
                  <a:pt x="49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9302760" y="369432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8" y="135"/>
                </a:moveTo>
                <a:cubicBezTo>
                  <a:pt x="85" y="135"/>
                  <a:pt x="104" y="128"/>
                  <a:pt x="116" y="115"/>
                </a:cubicBezTo>
                <a:cubicBezTo>
                  <a:pt x="129" y="102"/>
                  <a:pt x="136" y="85"/>
                  <a:pt x="136" y="67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4" y="7"/>
                  <a:pt x="85" y="0"/>
                  <a:pt x="68" y="0"/>
                </a:cubicBezTo>
                <a:cubicBezTo>
                  <a:pt x="50" y="0"/>
                  <a:pt x="33" y="7"/>
                  <a:pt x="20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2"/>
                  <a:pt x="20" y="115"/>
                </a:cubicBezTo>
                <a:cubicBezTo>
                  <a:pt x="33" y="128"/>
                  <a:pt x="50" y="135"/>
                  <a:pt x="68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705680" y="295956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7" y="135"/>
                </a:moveTo>
                <a:cubicBezTo>
                  <a:pt x="86" y="135"/>
                  <a:pt x="103" y="128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3"/>
                  <a:pt x="116" y="19"/>
                </a:cubicBezTo>
                <a:cubicBezTo>
                  <a:pt x="103" y="7"/>
                  <a:pt x="86" y="0"/>
                  <a:pt x="67" y="0"/>
                </a:cubicBezTo>
                <a:cubicBezTo>
                  <a:pt x="49" y="0"/>
                  <a:pt x="32" y="7"/>
                  <a:pt x="20" y="19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8"/>
                  <a:pt x="49" y="135"/>
                  <a:pt x="67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9119160" y="39117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9"/>
                  <a:pt x="117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49"/>
                  <a:pt x="129" y="32"/>
                  <a:pt x="117" y="20"/>
                </a:cubicBezTo>
                <a:cubicBezTo>
                  <a:pt x="104" y="7"/>
                  <a:pt x="87" y="0"/>
                  <a:pt x="69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8" y="32"/>
                  <a:pt x="0" y="49"/>
                  <a:pt x="0" y="68"/>
                </a:cubicBezTo>
                <a:cubicBezTo>
                  <a:pt x="0" y="86"/>
                  <a:pt x="8" y="103"/>
                  <a:pt x="20" y="116"/>
                </a:cubicBezTo>
                <a:cubicBezTo>
                  <a:pt x="33" y="129"/>
                  <a:pt x="50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9178200" y="35064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9"/>
                  <a:pt x="117" y="116"/>
                </a:cubicBezTo>
                <a:cubicBezTo>
                  <a:pt x="129" y="102"/>
                  <a:pt x="136" y="85"/>
                  <a:pt x="136" y="67"/>
                </a:cubicBezTo>
                <a:cubicBezTo>
                  <a:pt x="136" y="49"/>
                  <a:pt x="129" y="32"/>
                  <a:pt x="117" y="20"/>
                </a:cubicBezTo>
                <a:cubicBezTo>
                  <a:pt x="104" y="7"/>
                  <a:pt x="87" y="0"/>
                  <a:pt x="69" y="0"/>
                </a:cubicBezTo>
                <a:cubicBezTo>
                  <a:pt x="51" y="0"/>
                  <a:pt x="34" y="7"/>
                  <a:pt x="20" y="20"/>
                </a:cubicBezTo>
                <a:cubicBezTo>
                  <a:pt x="8" y="32"/>
                  <a:pt x="0" y="49"/>
                  <a:pt x="0" y="67"/>
                </a:cubicBezTo>
                <a:cubicBezTo>
                  <a:pt x="0" y="85"/>
                  <a:pt x="8" y="102"/>
                  <a:pt x="20" y="116"/>
                </a:cubicBezTo>
                <a:cubicBezTo>
                  <a:pt x="34" y="129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1082240" y="30376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9" y="103"/>
                  <a:pt x="136" y="86"/>
                  <a:pt x="136" y="67"/>
                </a:cubicBezTo>
                <a:cubicBezTo>
                  <a:pt x="136" y="50"/>
                  <a:pt x="129" y="32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7" y="32"/>
                  <a:pt x="0" y="50"/>
                  <a:pt x="0" y="67"/>
                </a:cubicBezTo>
                <a:cubicBezTo>
                  <a:pt x="0" y="86"/>
                  <a:pt x="7" y="103"/>
                  <a:pt x="20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8243640" y="37656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7" y="136"/>
                  <a:pt x="104" y="129"/>
                  <a:pt x="117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2"/>
                  <a:pt x="117" y="20"/>
                </a:cubicBezTo>
                <a:cubicBezTo>
                  <a:pt x="104" y="7"/>
                  <a:pt x="87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8" y="32"/>
                  <a:pt x="0" y="50"/>
                  <a:pt x="0" y="68"/>
                </a:cubicBezTo>
                <a:cubicBezTo>
                  <a:pt x="0" y="86"/>
                  <a:pt x="8" y="103"/>
                  <a:pt x="20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897920" y="29656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7" y="136"/>
                  <a:pt x="104" y="129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3"/>
                  <a:pt x="116" y="21"/>
                </a:cubicBezTo>
                <a:cubicBezTo>
                  <a:pt x="104" y="8"/>
                  <a:pt x="87" y="0"/>
                  <a:pt x="68" y="0"/>
                </a:cubicBezTo>
                <a:cubicBezTo>
                  <a:pt x="50" y="0"/>
                  <a:pt x="33" y="8"/>
                  <a:pt x="20" y="21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787520" y="43117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9"/>
                  <a:pt x="116" y="116"/>
                </a:cubicBezTo>
                <a:cubicBezTo>
                  <a:pt x="129" y="104"/>
                  <a:pt x="136" y="86"/>
                  <a:pt x="136" y="69"/>
                </a:cubicBezTo>
                <a:cubicBezTo>
                  <a:pt x="136" y="51"/>
                  <a:pt x="129" y="34"/>
                  <a:pt x="116" y="21"/>
                </a:cubicBezTo>
                <a:cubicBezTo>
                  <a:pt x="104" y="7"/>
                  <a:pt x="87" y="0"/>
                  <a:pt x="69" y="0"/>
                </a:cubicBezTo>
                <a:cubicBezTo>
                  <a:pt x="51" y="0"/>
                  <a:pt x="34" y="7"/>
                  <a:pt x="21" y="21"/>
                </a:cubicBezTo>
                <a:cubicBezTo>
                  <a:pt x="7" y="34"/>
                  <a:pt x="0" y="51"/>
                  <a:pt x="0" y="69"/>
                </a:cubicBezTo>
                <a:cubicBezTo>
                  <a:pt x="0" y="86"/>
                  <a:pt x="7" y="104"/>
                  <a:pt x="21" y="116"/>
                </a:cubicBezTo>
                <a:cubicBezTo>
                  <a:pt x="34" y="129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407960" y="33408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3" y="129"/>
                  <a:pt x="116" y="116"/>
                </a:cubicBezTo>
                <a:cubicBezTo>
                  <a:pt x="129" y="104"/>
                  <a:pt x="136" y="87"/>
                  <a:pt x="136" y="69"/>
                </a:cubicBezTo>
                <a:cubicBezTo>
                  <a:pt x="136" y="51"/>
                  <a:pt x="129" y="34"/>
                  <a:pt x="116" y="20"/>
                </a:cubicBezTo>
                <a:cubicBezTo>
                  <a:pt x="103" y="7"/>
                  <a:pt x="85" y="0"/>
                  <a:pt x="67" y="0"/>
                </a:cubicBezTo>
                <a:cubicBezTo>
                  <a:pt x="50" y="0"/>
                  <a:pt x="32" y="7"/>
                  <a:pt x="20" y="20"/>
                </a:cubicBezTo>
                <a:cubicBezTo>
                  <a:pt x="7" y="34"/>
                  <a:pt x="0" y="51"/>
                  <a:pt x="0" y="69"/>
                </a:cubicBezTo>
                <a:cubicBezTo>
                  <a:pt x="0" y="87"/>
                  <a:pt x="7" y="104"/>
                  <a:pt x="20" y="116"/>
                </a:cubicBezTo>
                <a:cubicBezTo>
                  <a:pt x="32" y="129"/>
                  <a:pt x="50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0400040" y="32594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2" y="129"/>
                  <a:pt x="115" y="115"/>
                </a:cubicBezTo>
                <a:cubicBezTo>
                  <a:pt x="128" y="102"/>
                  <a:pt x="136" y="85"/>
                  <a:pt x="136" y="67"/>
                </a:cubicBezTo>
                <a:cubicBezTo>
                  <a:pt x="136" y="49"/>
                  <a:pt x="128" y="32"/>
                  <a:pt x="115" y="20"/>
                </a:cubicBezTo>
                <a:cubicBezTo>
                  <a:pt x="102" y="7"/>
                  <a:pt x="85" y="0"/>
                  <a:pt x="67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2"/>
                  <a:pt x="19" y="115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1101680" y="28015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9" y="104"/>
                  <a:pt x="136" y="86"/>
                  <a:pt x="136" y="69"/>
                </a:cubicBezTo>
                <a:cubicBezTo>
                  <a:pt x="136" y="50"/>
                  <a:pt x="129" y="32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49" y="0"/>
                  <a:pt x="32" y="7"/>
                  <a:pt x="20" y="20"/>
                </a:cubicBezTo>
                <a:cubicBezTo>
                  <a:pt x="7" y="32"/>
                  <a:pt x="0" y="50"/>
                  <a:pt x="0" y="69"/>
                </a:cubicBezTo>
                <a:cubicBezTo>
                  <a:pt x="0" y="86"/>
                  <a:pt x="7" y="104"/>
                  <a:pt x="20" y="116"/>
                </a:cubicBezTo>
                <a:cubicBezTo>
                  <a:pt x="32" y="129"/>
                  <a:pt x="49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725240" y="42199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4" y="129"/>
                  <a:pt x="116" y="116"/>
                </a:cubicBezTo>
                <a:cubicBezTo>
                  <a:pt x="129" y="104"/>
                  <a:pt x="136" y="87"/>
                  <a:pt x="136" y="69"/>
                </a:cubicBezTo>
                <a:cubicBezTo>
                  <a:pt x="136" y="51"/>
                  <a:pt x="129" y="34"/>
                  <a:pt x="116" y="21"/>
                </a:cubicBezTo>
                <a:cubicBezTo>
                  <a:pt x="104" y="8"/>
                  <a:pt x="86" y="0"/>
                  <a:pt x="68" y="0"/>
                </a:cubicBezTo>
                <a:cubicBezTo>
                  <a:pt x="51" y="0"/>
                  <a:pt x="32" y="8"/>
                  <a:pt x="20" y="21"/>
                </a:cubicBezTo>
                <a:cubicBezTo>
                  <a:pt x="7" y="34"/>
                  <a:pt x="0" y="51"/>
                  <a:pt x="0" y="69"/>
                </a:cubicBezTo>
                <a:cubicBezTo>
                  <a:pt x="0" y="87"/>
                  <a:pt x="7" y="104"/>
                  <a:pt x="20" y="116"/>
                </a:cubicBezTo>
                <a:cubicBezTo>
                  <a:pt x="32" y="129"/>
                  <a:pt x="51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362240" y="284436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4" y="129"/>
                  <a:pt x="117" y="116"/>
                </a:cubicBezTo>
                <a:cubicBezTo>
                  <a:pt x="129" y="104"/>
                  <a:pt x="136" y="87"/>
                  <a:pt x="136" y="68"/>
                </a:cubicBezTo>
                <a:cubicBezTo>
                  <a:pt x="136" y="50"/>
                  <a:pt x="129" y="33"/>
                  <a:pt x="117" y="20"/>
                </a:cubicBezTo>
                <a:cubicBezTo>
                  <a:pt x="104" y="7"/>
                  <a:pt x="86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8" y="33"/>
                  <a:pt x="0" y="50"/>
                  <a:pt x="0" y="68"/>
                </a:cubicBezTo>
                <a:cubicBezTo>
                  <a:pt x="0" y="87"/>
                  <a:pt x="8" y="104"/>
                  <a:pt x="20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8548200" y="36043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4" y="129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4" y="7"/>
                  <a:pt x="86" y="0"/>
                  <a:pt x="68" y="0"/>
                </a:cubicBezTo>
                <a:cubicBezTo>
                  <a:pt x="51" y="0"/>
                  <a:pt x="32" y="7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9"/>
                  <a:pt x="51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1743200" y="23425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6" y="136"/>
                  <a:pt x="104" y="129"/>
                  <a:pt x="116" y="115"/>
                </a:cubicBezTo>
                <a:cubicBezTo>
                  <a:pt x="129" y="102"/>
                  <a:pt x="136" y="85"/>
                  <a:pt x="136" y="67"/>
                </a:cubicBezTo>
                <a:cubicBezTo>
                  <a:pt x="136" y="50"/>
                  <a:pt x="129" y="32"/>
                  <a:pt x="116" y="20"/>
                </a:cubicBezTo>
                <a:cubicBezTo>
                  <a:pt x="104" y="7"/>
                  <a:pt x="86" y="0"/>
                  <a:pt x="69" y="0"/>
                </a:cubicBezTo>
                <a:cubicBezTo>
                  <a:pt x="51" y="0"/>
                  <a:pt x="33" y="7"/>
                  <a:pt x="21" y="20"/>
                </a:cubicBezTo>
                <a:cubicBezTo>
                  <a:pt x="7" y="32"/>
                  <a:pt x="0" y="50"/>
                  <a:pt x="0" y="67"/>
                </a:cubicBezTo>
                <a:cubicBezTo>
                  <a:pt x="0" y="85"/>
                  <a:pt x="7" y="102"/>
                  <a:pt x="21" y="115"/>
                </a:cubicBezTo>
                <a:cubicBezTo>
                  <a:pt x="33" y="129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9552960" y="33498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4"/>
                  <a:pt x="136" y="87"/>
                  <a:pt x="136" y="69"/>
                </a:cubicBezTo>
                <a:cubicBezTo>
                  <a:pt x="136" y="51"/>
                  <a:pt x="128" y="34"/>
                  <a:pt x="116" y="21"/>
                </a:cubicBezTo>
                <a:cubicBezTo>
                  <a:pt x="103" y="7"/>
                  <a:pt x="86" y="0"/>
                  <a:pt x="68" y="0"/>
                </a:cubicBezTo>
                <a:cubicBezTo>
                  <a:pt x="49" y="0"/>
                  <a:pt x="32" y="7"/>
                  <a:pt x="19" y="21"/>
                </a:cubicBezTo>
                <a:cubicBezTo>
                  <a:pt x="7" y="34"/>
                  <a:pt x="0" y="51"/>
                  <a:pt x="0" y="69"/>
                </a:cubicBezTo>
                <a:cubicBezTo>
                  <a:pt x="0" y="87"/>
                  <a:pt x="7" y="104"/>
                  <a:pt x="19" y="116"/>
                </a:cubicBezTo>
                <a:cubicBezTo>
                  <a:pt x="32" y="129"/>
                  <a:pt x="49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9011880" y="397584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7" y="136"/>
                </a:moveTo>
                <a:cubicBezTo>
                  <a:pt x="85" y="136"/>
                  <a:pt x="103" y="129"/>
                  <a:pt x="116" y="116"/>
                </a:cubicBezTo>
                <a:cubicBezTo>
                  <a:pt x="128" y="103"/>
                  <a:pt x="135" y="86"/>
                  <a:pt x="135" y="68"/>
                </a:cubicBezTo>
                <a:cubicBezTo>
                  <a:pt x="135" y="50"/>
                  <a:pt x="128" y="33"/>
                  <a:pt x="116" y="21"/>
                </a:cubicBezTo>
                <a:cubicBezTo>
                  <a:pt x="103" y="7"/>
                  <a:pt x="85" y="0"/>
                  <a:pt x="67" y="0"/>
                </a:cubicBezTo>
                <a:cubicBezTo>
                  <a:pt x="49" y="0"/>
                  <a:pt x="32" y="7"/>
                  <a:pt x="19" y="21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19" y="116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795520" y="347724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3"/>
                  <a:pt x="135" y="86"/>
                  <a:pt x="135" y="68"/>
                </a:cubicBezTo>
                <a:cubicBezTo>
                  <a:pt x="135" y="49"/>
                  <a:pt x="128" y="32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19" y="20"/>
                </a:cubicBezTo>
                <a:cubicBezTo>
                  <a:pt x="7" y="32"/>
                  <a:pt x="0" y="49"/>
                  <a:pt x="0" y="68"/>
                </a:cubicBezTo>
                <a:cubicBezTo>
                  <a:pt x="0" y="86"/>
                  <a:pt x="7" y="103"/>
                  <a:pt x="19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783080" y="27889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2" y="129"/>
                  <a:pt x="115" y="116"/>
                </a:cubicBezTo>
                <a:cubicBezTo>
                  <a:pt x="128" y="103"/>
                  <a:pt x="136" y="85"/>
                  <a:pt x="136" y="67"/>
                </a:cubicBezTo>
                <a:cubicBezTo>
                  <a:pt x="136" y="49"/>
                  <a:pt x="128" y="32"/>
                  <a:pt x="115" y="20"/>
                </a:cubicBezTo>
                <a:cubicBezTo>
                  <a:pt x="102" y="7"/>
                  <a:pt x="85" y="0"/>
                  <a:pt x="67" y="0"/>
                </a:cubicBezTo>
                <a:cubicBezTo>
                  <a:pt x="50" y="0"/>
                  <a:pt x="32" y="7"/>
                  <a:pt x="20" y="20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3"/>
                  <a:pt x="20" y="116"/>
                </a:cubicBezTo>
                <a:cubicBezTo>
                  <a:pt x="32" y="129"/>
                  <a:pt x="50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0741680" y="28162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2" y="129"/>
                  <a:pt x="116" y="116"/>
                </a:cubicBezTo>
                <a:cubicBezTo>
                  <a:pt x="129" y="104"/>
                  <a:pt x="136" y="86"/>
                  <a:pt x="136" y="69"/>
                </a:cubicBezTo>
                <a:cubicBezTo>
                  <a:pt x="136" y="51"/>
                  <a:pt x="129" y="34"/>
                  <a:pt x="116" y="21"/>
                </a:cubicBezTo>
                <a:cubicBezTo>
                  <a:pt x="102" y="7"/>
                  <a:pt x="85" y="0"/>
                  <a:pt x="67" y="0"/>
                </a:cubicBezTo>
                <a:cubicBezTo>
                  <a:pt x="49" y="0"/>
                  <a:pt x="32" y="7"/>
                  <a:pt x="20" y="21"/>
                </a:cubicBezTo>
                <a:cubicBezTo>
                  <a:pt x="7" y="34"/>
                  <a:pt x="0" y="51"/>
                  <a:pt x="0" y="69"/>
                </a:cubicBezTo>
                <a:cubicBezTo>
                  <a:pt x="0" y="86"/>
                  <a:pt x="7" y="104"/>
                  <a:pt x="20" y="116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1709720" y="25495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4" y="129"/>
                  <a:pt x="117" y="117"/>
                </a:cubicBezTo>
                <a:cubicBezTo>
                  <a:pt x="129" y="104"/>
                  <a:pt x="136" y="86"/>
                  <a:pt x="136" y="68"/>
                </a:cubicBezTo>
                <a:cubicBezTo>
                  <a:pt x="136" y="50"/>
                  <a:pt x="129" y="33"/>
                  <a:pt x="117" y="20"/>
                </a:cubicBezTo>
                <a:cubicBezTo>
                  <a:pt x="104" y="7"/>
                  <a:pt x="86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8" y="33"/>
                  <a:pt x="0" y="50"/>
                  <a:pt x="0" y="68"/>
                </a:cubicBezTo>
                <a:cubicBezTo>
                  <a:pt x="0" y="86"/>
                  <a:pt x="8" y="104"/>
                  <a:pt x="20" y="117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8752680" y="39232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9"/>
                  <a:pt x="117" y="117"/>
                </a:cubicBezTo>
                <a:cubicBezTo>
                  <a:pt x="129" y="104"/>
                  <a:pt x="136" y="87"/>
                  <a:pt x="136" y="69"/>
                </a:cubicBezTo>
                <a:cubicBezTo>
                  <a:pt x="136" y="51"/>
                  <a:pt x="129" y="34"/>
                  <a:pt x="117" y="20"/>
                </a:cubicBezTo>
                <a:cubicBezTo>
                  <a:pt x="104" y="8"/>
                  <a:pt x="87" y="0"/>
                  <a:pt x="69" y="0"/>
                </a:cubicBezTo>
                <a:cubicBezTo>
                  <a:pt x="51" y="0"/>
                  <a:pt x="34" y="8"/>
                  <a:pt x="21" y="20"/>
                </a:cubicBezTo>
                <a:cubicBezTo>
                  <a:pt x="9" y="34"/>
                  <a:pt x="0" y="51"/>
                  <a:pt x="0" y="69"/>
                </a:cubicBezTo>
                <a:cubicBezTo>
                  <a:pt x="0" y="87"/>
                  <a:pt x="9" y="104"/>
                  <a:pt x="21" y="117"/>
                </a:cubicBezTo>
                <a:cubicBezTo>
                  <a:pt x="34" y="129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9013680" y="352044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8" y="135"/>
                </a:moveTo>
                <a:cubicBezTo>
                  <a:pt x="86" y="135"/>
                  <a:pt x="104" y="128"/>
                  <a:pt x="117" y="116"/>
                </a:cubicBezTo>
                <a:cubicBezTo>
                  <a:pt x="129" y="103"/>
                  <a:pt x="136" y="86"/>
                  <a:pt x="136" y="67"/>
                </a:cubicBezTo>
                <a:cubicBezTo>
                  <a:pt x="136" y="49"/>
                  <a:pt x="129" y="32"/>
                  <a:pt x="117" y="19"/>
                </a:cubicBezTo>
                <a:cubicBezTo>
                  <a:pt x="104" y="7"/>
                  <a:pt x="86" y="0"/>
                  <a:pt x="68" y="0"/>
                </a:cubicBezTo>
                <a:cubicBezTo>
                  <a:pt x="50" y="0"/>
                  <a:pt x="33" y="7"/>
                  <a:pt x="20" y="19"/>
                </a:cubicBezTo>
                <a:cubicBezTo>
                  <a:pt x="8" y="32"/>
                  <a:pt x="0" y="49"/>
                  <a:pt x="0" y="67"/>
                </a:cubicBezTo>
                <a:cubicBezTo>
                  <a:pt x="0" y="86"/>
                  <a:pt x="8" y="103"/>
                  <a:pt x="20" y="116"/>
                </a:cubicBezTo>
                <a:cubicBezTo>
                  <a:pt x="33" y="128"/>
                  <a:pt x="50" y="135"/>
                  <a:pt x="68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970400" y="40345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6" y="136"/>
                  <a:pt x="104" y="129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4" y="7"/>
                  <a:pt x="86" y="0"/>
                  <a:pt x="69" y="0"/>
                </a:cubicBezTo>
                <a:cubicBezTo>
                  <a:pt x="51" y="0"/>
                  <a:pt x="32" y="7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9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228320" y="31633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9"/>
                  <a:pt x="116" y="115"/>
                </a:cubicBezTo>
                <a:cubicBezTo>
                  <a:pt x="129" y="103"/>
                  <a:pt x="136" y="85"/>
                  <a:pt x="136" y="67"/>
                </a:cubicBezTo>
                <a:cubicBezTo>
                  <a:pt x="136" y="50"/>
                  <a:pt x="129" y="32"/>
                  <a:pt x="116" y="20"/>
                </a:cubicBezTo>
                <a:cubicBezTo>
                  <a:pt x="104" y="7"/>
                  <a:pt x="87" y="0"/>
                  <a:pt x="69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7" y="32"/>
                  <a:pt x="0" y="50"/>
                  <a:pt x="0" y="67"/>
                </a:cubicBezTo>
                <a:cubicBezTo>
                  <a:pt x="0" y="85"/>
                  <a:pt x="7" y="103"/>
                  <a:pt x="20" y="115"/>
                </a:cubicBezTo>
                <a:cubicBezTo>
                  <a:pt x="33" y="129"/>
                  <a:pt x="50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1815200" y="19868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3"/>
                  <a:pt x="136" y="86"/>
                  <a:pt x="136" y="68"/>
                </a:cubicBezTo>
                <a:cubicBezTo>
                  <a:pt x="136" y="50"/>
                  <a:pt x="128" y="32"/>
                  <a:pt x="116" y="20"/>
                </a:cubicBezTo>
                <a:cubicBezTo>
                  <a:pt x="103" y="7"/>
                  <a:pt x="86" y="0"/>
                  <a:pt x="67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2"/>
                  <a:pt x="0" y="50"/>
                  <a:pt x="0" y="68"/>
                </a:cubicBezTo>
                <a:cubicBezTo>
                  <a:pt x="0" y="86"/>
                  <a:pt x="7" y="103"/>
                  <a:pt x="19" y="116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150840" y="37890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7" y="115"/>
                </a:cubicBezTo>
                <a:cubicBezTo>
                  <a:pt x="129" y="103"/>
                  <a:pt x="136" y="85"/>
                  <a:pt x="136" y="68"/>
                </a:cubicBezTo>
                <a:cubicBezTo>
                  <a:pt x="136" y="50"/>
                  <a:pt x="129" y="33"/>
                  <a:pt x="117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8" y="33"/>
                  <a:pt x="0" y="50"/>
                  <a:pt x="0" y="68"/>
                </a:cubicBezTo>
                <a:cubicBezTo>
                  <a:pt x="0" y="85"/>
                  <a:pt x="8" y="103"/>
                  <a:pt x="20" y="115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7941600" y="42138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3" y="129"/>
                  <a:pt x="115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3"/>
                  <a:pt x="115" y="19"/>
                </a:cubicBezTo>
                <a:cubicBezTo>
                  <a:pt x="103" y="7"/>
                  <a:pt x="85" y="0"/>
                  <a:pt x="67" y="0"/>
                </a:cubicBezTo>
                <a:cubicBezTo>
                  <a:pt x="50" y="0"/>
                  <a:pt x="32" y="7"/>
                  <a:pt x="20" y="19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9"/>
                  <a:pt x="50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9570960" y="32886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9" y="104"/>
                  <a:pt x="136" y="86"/>
                  <a:pt x="136" y="68"/>
                </a:cubicBezTo>
                <a:cubicBezTo>
                  <a:pt x="136" y="51"/>
                  <a:pt x="129" y="32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1" y="0"/>
                  <a:pt x="33" y="7"/>
                  <a:pt x="21" y="20"/>
                </a:cubicBezTo>
                <a:cubicBezTo>
                  <a:pt x="7" y="32"/>
                  <a:pt x="0" y="51"/>
                  <a:pt x="0" y="68"/>
                </a:cubicBezTo>
                <a:cubicBezTo>
                  <a:pt x="0" y="86"/>
                  <a:pt x="7" y="104"/>
                  <a:pt x="21" y="116"/>
                </a:cubicBezTo>
                <a:cubicBezTo>
                  <a:pt x="33" y="129"/>
                  <a:pt x="51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821440" y="36216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7" y="136"/>
                  <a:pt x="104" y="129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49"/>
                  <a:pt x="129" y="32"/>
                  <a:pt x="116" y="20"/>
                </a:cubicBezTo>
                <a:cubicBezTo>
                  <a:pt x="104" y="7"/>
                  <a:pt x="87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7" y="32"/>
                  <a:pt x="0" y="49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877880" y="473544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4"/>
                  <a:pt x="135" y="86"/>
                  <a:pt x="135" y="69"/>
                </a:cubicBezTo>
                <a:cubicBezTo>
                  <a:pt x="135" y="51"/>
                  <a:pt x="128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19" y="20"/>
                </a:cubicBezTo>
                <a:cubicBezTo>
                  <a:pt x="7" y="33"/>
                  <a:pt x="0" y="51"/>
                  <a:pt x="0" y="69"/>
                </a:cubicBezTo>
                <a:cubicBezTo>
                  <a:pt x="0" y="86"/>
                  <a:pt x="7" y="104"/>
                  <a:pt x="19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033400" y="391968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7" y="135"/>
                </a:moveTo>
                <a:cubicBezTo>
                  <a:pt x="85" y="135"/>
                  <a:pt x="102" y="128"/>
                  <a:pt x="115" y="116"/>
                </a:cubicBezTo>
                <a:cubicBezTo>
                  <a:pt x="128" y="103"/>
                  <a:pt x="136" y="86"/>
                  <a:pt x="136" y="68"/>
                </a:cubicBezTo>
                <a:cubicBezTo>
                  <a:pt x="136" y="50"/>
                  <a:pt x="128" y="32"/>
                  <a:pt x="115" y="19"/>
                </a:cubicBezTo>
                <a:cubicBezTo>
                  <a:pt x="102" y="7"/>
                  <a:pt x="85" y="0"/>
                  <a:pt x="67" y="0"/>
                </a:cubicBezTo>
                <a:cubicBezTo>
                  <a:pt x="49" y="0"/>
                  <a:pt x="32" y="7"/>
                  <a:pt x="20" y="19"/>
                </a:cubicBezTo>
                <a:cubicBezTo>
                  <a:pt x="7" y="32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8"/>
                  <a:pt x="49" y="135"/>
                  <a:pt x="67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633800" y="411516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9" y="135"/>
                </a:moveTo>
                <a:cubicBezTo>
                  <a:pt x="87" y="135"/>
                  <a:pt x="104" y="128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3"/>
                  <a:pt x="116" y="19"/>
                </a:cubicBezTo>
                <a:cubicBezTo>
                  <a:pt x="104" y="7"/>
                  <a:pt x="87" y="0"/>
                  <a:pt x="69" y="0"/>
                </a:cubicBezTo>
                <a:cubicBezTo>
                  <a:pt x="51" y="0"/>
                  <a:pt x="33" y="7"/>
                  <a:pt x="20" y="19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3" y="128"/>
                  <a:pt x="51" y="135"/>
                  <a:pt x="69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160480" y="396612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8" y="135"/>
                </a:moveTo>
                <a:cubicBezTo>
                  <a:pt x="86" y="135"/>
                  <a:pt x="104" y="128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2"/>
                  <a:pt x="116" y="19"/>
                </a:cubicBezTo>
                <a:cubicBezTo>
                  <a:pt x="104" y="7"/>
                  <a:pt x="86" y="0"/>
                  <a:pt x="68" y="0"/>
                </a:cubicBezTo>
                <a:cubicBezTo>
                  <a:pt x="51" y="0"/>
                  <a:pt x="32" y="7"/>
                  <a:pt x="20" y="19"/>
                </a:cubicBezTo>
                <a:cubicBezTo>
                  <a:pt x="7" y="32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8"/>
                  <a:pt x="51" y="135"/>
                  <a:pt x="68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876680" y="27950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9"/>
                  <a:pt x="116" y="117"/>
                </a:cubicBezTo>
                <a:cubicBezTo>
                  <a:pt x="129" y="104"/>
                  <a:pt x="136" y="87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4" y="8"/>
                  <a:pt x="87" y="0"/>
                  <a:pt x="69" y="0"/>
                </a:cubicBezTo>
                <a:cubicBezTo>
                  <a:pt x="51" y="0"/>
                  <a:pt x="34" y="8"/>
                  <a:pt x="21" y="20"/>
                </a:cubicBezTo>
                <a:cubicBezTo>
                  <a:pt x="8" y="33"/>
                  <a:pt x="0" y="50"/>
                  <a:pt x="0" y="68"/>
                </a:cubicBezTo>
                <a:cubicBezTo>
                  <a:pt x="0" y="87"/>
                  <a:pt x="8" y="104"/>
                  <a:pt x="21" y="117"/>
                </a:cubicBezTo>
                <a:cubicBezTo>
                  <a:pt x="34" y="129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226880" y="37918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6" y="136"/>
                  <a:pt x="103" y="129"/>
                  <a:pt x="116" y="115"/>
                </a:cubicBezTo>
                <a:cubicBezTo>
                  <a:pt x="129" y="102"/>
                  <a:pt x="136" y="85"/>
                  <a:pt x="136" y="67"/>
                </a:cubicBezTo>
                <a:cubicBezTo>
                  <a:pt x="136" y="49"/>
                  <a:pt x="129" y="32"/>
                  <a:pt x="116" y="20"/>
                </a:cubicBezTo>
                <a:cubicBezTo>
                  <a:pt x="103" y="7"/>
                  <a:pt x="86" y="0"/>
                  <a:pt x="67" y="0"/>
                </a:cubicBezTo>
                <a:cubicBezTo>
                  <a:pt x="49" y="0"/>
                  <a:pt x="32" y="7"/>
                  <a:pt x="20" y="20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2"/>
                  <a:pt x="20" y="115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9532440" y="36043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5" y="136"/>
                  <a:pt x="103" y="128"/>
                  <a:pt x="115" y="116"/>
                </a:cubicBezTo>
                <a:cubicBezTo>
                  <a:pt x="129" y="102"/>
                  <a:pt x="136" y="85"/>
                  <a:pt x="136" y="67"/>
                </a:cubicBezTo>
                <a:cubicBezTo>
                  <a:pt x="136" y="49"/>
                  <a:pt x="129" y="32"/>
                  <a:pt x="115" y="19"/>
                </a:cubicBezTo>
                <a:cubicBezTo>
                  <a:pt x="103" y="7"/>
                  <a:pt x="85" y="0"/>
                  <a:pt x="68" y="0"/>
                </a:cubicBezTo>
                <a:cubicBezTo>
                  <a:pt x="50" y="0"/>
                  <a:pt x="33" y="7"/>
                  <a:pt x="20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2"/>
                  <a:pt x="20" y="116"/>
                </a:cubicBezTo>
                <a:cubicBezTo>
                  <a:pt x="33" y="128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254520" y="35528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3" y="129"/>
                  <a:pt x="116" y="116"/>
                </a:cubicBezTo>
                <a:cubicBezTo>
                  <a:pt x="129" y="102"/>
                  <a:pt x="136" y="85"/>
                  <a:pt x="136" y="67"/>
                </a:cubicBezTo>
                <a:cubicBezTo>
                  <a:pt x="136" y="49"/>
                  <a:pt x="129" y="32"/>
                  <a:pt x="116" y="20"/>
                </a:cubicBezTo>
                <a:cubicBezTo>
                  <a:pt x="103" y="7"/>
                  <a:pt x="85" y="0"/>
                  <a:pt x="67" y="0"/>
                </a:cubicBezTo>
                <a:cubicBezTo>
                  <a:pt x="49" y="0"/>
                  <a:pt x="32" y="7"/>
                  <a:pt x="20" y="20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2"/>
                  <a:pt x="20" y="116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0277640" y="347760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4"/>
                  <a:pt x="135" y="87"/>
                  <a:pt x="135" y="69"/>
                </a:cubicBezTo>
                <a:cubicBezTo>
                  <a:pt x="135" y="50"/>
                  <a:pt x="128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3"/>
                  <a:pt x="0" y="50"/>
                  <a:pt x="0" y="69"/>
                </a:cubicBezTo>
                <a:cubicBezTo>
                  <a:pt x="0" y="87"/>
                  <a:pt x="7" y="104"/>
                  <a:pt x="19" y="116"/>
                </a:cubicBezTo>
                <a:cubicBezTo>
                  <a:pt x="32" y="129"/>
                  <a:pt x="49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425520" y="35254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49"/>
                  <a:pt x="129" y="32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7" y="32"/>
                  <a:pt x="0" y="49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790640" y="308592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7" y="135"/>
                </a:moveTo>
                <a:cubicBezTo>
                  <a:pt x="85" y="135"/>
                  <a:pt x="102" y="128"/>
                  <a:pt x="116" y="116"/>
                </a:cubicBezTo>
                <a:cubicBezTo>
                  <a:pt x="128" y="103"/>
                  <a:pt x="136" y="86"/>
                  <a:pt x="136" y="67"/>
                </a:cubicBezTo>
                <a:cubicBezTo>
                  <a:pt x="136" y="49"/>
                  <a:pt x="128" y="32"/>
                  <a:pt x="116" y="19"/>
                </a:cubicBezTo>
                <a:cubicBezTo>
                  <a:pt x="102" y="7"/>
                  <a:pt x="85" y="0"/>
                  <a:pt x="67" y="0"/>
                </a:cubicBezTo>
                <a:cubicBezTo>
                  <a:pt x="49" y="0"/>
                  <a:pt x="32" y="7"/>
                  <a:pt x="19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6"/>
                  <a:pt x="7" y="103"/>
                  <a:pt x="19" y="116"/>
                </a:cubicBezTo>
                <a:cubicBezTo>
                  <a:pt x="32" y="128"/>
                  <a:pt x="49" y="135"/>
                  <a:pt x="67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9954000" y="35078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1" y="0"/>
                  <a:pt x="33" y="7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3" y="129"/>
                  <a:pt x="51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9383040" y="40248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8"/>
                  <a:pt x="115" y="116"/>
                </a:cubicBezTo>
                <a:cubicBezTo>
                  <a:pt x="128" y="103"/>
                  <a:pt x="136" y="86"/>
                  <a:pt x="136" y="68"/>
                </a:cubicBezTo>
                <a:cubicBezTo>
                  <a:pt x="136" y="50"/>
                  <a:pt x="128" y="33"/>
                  <a:pt x="115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3" y="128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9282600" y="40993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9" y="104"/>
                  <a:pt x="136" y="87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21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7"/>
                  <a:pt x="7" y="104"/>
                  <a:pt x="21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9159480" y="4028040"/>
            <a:ext cx="48960" cy="49320"/>
          </a:xfrm>
          <a:custGeom>
            <a:avLst/>
            <a:gdLst/>
            <a:ahLst/>
            <a:rect l="0" t="0" r="r" b="b"/>
            <a:pathLst>
              <a:path w="136" h="137">
                <a:moveTo>
                  <a:pt x="68" y="137"/>
                </a:moveTo>
                <a:cubicBezTo>
                  <a:pt x="86" y="137"/>
                  <a:pt x="104" y="129"/>
                  <a:pt x="116" y="117"/>
                </a:cubicBezTo>
                <a:cubicBezTo>
                  <a:pt x="129" y="104"/>
                  <a:pt x="136" y="87"/>
                  <a:pt x="136" y="69"/>
                </a:cubicBezTo>
                <a:cubicBezTo>
                  <a:pt x="136" y="51"/>
                  <a:pt x="129" y="34"/>
                  <a:pt x="116" y="21"/>
                </a:cubicBezTo>
                <a:cubicBezTo>
                  <a:pt x="104" y="9"/>
                  <a:pt x="86" y="0"/>
                  <a:pt x="68" y="0"/>
                </a:cubicBezTo>
                <a:cubicBezTo>
                  <a:pt x="50" y="0"/>
                  <a:pt x="33" y="9"/>
                  <a:pt x="20" y="21"/>
                </a:cubicBezTo>
                <a:cubicBezTo>
                  <a:pt x="7" y="34"/>
                  <a:pt x="0" y="51"/>
                  <a:pt x="0" y="69"/>
                </a:cubicBezTo>
                <a:cubicBezTo>
                  <a:pt x="0" y="87"/>
                  <a:pt x="7" y="104"/>
                  <a:pt x="20" y="117"/>
                </a:cubicBezTo>
                <a:cubicBezTo>
                  <a:pt x="33" y="129"/>
                  <a:pt x="50" y="137"/>
                  <a:pt x="68" y="137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9342360" y="347544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7" y="135"/>
                </a:moveTo>
                <a:cubicBezTo>
                  <a:pt x="85" y="135"/>
                  <a:pt x="102" y="128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2" y="7"/>
                  <a:pt x="85" y="0"/>
                  <a:pt x="67" y="0"/>
                </a:cubicBezTo>
                <a:cubicBezTo>
                  <a:pt x="49" y="0"/>
                  <a:pt x="32" y="7"/>
                  <a:pt x="20" y="19"/>
                </a:cubicBezTo>
                <a:cubicBezTo>
                  <a:pt x="7" y="32"/>
                  <a:pt x="0" y="49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8"/>
                  <a:pt x="49" y="135"/>
                  <a:pt x="67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289720" y="42480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3" y="129"/>
                  <a:pt x="116" y="116"/>
                </a:cubicBezTo>
                <a:cubicBezTo>
                  <a:pt x="128" y="104"/>
                  <a:pt x="136" y="87"/>
                  <a:pt x="136" y="69"/>
                </a:cubicBezTo>
                <a:cubicBezTo>
                  <a:pt x="136" y="50"/>
                  <a:pt x="128" y="33"/>
                  <a:pt x="116" y="20"/>
                </a:cubicBezTo>
                <a:cubicBezTo>
                  <a:pt x="103" y="7"/>
                  <a:pt x="85" y="0"/>
                  <a:pt x="67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3"/>
                  <a:pt x="0" y="50"/>
                  <a:pt x="0" y="69"/>
                </a:cubicBezTo>
                <a:cubicBezTo>
                  <a:pt x="0" y="87"/>
                  <a:pt x="7" y="104"/>
                  <a:pt x="19" y="116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1597040" y="205956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9"/>
                  <a:pt x="116" y="117"/>
                </a:cubicBezTo>
                <a:cubicBezTo>
                  <a:pt x="128" y="103"/>
                  <a:pt x="135" y="86"/>
                  <a:pt x="135" y="68"/>
                </a:cubicBezTo>
                <a:cubicBezTo>
                  <a:pt x="135" y="50"/>
                  <a:pt x="128" y="33"/>
                  <a:pt x="116" y="20"/>
                </a:cubicBezTo>
                <a:cubicBezTo>
                  <a:pt x="103" y="8"/>
                  <a:pt x="86" y="0"/>
                  <a:pt x="68" y="0"/>
                </a:cubicBezTo>
                <a:cubicBezTo>
                  <a:pt x="50" y="0"/>
                  <a:pt x="33" y="8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7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1026800" y="30589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7" y="136"/>
                </a:moveTo>
                <a:cubicBezTo>
                  <a:pt x="85" y="136"/>
                  <a:pt x="102" y="129"/>
                  <a:pt x="115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3"/>
                  <a:pt x="115" y="21"/>
                </a:cubicBezTo>
                <a:cubicBezTo>
                  <a:pt x="102" y="7"/>
                  <a:pt x="85" y="0"/>
                  <a:pt x="67" y="0"/>
                </a:cubicBezTo>
                <a:cubicBezTo>
                  <a:pt x="49" y="0"/>
                  <a:pt x="32" y="7"/>
                  <a:pt x="20" y="21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10792440" y="28224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7"/>
                  <a:pt x="116" y="115"/>
                </a:cubicBezTo>
                <a:cubicBezTo>
                  <a:pt x="129" y="102"/>
                  <a:pt x="136" y="85"/>
                  <a:pt x="136" y="67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20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2"/>
                  <a:pt x="20" y="115"/>
                </a:cubicBezTo>
                <a:cubicBezTo>
                  <a:pt x="33" y="127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1198160" y="259380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9" y="135"/>
                </a:moveTo>
                <a:cubicBezTo>
                  <a:pt x="87" y="135"/>
                  <a:pt x="104" y="128"/>
                  <a:pt x="116" y="116"/>
                </a:cubicBezTo>
                <a:cubicBezTo>
                  <a:pt x="129" y="103"/>
                  <a:pt x="136" y="85"/>
                  <a:pt x="136" y="67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4" y="7"/>
                  <a:pt x="87" y="0"/>
                  <a:pt x="69" y="0"/>
                </a:cubicBezTo>
                <a:cubicBezTo>
                  <a:pt x="51" y="0"/>
                  <a:pt x="33" y="7"/>
                  <a:pt x="20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3"/>
                  <a:pt x="20" y="116"/>
                </a:cubicBezTo>
                <a:cubicBezTo>
                  <a:pt x="33" y="128"/>
                  <a:pt x="51" y="135"/>
                  <a:pt x="69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8947440" y="395856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9" y="135"/>
                </a:moveTo>
                <a:cubicBezTo>
                  <a:pt x="86" y="135"/>
                  <a:pt x="104" y="128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4" y="7"/>
                  <a:pt x="86" y="0"/>
                  <a:pt x="69" y="0"/>
                </a:cubicBezTo>
                <a:cubicBezTo>
                  <a:pt x="51" y="0"/>
                  <a:pt x="33" y="7"/>
                  <a:pt x="21" y="19"/>
                </a:cubicBezTo>
                <a:cubicBezTo>
                  <a:pt x="8" y="32"/>
                  <a:pt x="0" y="49"/>
                  <a:pt x="0" y="68"/>
                </a:cubicBezTo>
                <a:cubicBezTo>
                  <a:pt x="0" y="86"/>
                  <a:pt x="8" y="103"/>
                  <a:pt x="21" y="116"/>
                </a:cubicBezTo>
                <a:cubicBezTo>
                  <a:pt x="33" y="128"/>
                  <a:pt x="51" y="135"/>
                  <a:pt x="69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765440" y="254916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8" y="135"/>
                </a:moveTo>
                <a:cubicBezTo>
                  <a:pt x="86" y="135"/>
                  <a:pt x="103" y="128"/>
                  <a:pt x="116" y="116"/>
                </a:cubicBezTo>
                <a:cubicBezTo>
                  <a:pt x="129" y="103"/>
                  <a:pt x="136" y="85"/>
                  <a:pt x="136" y="67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2" y="7"/>
                  <a:pt x="20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3"/>
                  <a:pt x="20" y="116"/>
                </a:cubicBezTo>
                <a:cubicBezTo>
                  <a:pt x="32" y="128"/>
                  <a:pt x="50" y="135"/>
                  <a:pt x="68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655400" y="408780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7" y="135"/>
                </a:moveTo>
                <a:cubicBezTo>
                  <a:pt x="85" y="135"/>
                  <a:pt x="102" y="128"/>
                  <a:pt x="116" y="116"/>
                </a:cubicBezTo>
                <a:cubicBezTo>
                  <a:pt x="128" y="102"/>
                  <a:pt x="136" y="85"/>
                  <a:pt x="136" y="67"/>
                </a:cubicBezTo>
                <a:cubicBezTo>
                  <a:pt x="136" y="49"/>
                  <a:pt x="128" y="32"/>
                  <a:pt x="116" y="19"/>
                </a:cubicBezTo>
                <a:cubicBezTo>
                  <a:pt x="102" y="7"/>
                  <a:pt x="85" y="0"/>
                  <a:pt x="67" y="0"/>
                </a:cubicBezTo>
                <a:cubicBezTo>
                  <a:pt x="49" y="0"/>
                  <a:pt x="32" y="7"/>
                  <a:pt x="19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2"/>
                  <a:pt x="19" y="116"/>
                </a:cubicBezTo>
                <a:cubicBezTo>
                  <a:pt x="32" y="128"/>
                  <a:pt x="49" y="135"/>
                  <a:pt x="67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1383560" y="231984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7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4"/>
                  <a:pt x="135" y="87"/>
                  <a:pt x="135" y="69"/>
                </a:cubicBezTo>
                <a:cubicBezTo>
                  <a:pt x="135" y="50"/>
                  <a:pt x="128" y="33"/>
                  <a:pt x="116" y="20"/>
                </a:cubicBezTo>
                <a:cubicBezTo>
                  <a:pt x="103" y="7"/>
                  <a:pt x="86" y="0"/>
                  <a:pt x="67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3"/>
                  <a:pt x="0" y="50"/>
                  <a:pt x="0" y="69"/>
                </a:cubicBezTo>
                <a:cubicBezTo>
                  <a:pt x="0" y="87"/>
                  <a:pt x="7" y="104"/>
                  <a:pt x="19" y="116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1323080" y="306540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7" y="136"/>
                </a:moveTo>
                <a:cubicBezTo>
                  <a:pt x="85" y="136"/>
                  <a:pt x="102" y="129"/>
                  <a:pt x="116" y="115"/>
                </a:cubicBezTo>
                <a:cubicBezTo>
                  <a:pt x="128" y="102"/>
                  <a:pt x="135" y="85"/>
                  <a:pt x="135" y="67"/>
                </a:cubicBezTo>
                <a:cubicBezTo>
                  <a:pt x="135" y="49"/>
                  <a:pt x="128" y="32"/>
                  <a:pt x="116" y="20"/>
                </a:cubicBezTo>
                <a:cubicBezTo>
                  <a:pt x="102" y="7"/>
                  <a:pt x="85" y="0"/>
                  <a:pt x="67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2"/>
                  <a:pt x="19" y="115"/>
                </a:cubicBezTo>
                <a:cubicBezTo>
                  <a:pt x="32" y="129"/>
                  <a:pt x="49" y="136"/>
                  <a:pt x="67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387800" y="29926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9"/>
                  <a:pt x="117" y="116"/>
                </a:cubicBezTo>
                <a:cubicBezTo>
                  <a:pt x="129" y="104"/>
                  <a:pt x="136" y="87"/>
                  <a:pt x="136" y="69"/>
                </a:cubicBezTo>
                <a:cubicBezTo>
                  <a:pt x="136" y="50"/>
                  <a:pt x="129" y="33"/>
                  <a:pt x="117" y="20"/>
                </a:cubicBezTo>
                <a:cubicBezTo>
                  <a:pt x="104" y="7"/>
                  <a:pt x="87" y="0"/>
                  <a:pt x="69" y="0"/>
                </a:cubicBezTo>
                <a:cubicBezTo>
                  <a:pt x="51" y="0"/>
                  <a:pt x="34" y="7"/>
                  <a:pt x="20" y="20"/>
                </a:cubicBezTo>
                <a:cubicBezTo>
                  <a:pt x="8" y="33"/>
                  <a:pt x="0" y="50"/>
                  <a:pt x="0" y="69"/>
                </a:cubicBezTo>
                <a:cubicBezTo>
                  <a:pt x="0" y="87"/>
                  <a:pt x="8" y="104"/>
                  <a:pt x="20" y="116"/>
                </a:cubicBezTo>
                <a:cubicBezTo>
                  <a:pt x="34" y="129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8678160" y="41155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7" y="136"/>
                  <a:pt x="104" y="129"/>
                  <a:pt x="116" y="117"/>
                </a:cubicBezTo>
                <a:cubicBezTo>
                  <a:pt x="129" y="104"/>
                  <a:pt x="136" y="87"/>
                  <a:pt x="136" y="69"/>
                </a:cubicBezTo>
                <a:cubicBezTo>
                  <a:pt x="136" y="51"/>
                  <a:pt x="129" y="34"/>
                  <a:pt x="116" y="20"/>
                </a:cubicBezTo>
                <a:cubicBezTo>
                  <a:pt x="104" y="8"/>
                  <a:pt x="87" y="0"/>
                  <a:pt x="68" y="0"/>
                </a:cubicBezTo>
                <a:cubicBezTo>
                  <a:pt x="50" y="0"/>
                  <a:pt x="33" y="8"/>
                  <a:pt x="20" y="20"/>
                </a:cubicBezTo>
                <a:cubicBezTo>
                  <a:pt x="7" y="34"/>
                  <a:pt x="0" y="51"/>
                  <a:pt x="0" y="69"/>
                </a:cubicBezTo>
                <a:cubicBezTo>
                  <a:pt x="0" y="87"/>
                  <a:pt x="7" y="104"/>
                  <a:pt x="20" y="117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598400" y="324756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7" y="135"/>
                </a:moveTo>
                <a:cubicBezTo>
                  <a:pt x="85" y="135"/>
                  <a:pt x="102" y="128"/>
                  <a:pt x="116" y="116"/>
                </a:cubicBezTo>
                <a:cubicBezTo>
                  <a:pt x="128" y="103"/>
                  <a:pt x="136" y="86"/>
                  <a:pt x="136" y="68"/>
                </a:cubicBezTo>
                <a:cubicBezTo>
                  <a:pt x="136" y="50"/>
                  <a:pt x="128" y="33"/>
                  <a:pt x="116" y="19"/>
                </a:cubicBezTo>
                <a:cubicBezTo>
                  <a:pt x="102" y="7"/>
                  <a:pt x="85" y="0"/>
                  <a:pt x="67" y="0"/>
                </a:cubicBezTo>
                <a:cubicBezTo>
                  <a:pt x="49" y="0"/>
                  <a:pt x="32" y="7"/>
                  <a:pt x="19" y="19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19" y="116"/>
                </a:cubicBezTo>
                <a:cubicBezTo>
                  <a:pt x="32" y="128"/>
                  <a:pt x="49" y="135"/>
                  <a:pt x="67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9806760" y="34534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5"/>
                </a:cubicBezTo>
                <a:cubicBezTo>
                  <a:pt x="129" y="103"/>
                  <a:pt x="136" y="85"/>
                  <a:pt x="136" y="67"/>
                </a:cubicBezTo>
                <a:cubicBezTo>
                  <a:pt x="136" y="50"/>
                  <a:pt x="129" y="32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1" y="0"/>
                  <a:pt x="33" y="7"/>
                  <a:pt x="20" y="20"/>
                </a:cubicBezTo>
                <a:cubicBezTo>
                  <a:pt x="7" y="32"/>
                  <a:pt x="0" y="50"/>
                  <a:pt x="0" y="67"/>
                </a:cubicBezTo>
                <a:cubicBezTo>
                  <a:pt x="0" y="85"/>
                  <a:pt x="7" y="103"/>
                  <a:pt x="20" y="115"/>
                </a:cubicBezTo>
                <a:cubicBezTo>
                  <a:pt x="33" y="129"/>
                  <a:pt x="51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8394840" y="416736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8"/>
                  <a:pt x="116" y="116"/>
                </a:cubicBezTo>
                <a:cubicBezTo>
                  <a:pt x="128" y="103"/>
                  <a:pt x="135" y="86"/>
                  <a:pt x="135" y="68"/>
                </a:cubicBezTo>
                <a:cubicBezTo>
                  <a:pt x="135" y="50"/>
                  <a:pt x="128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19" y="116"/>
                </a:cubicBezTo>
                <a:cubicBezTo>
                  <a:pt x="32" y="128"/>
                  <a:pt x="49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8409240" y="398736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9"/>
                  <a:pt x="116" y="117"/>
                </a:cubicBezTo>
                <a:cubicBezTo>
                  <a:pt x="128" y="103"/>
                  <a:pt x="135" y="86"/>
                  <a:pt x="135" y="68"/>
                </a:cubicBezTo>
                <a:cubicBezTo>
                  <a:pt x="135" y="50"/>
                  <a:pt x="128" y="33"/>
                  <a:pt x="116" y="20"/>
                </a:cubicBezTo>
                <a:cubicBezTo>
                  <a:pt x="103" y="8"/>
                  <a:pt x="86" y="0"/>
                  <a:pt x="68" y="0"/>
                </a:cubicBezTo>
                <a:cubicBezTo>
                  <a:pt x="50" y="0"/>
                  <a:pt x="33" y="8"/>
                  <a:pt x="19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19" y="117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911600" y="29908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9" y="136"/>
                </a:moveTo>
                <a:cubicBezTo>
                  <a:pt x="87" y="136"/>
                  <a:pt x="104" y="128"/>
                  <a:pt x="117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49"/>
                  <a:pt x="129" y="32"/>
                  <a:pt x="117" y="19"/>
                </a:cubicBezTo>
                <a:cubicBezTo>
                  <a:pt x="104" y="7"/>
                  <a:pt x="87" y="0"/>
                  <a:pt x="69" y="0"/>
                </a:cubicBezTo>
                <a:cubicBezTo>
                  <a:pt x="51" y="0"/>
                  <a:pt x="33" y="7"/>
                  <a:pt x="20" y="19"/>
                </a:cubicBezTo>
                <a:cubicBezTo>
                  <a:pt x="8" y="32"/>
                  <a:pt x="0" y="49"/>
                  <a:pt x="0" y="68"/>
                </a:cubicBezTo>
                <a:cubicBezTo>
                  <a:pt x="0" y="86"/>
                  <a:pt x="8" y="103"/>
                  <a:pt x="20" y="116"/>
                </a:cubicBezTo>
                <a:cubicBezTo>
                  <a:pt x="33" y="128"/>
                  <a:pt x="51" y="136"/>
                  <a:pt x="69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797040" y="331668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4"/>
                  <a:pt x="135" y="86"/>
                  <a:pt x="135" y="68"/>
                </a:cubicBezTo>
                <a:cubicBezTo>
                  <a:pt x="135" y="50"/>
                  <a:pt x="128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4"/>
                  <a:pt x="19" y="116"/>
                </a:cubicBezTo>
                <a:cubicBezTo>
                  <a:pt x="32" y="129"/>
                  <a:pt x="49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9012600" y="35208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5" y="136"/>
                  <a:pt x="104" y="129"/>
                  <a:pt x="116" y="116"/>
                </a:cubicBezTo>
                <a:cubicBezTo>
                  <a:pt x="129" y="103"/>
                  <a:pt x="136" y="86"/>
                  <a:pt x="136" y="67"/>
                </a:cubicBezTo>
                <a:cubicBezTo>
                  <a:pt x="136" y="49"/>
                  <a:pt x="129" y="32"/>
                  <a:pt x="116" y="20"/>
                </a:cubicBezTo>
                <a:cubicBezTo>
                  <a:pt x="104" y="7"/>
                  <a:pt x="85" y="0"/>
                  <a:pt x="68" y="0"/>
                </a:cubicBezTo>
                <a:cubicBezTo>
                  <a:pt x="50" y="0"/>
                  <a:pt x="32" y="7"/>
                  <a:pt x="20" y="20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710840" y="380232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8" y="135"/>
                </a:moveTo>
                <a:cubicBezTo>
                  <a:pt x="86" y="135"/>
                  <a:pt x="104" y="128"/>
                  <a:pt x="116" y="116"/>
                </a:cubicBezTo>
                <a:cubicBezTo>
                  <a:pt x="129" y="103"/>
                  <a:pt x="136" y="85"/>
                  <a:pt x="136" y="67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4" y="7"/>
                  <a:pt x="86" y="0"/>
                  <a:pt x="68" y="0"/>
                </a:cubicBezTo>
                <a:cubicBezTo>
                  <a:pt x="50" y="0"/>
                  <a:pt x="33" y="7"/>
                  <a:pt x="20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3"/>
                  <a:pt x="20" y="116"/>
                </a:cubicBezTo>
                <a:cubicBezTo>
                  <a:pt x="33" y="128"/>
                  <a:pt x="50" y="135"/>
                  <a:pt x="68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9467640" y="320112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4" y="129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3"/>
                  <a:pt x="116" y="21"/>
                </a:cubicBezTo>
                <a:cubicBezTo>
                  <a:pt x="104" y="7"/>
                  <a:pt x="86" y="0"/>
                  <a:pt x="68" y="0"/>
                </a:cubicBezTo>
                <a:cubicBezTo>
                  <a:pt x="51" y="0"/>
                  <a:pt x="32" y="7"/>
                  <a:pt x="20" y="21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2" y="129"/>
                  <a:pt x="51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153080" y="270144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8" y="135"/>
                </a:moveTo>
                <a:cubicBezTo>
                  <a:pt x="86" y="135"/>
                  <a:pt x="103" y="128"/>
                  <a:pt x="116" y="116"/>
                </a:cubicBezTo>
                <a:cubicBezTo>
                  <a:pt x="129" y="103"/>
                  <a:pt x="136" y="86"/>
                  <a:pt x="136" y="67"/>
                </a:cubicBezTo>
                <a:cubicBezTo>
                  <a:pt x="136" y="49"/>
                  <a:pt x="129" y="32"/>
                  <a:pt x="116" y="19"/>
                </a:cubicBezTo>
                <a:cubicBezTo>
                  <a:pt x="103" y="7"/>
                  <a:pt x="86" y="0"/>
                  <a:pt x="68" y="0"/>
                </a:cubicBezTo>
                <a:cubicBezTo>
                  <a:pt x="51" y="0"/>
                  <a:pt x="33" y="7"/>
                  <a:pt x="21" y="19"/>
                </a:cubicBezTo>
                <a:cubicBezTo>
                  <a:pt x="8" y="32"/>
                  <a:pt x="0" y="49"/>
                  <a:pt x="0" y="67"/>
                </a:cubicBezTo>
                <a:cubicBezTo>
                  <a:pt x="0" y="86"/>
                  <a:pt x="8" y="103"/>
                  <a:pt x="21" y="116"/>
                </a:cubicBezTo>
                <a:cubicBezTo>
                  <a:pt x="33" y="128"/>
                  <a:pt x="51" y="135"/>
                  <a:pt x="68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8946000" y="41058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9" y="104"/>
                  <a:pt x="136" y="87"/>
                  <a:pt x="136" y="69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1" y="0"/>
                  <a:pt x="33" y="7"/>
                  <a:pt x="21" y="20"/>
                </a:cubicBezTo>
                <a:cubicBezTo>
                  <a:pt x="7" y="33"/>
                  <a:pt x="0" y="50"/>
                  <a:pt x="0" y="69"/>
                </a:cubicBezTo>
                <a:cubicBezTo>
                  <a:pt x="0" y="87"/>
                  <a:pt x="7" y="104"/>
                  <a:pt x="21" y="116"/>
                </a:cubicBezTo>
                <a:cubicBezTo>
                  <a:pt x="33" y="129"/>
                  <a:pt x="51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8019000" y="402264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8"/>
                  <a:pt x="116" y="116"/>
                </a:cubicBezTo>
                <a:cubicBezTo>
                  <a:pt x="128" y="103"/>
                  <a:pt x="135" y="86"/>
                  <a:pt x="135" y="68"/>
                </a:cubicBezTo>
                <a:cubicBezTo>
                  <a:pt x="135" y="50"/>
                  <a:pt x="128" y="33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2" y="7"/>
                  <a:pt x="19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19" y="116"/>
                </a:cubicBezTo>
                <a:cubicBezTo>
                  <a:pt x="32" y="128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038600" y="351504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9" y="103"/>
                  <a:pt x="136" y="85"/>
                  <a:pt x="136" y="67"/>
                </a:cubicBezTo>
                <a:cubicBezTo>
                  <a:pt x="136" y="49"/>
                  <a:pt x="129" y="32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49" y="0"/>
                  <a:pt x="32" y="7"/>
                  <a:pt x="20" y="20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3"/>
                  <a:pt x="20" y="116"/>
                </a:cubicBezTo>
                <a:cubicBezTo>
                  <a:pt x="32" y="129"/>
                  <a:pt x="49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8466120" y="445212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4"/>
                  <a:pt x="135" y="87"/>
                  <a:pt x="135" y="69"/>
                </a:cubicBezTo>
                <a:cubicBezTo>
                  <a:pt x="135" y="51"/>
                  <a:pt x="128" y="34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8" y="34"/>
                  <a:pt x="0" y="51"/>
                  <a:pt x="0" y="69"/>
                </a:cubicBezTo>
                <a:cubicBezTo>
                  <a:pt x="0" y="87"/>
                  <a:pt x="8" y="104"/>
                  <a:pt x="20" y="116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434600" y="298908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3" y="129"/>
                  <a:pt x="116" y="117"/>
                </a:cubicBezTo>
                <a:cubicBezTo>
                  <a:pt x="129" y="104"/>
                  <a:pt x="136" y="87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3" y="8"/>
                  <a:pt x="86" y="0"/>
                  <a:pt x="68" y="0"/>
                </a:cubicBezTo>
                <a:cubicBezTo>
                  <a:pt x="50" y="0"/>
                  <a:pt x="33" y="8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7"/>
                  <a:pt x="7" y="104"/>
                  <a:pt x="20" y="117"/>
                </a:cubicBezTo>
                <a:cubicBezTo>
                  <a:pt x="33" y="129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1317680" y="2693160"/>
            <a:ext cx="48960" cy="48600"/>
          </a:xfrm>
          <a:custGeom>
            <a:avLst/>
            <a:gdLst/>
            <a:ahLst/>
            <a:rect l="0" t="0" r="r" b="b"/>
            <a:pathLst>
              <a:path w="136" h="135">
                <a:moveTo>
                  <a:pt x="68" y="135"/>
                </a:moveTo>
                <a:cubicBezTo>
                  <a:pt x="86" y="135"/>
                  <a:pt x="103" y="128"/>
                  <a:pt x="115" y="116"/>
                </a:cubicBezTo>
                <a:cubicBezTo>
                  <a:pt x="129" y="103"/>
                  <a:pt x="136" y="85"/>
                  <a:pt x="136" y="67"/>
                </a:cubicBezTo>
                <a:cubicBezTo>
                  <a:pt x="136" y="49"/>
                  <a:pt x="129" y="32"/>
                  <a:pt x="115" y="19"/>
                </a:cubicBezTo>
                <a:cubicBezTo>
                  <a:pt x="103" y="7"/>
                  <a:pt x="86" y="0"/>
                  <a:pt x="68" y="0"/>
                </a:cubicBezTo>
                <a:cubicBezTo>
                  <a:pt x="50" y="0"/>
                  <a:pt x="33" y="7"/>
                  <a:pt x="20" y="19"/>
                </a:cubicBezTo>
                <a:cubicBezTo>
                  <a:pt x="7" y="32"/>
                  <a:pt x="0" y="49"/>
                  <a:pt x="0" y="67"/>
                </a:cubicBezTo>
                <a:cubicBezTo>
                  <a:pt x="0" y="85"/>
                  <a:pt x="7" y="103"/>
                  <a:pt x="20" y="116"/>
                </a:cubicBezTo>
                <a:cubicBezTo>
                  <a:pt x="33" y="128"/>
                  <a:pt x="50" y="135"/>
                  <a:pt x="68" y="135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070280" y="3299400"/>
            <a:ext cx="48960" cy="48960"/>
          </a:xfrm>
          <a:custGeom>
            <a:avLst/>
            <a:gdLst/>
            <a:ahLst/>
            <a:rect l="0" t="0" r="r" b="b"/>
            <a:pathLst>
              <a:path w="136" h="136">
                <a:moveTo>
                  <a:pt x="68" y="136"/>
                </a:moveTo>
                <a:cubicBezTo>
                  <a:pt x="86" y="136"/>
                  <a:pt x="104" y="128"/>
                  <a:pt x="116" y="116"/>
                </a:cubicBezTo>
                <a:cubicBezTo>
                  <a:pt x="129" y="103"/>
                  <a:pt x="136" y="86"/>
                  <a:pt x="136" y="68"/>
                </a:cubicBezTo>
                <a:cubicBezTo>
                  <a:pt x="136" y="50"/>
                  <a:pt x="129" y="33"/>
                  <a:pt x="116" y="20"/>
                </a:cubicBezTo>
                <a:cubicBezTo>
                  <a:pt x="104" y="7"/>
                  <a:pt x="86" y="0"/>
                  <a:pt x="68" y="0"/>
                </a:cubicBezTo>
                <a:cubicBezTo>
                  <a:pt x="50" y="0"/>
                  <a:pt x="33" y="7"/>
                  <a:pt x="20" y="20"/>
                </a:cubicBezTo>
                <a:cubicBezTo>
                  <a:pt x="7" y="33"/>
                  <a:pt x="0" y="50"/>
                  <a:pt x="0" y="68"/>
                </a:cubicBezTo>
                <a:cubicBezTo>
                  <a:pt x="0" y="86"/>
                  <a:pt x="7" y="103"/>
                  <a:pt x="20" y="116"/>
                </a:cubicBezTo>
                <a:cubicBezTo>
                  <a:pt x="33" y="128"/>
                  <a:pt x="50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665720" y="3180240"/>
            <a:ext cx="48600" cy="48960"/>
          </a:xfrm>
          <a:custGeom>
            <a:avLst/>
            <a:gdLst/>
            <a:ahLst/>
            <a:rect l="0" t="0" r="r" b="b"/>
            <a:pathLst>
              <a:path w="135" h="136">
                <a:moveTo>
                  <a:pt x="68" y="136"/>
                </a:moveTo>
                <a:cubicBezTo>
                  <a:pt x="86" y="136"/>
                  <a:pt x="103" y="129"/>
                  <a:pt x="116" y="116"/>
                </a:cubicBezTo>
                <a:cubicBezTo>
                  <a:pt x="128" y="103"/>
                  <a:pt x="135" y="86"/>
                  <a:pt x="135" y="67"/>
                </a:cubicBezTo>
                <a:cubicBezTo>
                  <a:pt x="135" y="50"/>
                  <a:pt x="128" y="32"/>
                  <a:pt x="116" y="20"/>
                </a:cubicBezTo>
                <a:cubicBezTo>
                  <a:pt x="103" y="7"/>
                  <a:pt x="86" y="0"/>
                  <a:pt x="68" y="0"/>
                </a:cubicBezTo>
                <a:cubicBezTo>
                  <a:pt x="49" y="0"/>
                  <a:pt x="32" y="7"/>
                  <a:pt x="19" y="20"/>
                </a:cubicBezTo>
                <a:cubicBezTo>
                  <a:pt x="7" y="32"/>
                  <a:pt x="0" y="50"/>
                  <a:pt x="0" y="67"/>
                </a:cubicBezTo>
                <a:cubicBezTo>
                  <a:pt x="0" y="86"/>
                  <a:pt x="7" y="103"/>
                  <a:pt x="19" y="116"/>
                </a:cubicBezTo>
                <a:cubicBezTo>
                  <a:pt x="32" y="129"/>
                  <a:pt x="49" y="136"/>
                  <a:pt x="68" y="136"/>
                </a:cubicBezTo>
                <a:close/>
              </a:path>
            </a:pathLst>
          </a:custGeom>
          <a:solidFill>
            <a:srgbClr val="0000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 flipV="1">
            <a:off x="7573320" y="2411640"/>
            <a:ext cx="4380840" cy="1995120"/>
          </a:xfrm>
          <a:prstGeom prst="line">
            <a:avLst/>
          </a:prstGeom>
          <a:ln cap="sq" w="13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480" rIns="6480" tIns="6480" bIns="64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 flipV="1">
            <a:off x="7573320" y="4703760"/>
            <a:ext cx="0" cy="54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476840" y="4871160"/>
            <a:ext cx="36000" cy="11160"/>
          </a:xfrm>
          <a:custGeom>
            <a:avLst/>
            <a:gdLst/>
            <a:ahLst/>
            <a:rect l="0" t="0" r="r" b="b"/>
            <a:pathLst>
              <a:path w="100" h="31">
                <a:moveTo>
                  <a:pt x="0" y="0"/>
                </a:moveTo>
                <a:lnTo>
                  <a:pt x="100" y="0"/>
                </a:lnTo>
                <a:lnTo>
                  <a:pt x="100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529040" y="4812840"/>
            <a:ext cx="63360" cy="101160"/>
          </a:xfrm>
          <a:custGeom>
            <a:avLst/>
            <a:gdLst/>
            <a:ahLst/>
            <a:rect l="0" t="0" r="r" b="b"/>
            <a:pathLst>
              <a:path w="176" h="281">
                <a:moveTo>
                  <a:pt x="45" y="250"/>
                </a:moveTo>
                <a:lnTo>
                  <a:pt x="176" y="250"/>
                </a:lnTo>
                <a:lnTo>
                  <a:pt x="176" y="281"/>
                </a:lnTo>
                <a:lnTo>
                  <a:pt x="0" y="281"/>
                </a:lnTo>
                <a:lnTo>
                  <a:pt x="0" y="250"/>
                </a:lnTo>
                <a:cubicBezTo>
                  <a:pt x="15" y="235"/>
                  <a:pt x="34" y="215"/>
                  <a:pt x="59" y="190"/>
                </a:cubicBezTo>
                <a:cubicBezTo>
                  <a:pt x="84" y="165"/>
                  <a:pt x="99" y="149"/>
                  <a:pt x="105" y="142"/>
                </a:cubicBezTo>
                <a:cubicBezTo>
                  <a:pt x="117" y="129"/>
                  <a:pt x="126" y="117"/>
                  <a:pt x="130" y="108"/>
                </a:cubicBezTo>
                <a:cubicBezTo>
                  <a:pt x="135" y="99"/>
                  <a:pt x="137" y="90"/>
                  <a:pt x="137" y="81"/>
                </a:cubicBezTo>
                <a:cubicBezTo>
                  <a:pt x="137" y="66"/>
                  <a:pt x="132" y="54"/>
                  <a:pt x="122" y="45"/>
                </a:cubicBezTo>
                <a:cubicBezTo>
                  <a:pt x="112" y="36"/>
                  <a:pt x="98" y="31"/>
                  <a:pt x="82" y="31"/>
                </a:cubicBezTo>
                <a:cubicBezTo>
                  <a:pt x="70" y="31"/>
                  <a:pt x="58" y="33"/>
                  <a:pt x="44" y="37"/>
                </a:cubicBezTo>
                <a:cubicBezTo>
                  <a:pt x="31" y="41"/>
                  <a:pt x="17" y="47"/>
                  <a:pt x="2" y="56"/>
                </a:cubicBezTo>
                <a:lnTo>
                  <a:pt x="2" y="18"/>
                </a:lnTo>
                <a:cubicBezTo>
                  <a:pt x="17" y="12"/>
                  <a:pt x="31" y="7"/>
                  <a:pt x="44" y="4"/>
                </a:cubicBezTo>
                <a:cubicBezTo>
                  <a:pt x="58" y="1"/>
                  <a:pt x="70" y="0"/>
                  <a:pt x="81" y="0"/>
                </a:cubicBezTo>
                <a:cubicBezTo>
                  <a:pt x="110" y="0"/>
                  <a:pt x="133" y="7"/>
                  <a:pt x="149" y="21"/>
                </a:cubicBezTo>
                <a:cubicBezTo>
                  <a:pt x="166" y="35"/>
                  <a:pt x="175" y="54"/>
                  <a:pt x="175" y="78"/>
                </a:cubicBezTo>
                <a:cubicBezTo>
                  <a:pt x="175" y="90"/>
                  <a:pt x="173" y="100"/>
                  <a:pt x="169" y="110"/>
                </a:cubicBezTo>
                <a:cubicBezTo>
                  <a:pt x="164" y="121"/>
                  <a:pt x="157" y="133"/>
                  <a:pt x="145" y="146"/>
                </a:cubicBezTo>
                <a:cubicBezTo>
                  <a:pt x="142" y="150"/>
                  <a:pt x="133" y="160"/>
                  <a:pt x="116" y="177"/>
                </a:cubicBezTo>
                <a:cubicBezTo>
                  <a:pt x="100" y="194"/>
                  <a:pt x="76" y="219"/>
                  <a:pt x="45" y="25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7614720" y="4812840"/>
            <a:ext cx="69120" cy="103320"/>
          </a:xfrm>
          <a:custGeom>
            <a:avLst/>
            <a:gdLst/>
            <a:ahLst/>
            <a:rect l="0" t="0" r="r" b="b"/>
            <a:pathLst>
              <a:path w="192" h="287">
                <a:moveTo>
                  <a:pt x="96" y="29"/>
                </a:moveTo>
                <a:cubicBezTo>
                  <a:pt x="77" y="29"/>
                  <a:pt x="63" y="39"/>
                  <a:pt x="53" y="57"/>
                </a:cubicBezTo>
                <a:cubicBezTo>
                  <a:pt x="43" y="76"/>
                  <a:pt x="39" y="105"/>
                  <a:pt x="39" y="143"/>
                </a:cubicBezTo>
                <a:cubicBezTo>
                  <a:pt x="39" y="181"/>
                  <a:pt x="43" y="210"/>
                  <a:pt x="53" y="229"/>
                </a:cubicBezTo>
                <a:cubicBezTo>
                  <a:pt x="63" y="248"/>
                  <a:pt x="77" y="257"/>
                  <a:pt x="96" y="257"/>
                </a:cubicBezTo>
                <a:cubicBezTo>
                  <a:pt x="116" y="257"/>
                  <a:pt x="130" y="248"/>
                  <a:pt x="140" y="229"/>
                </a:cubicBezTo>
                <a:cubicBezTo>
                  <a:pt x="150" y="210"/>
                  <a:pt x="154" y="181"/>
                  <a:pt x="154" y="143"/>
                </a:cubicBezTo>
                <a:cubicBezTo>
                  <a:pt x="154" y="105"/>
                  <a:pt x="150" y="76"/>
                  <a:pt x="140" y="57"/>
                </a:cubicBezTo>
                <a:cubicBezTo>
                  <a:pt x="130" y="39"/>
                  <a:pt x="116" y="29"/>
                  <a:pt x="96" y="29"/>
                </a:cubicBezTo>
                <a:moveTo>
                  <a:pt x="96" y="0"/>
                </a:moveTo>
                <a:cubicBezTo>
                  <a:pt x="127" y="0"/>
                  <a:pt x="151" y="12"/>
                  <a:pt x="167" y="36"/>
                </a:cubicBezTo>
                <a:cubicBezTo>
                  <a:pt x="183" y="61"/>
                  <a:pt x="192" y="96"/>
                  <a:pt x="192" y="143"/>
                </a:cubicBezTo>
                <a:cubicBezTo>
                  <a:pt x="192" y="190"/>
                  <a:pt x="183" y="225"/>
                  <a:pt x="167" y="250"/>
                </a:cubicBezTo>
                <a:cubicBezTo>
                  <a:pt x="151" y="274"/>
                  <a:pt x="127" y="287"/>
                  <a:pt x="96" y="287"/>
                </a:cubicBezTo>
                <a:cubicBezTo>
                  <a:pt x="66" y="287"/>
                  <a:pt x="42" y="274"/>
                  <a:pt x="25" y="250"/>
                </a:cubicBezTo>
                <a:cubicBezTo>
                  <a:pt x="8" y="225"/>
                  <a:pt x="0" y="190"/>
                  <a:pt x="0" y="143"/>
                </a:cubicBezTo>
                <a:cubicBezTo>
                  <a:pt x="0" y="96"/>
                  <a:pt x="8" y="61"/>
                  <a:pt x="25" y="36"/>
                </a:cubicBezTo>
                <a:cubicBezTo>
                  <a:pt x="42" y="12"/>
                  <a:pt x="66" y="0"/>
                  <a:pt x="96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 flipV="1">
            <a:off x="8120880" y="4703760"/>
            <a:ext cx="0" cy="54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8024400" y="4871160"/>
            <a:ext cx="36000" cy="11160"/>
          </a:xfrm>
          <a:custGeom>
            <a:avLst/>
            <a:gdLst/>
            <a:ahLst/>
            <a:rect l="0" t="0" r="r" b="b"/>
            <a:pathLst>
              <a:path w="100" h="31">
                <a:moveTo>
                  <a:pt x="0" y="0"/>
                </a:moveTo>
                <a:lnTo>
                  <a:pt x="100" y="0"/>
                </a:lnTo>
                <a:lnTo>
                  <a:pt x="100" y="31"/>
                </a:lnTo>
                <a:lnTo>
                  <a:pt x="0" y="3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081640" y="4814640"/>
            <a:ext cx="59400" cy="99360"/>
          </a:xfrm>
          <a:custGeom>
            <a:avLst/>
            <a:gdLst/>
            <a:ahLst/>
            <a:rect l="0" t="0" r="r" b="b"/>
            <a:pathLst>
              <a:path w="165" h="276">
                <a:moveTo>
                  <a:pt x="6" y="245"/>
                </a:moveTo>
                <a:lnTo>
                  <a:pt x="67" y="245"/>
                </a:lnTo>
                <a:lnTo>
                  <a:pt x="67" y="34"/>
                </a:lnTo>
                <a:lnTo>
                  <a:pt x="0" y="47"/>
                </a:lnTo>
                <a:lnTo>
                  <a:pt x="0" y="13"/>
                </a:lnTo>
                <a:lnTo>
                  <a:pt x="66" y="0"/>
                </a:lnTo>
                <a:lnTo>
                  <a:pt x="104" y="0"/>
                </a:lnTo>
                <a:lnTo>
                  <a:pt x="104" y="245"/>
                </a:lnTo>
                <a:lnTo>
                  <a:pt x="165" y="245"/>
                </a:lnTo>
                <a:lnTo>
                  <a:pt x="165" y="276"/>
                </a:lnTo>
                <a:lnTo>
                  <a:pt x="6" y="276"/>
                </a:lnTo>
                <a:lnTo>
                  <a:pt x="6" y="24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162280" y="4812840"/>
            <a:ext cx="69120" cy="103320"/>
          </a:xfrm>
          <a:custGeom>
            <a:avLst/>
            <a:gdLst/>
            <a:ahLst/>
            <a:rect l="0" t="0" r="r" b="b"/>
            <a:pathLst>
              <a:path w="192" h="287">
                <a:moveTo>
                  <a:pt x="96" y="29"/>
                </a:moveTo>
                <a:cubicBezTo>
                  <a:pt x="77" y="29"/>
                  <a:pt x="63" y="39"/>
                  <a:pt x="53" y="57"/>
                </a:cubicBezTo>
                <a:cubicBezTo>
                  <a:pt x="43" y="76"/>
                  <a:pt x="39" y="105"/>
                  <a:pt x="39" y="143"/>
                </a:cubicBezTo>
                <a:cubicBezTo>
                  <a:pt x="39" y="181"/>
                  <a:pt x="43" y="210"/>
                  <a:pt x="53" y="229"/>
                </a:cubicBezTo>
                <a:cubicBezTo>
                  <a:pt x="63" y="248"/>
                  <a:pt x="77" y="257"/>
                  <a:pt x="96" y="257"/>
                </a:cubicBezTo>
                <a:cubicBezTo>
                  <a:pt x="116" y="257"/>
                  <a:pt x="130" y="248"/>
                  <a:pt x="140" y="229"/>
                </a:cubicBezTo>
                <a:cubicBezTo>
                  <a:pt x="150" y="210"/>
                  <a:pt x="154" y="181"/>
                  <a:pt x="154" y="143"/>
                </a:cubicBezTo>
                <a:cubicBezTo>
                  <a:pt x="154" y="105"/>
                  <a:pt x="150" y="76"/>
                  <a:pt x="140" y="57"/>
                </a:cubicBezTo>
                <a:cubicBezTo>
                  <a:pt x="130" y="39"/>
                  <a:pt x="116" y="29"/>
                  <a:pt x="96" y="29"/>
                </a:cubicBezTo>
                <a:moveTo>
                  <a:pt x="96" y="0"/>
                </a:moveTo>
                <a:cubicBezTo>
                  <a:pt x="127" y="0"/>
                  <a:pt x="151" y="12"/>
                  <a:pt x="167" y="36"/>
                </a:cubicBezTo>
                <a:cubicBezTo>
                  <a:pt x="183" y="61"/>
                  <a:pt x="192" y="96"/>
                  <a:pt x="192" y="143"/>
                </a:cubicBezTo>
                <a:cubicBezTo>
                  <a:pt x="192" y="190"/>
                  <a:pt x="183" y="225"/>
                  <a:pt x="167" y="250"/>
                </a:cubicBezTo>
                <a:cubicBezTo>
                  <a:pt x="151" y="274"/>
                  <a:pt x="127" y="287"/>
                  <a:pt x="96" y="287"/>
                </a:cubicBezTo>
                <a:cubicBezTo>
                  <a:pt x="66" y="287"/>
                  <a:pt x="42" y="274"/>
                  <a:pt x="25" y="250"/>
                </a:cubicBezTo>
                <a:cubicBezTo>
                  <a:pt x="8" y="225"/>
                  <a:pt x="0" y="190"/>
                  <a:pt x="0" y="143"/>
                </a:cubicBezTo>
                <a:cubicBezTo>
                  <a:pt x="0" y="96"/>
                  <a:pt x="8" y="61"/>
                  <a:pt x="25" y="36"/>
                </a:cubicBezTo>
                <a:cubicBezTo>
                  <a:pt x="42" y="12"/>
                  <a:pt x="66" y="0"/>
                  <a:pt x="96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 flipV="1">
            <a:off x="8668440" y="4703760"/>
            <a:ext cx="0" cy="54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 flipV="1">
            <a:off x="9216000" y="4703760"/>
            <a:ext cx="0" cy="54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156600" y="4814640"/>
            <a:ext cx="59400" cy="99360"/>
          </a:xfrm>
          <a:custGeom>
            <a:avLst/>
            <a:gdLst/>
            <a:ahLst/>
            <a:rect l="0" t="0" r="r" b="b"/>
            <a:pathLst>
              <a:path w="165" h="276">
                <a:moveTo>
                  <a:pt x="5" y="245"/>
                </a:moveTo>
                <a:lnTo>
                  <a:pt x="66" y="245"/>
                </a:lnTo>
                <a:lnTo>
                  <a:pt x="66" y="34"/>
                </a:lnTo>
                <a:lnTo>
                  <a:pt x="0" y="47"/>
                </a:lnTo>
                <a:lnTo>
                  <a:pt x="0" y="13"/>
                </a:lnTo>
                <a:lnTo>
                  <a:pt x="66" y="0"/>
                </a:lnTo>
                <a:lnTo>
                  <a:pt x="104" y="0"/>
                </a:lnTo>
                <a:lnTo>
                  <a:pt x="104" y="245"/>
                </a:lnTo>
                <a:lnTo>
                  <a:pt x="165" y="245"/>
                </a:lnTo>
                <a:lnTo>
                  <a:pt x="165" y="276"/>
                </a:lnTo>
                <a:lnTo>
                  <a:pt x="5" y="276"/>
                </a:lnTo>
                <a:lnTo>
                  <a:pt x="5" y="24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9236880" y="4812840"/>
            <a:ext cx="69120" cy="103320"/>
          </a:xfrm>
          <a:custGeom>
            <a:avLst/>
            <a:gdLst/>
            <a:ahLst/>
            <a:rect l="0" t="0" r="r" b="b"/>
            <a:pathLst>
              <a:path w="192" h="287">
                <a:moveTo>
                  <a:pt x="97" y="29"/>
                </a:moveTo>
                <a:cubicBezTo>
                  <a:pt x="77" y="29"/>
                  <a:pt x="62" y="39"/>
                  <a:pt x="52" y="57"/>
                </a:cubicBezTo>
                <a:cubicBezTo>
                  <a:pt x="43" y="76"/>
                  <a:pt x="38" y="105"/>
                  <a:pt x="38" y="143"/>
                </a:cubicBezTo>
                <a:cubicBezTo>
                  <a:pt x="38" y="181"/>
                  <a:pt x="43" y="210"/>
                  <a:pt x="52" y="229"/>
                </a:cubicBezTo>
                <a:cubicBezTo>
                  <a:pt x="62" y="248"/>
                  <a:pt x="77" y="257"/>
                  <a:pt x="97" y="257"/>
                </a:cubicBezTo>
                <a:cubicBezTo>
                  <a:pt x="116" y="257"/>
                  <a:pt x="131" y="248"/>
                  <a:pt x="140" y="229"/>
                </a:cubicBezTo>
                <a:cubicBezTo>
                  <a:pt x="150" y="210"/>
                  <a:pt x="155" y="181"/>
                  <a:pt x="155" y="143"/>
                </a:cubicBezTo>
                <a:cubicBezTo>
                  <a:pt x="155" y="105"/>
                  <a:pt x="150" y="76"/>
                  <a:pt x="140" y="57"/>
                </a:cubicBezTo>
                <a:cubicBezTo>
                  <a:pt x="131" y="39"/>
                  <a:pt x="116" y="29"/>
                  <a:pt x="97" y="29"/>
                </a:cubicBezTo>
                <a:moveTo>
                  <a:pt x="97" y="0"/>
                </a:moveTo>
                <a:cubicBezTo>
                  <a:pt x="128" y="0"/>
                  <a:pt x="151" y="12"/>
                  <a:pt x="168" y="36"/>
                </a:cubicBezTo>
                <a:cubicBezTo>
                  <a:pt x="184" y="61"/>
                  <a:pt x="192" y="96"/>
                  <a:pt x="192" y="143"/>
                </a:cubicBezTo>
                <a:cubicBezTo>
                  <a:pt x="192" y="190"/>
                  <a:pt x="184" y="225"/>
                  <a:pt x="168" y="250"/>
                </a:cubicBezTo>
                <a:cubicBezTo>
                  <a:pt x="151" y="274"/>
                  <a:pt x="128" y="287"/>
                  <a:pt x="97" y="287"/>
                </a:cubicBezTo>
                <a:cubicBezTo>
                  <a:pt x="65" y="287"/>
                  <a:pt x="41" y="274"/>
                  <a:pt x="25" y="250"/>
                </a:cubicBezTo>
                <a:cubicBezTo>
                  <a:pt x="9" y="225"/>
                  <a:pt x="0" y="190"/>
                  <a:pt x="0" y="143"/>
                </a:cubicBezTo>
                <a:cubicBezTo>
                  <a:pt x="0" y="96"/>
                  <a:pt x="9" y="61"/>
                  <a:pt x="25" y="36"/>
                </a:cubicBezTo>
                <a:cubicBezTo>
                  <a:pt x="41" y="12"/>
                  <a:pt x="65" y="0"/>
                  <a:pt x="97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 flipV="1">
            <a:off x="9763560" y="4703760"/>
            <a:ext cx="0" cy="54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9696600" y="4812840"/>
            <a:ext cx="63360" cy="101160"/>
          </a:xfrm>
          <a:custGeom>
            <a:avLst/>
            <a:gdLst/>
            <a:ahLst/>
            <a:rect l="0" t="0" r="r" b="b"/>
            <a:pathLst>
              <a:path w="176" h="281">
                <a:moveTo>
                  <a:pt x="45" y="250"/>
                </a:moveTo>
                <a:lnTo>
                  <a:pt x="176" y="250"/>
                </a:lnTo>
                <a:lnTo>
                  <a:pt x="176" y="281"/>
                </a:lnTo>
                <a:lnTo>
                  <a:pt x="0" y="281"/>
                </a:lnTo>
                <a:lnTo>
                  <a:pt x="0" y="250"/>
                </a:lnTo>
                <a:cubicBezTo>
                  <a:pt x="14" y="235"/>
                  <a:pt x="33" y="215"/>
                  <a:pt x="58" y="190"/>
                </a:cubicBezTo>
                <a:cubicBezTo>
                  <a:pt x="82" y="165"/>
                  <a:pt x="98" y="149"/>
                  <a:pt x="104" y="142"/>
                </a:cubicBezTo>
                <a:cubicBezTo>
                  <a:pt x="116" y="129"/>
                  <a:pt x="125" y="117"/>
                  <a:pt x="130" y="108"/>
                </a:cubicBezTo>
                <a:cubicBezTo>
                  <a:pt x="135" y="99"/>
                  <a:pt x="137" y="90"/>
                  <a:pt x="137" y="81"/>
                </a:cubicBezTo>
                <a:cubicBezTo>
                  <a:pt x="137" y="66"/>
                  <a:pt x="132" y="54"/>
                  <a:pt x="121" y="45"/>
                </a:cubicBezTo>
                <a:cubicBezTo>
                  <a:pt x="110" y="36"/>
                  <a:pt x="97" y="31"/>
                  <a:pt x="80" y="31"/>
                </a:cubicBezTo>
                <a:cubicBezTo>
                  <a:pt x="69" y="31"/>
                  <a:pt x="56" y="33"/>
                  <a:pt x="43" y="37"/>
                </a:cubicBezTo>
                <a:cubicBezTo>
                  <a:pt x="30" y="41"/>
                  <a:pt x="17" y="47"/>
                  <a:pt x="2" y="56"/>
                </a:cubicBezTo>
                <a:lnTo>
                  <a:pt x="2" y="18"/>
                </a:lnTo>
                <a:cubicBezTo>
                  <a:pt x="17" y="12"/>
                  <a:pt x="31" y="7"/>
                  <a:pt x="44" y="4"/>
                </a:cubicBezTo>
                <a:cubicBezTo>
                  <a:pt x="57" y="1"/>
                  <a:pt x="69" y="0"/>
                  <a:pt x="80" y="0"/>
                </a:cubicBezTo>
                <a:cubicBezTo>
                  <a:pt x="108" y="0"/>
                  <a:pt x="132" y="7"/>
                  <a:pt x="149" y="21"/>
                </a:cubicBezTo>
                <a:cubicBezTo>
                  <a:pt x="166" y="35"/>
                  <a:pt x="174" y="54"/>
                  <a:pt x="174" y="78"/>
                </a:cubicBezTo>
                <a:cubicBezTo>
                  <a:pt x="174" y="90"/>
                  <a:pt x="172" y="100"/>
                  <a:pt x="168" y="110"/>
                </a:cubicBezTo>
                <a:cubicBezTo>
                  <a:pt x="164" y="121"/>
                  <a:pt x="156" y="133"/>
                  <a:pt x="145" y="146"/>
                </a:cubicBezTo>
                <a:cubicBezTo>
                  <a:pt x="142" y="150"/>
                  <a:pt x="132" y="160"/>
                  <a:pt x="115" y="177"/>
                </a:cubicBezTo>
                <a:cubicBezTo>
                  <a:pt x="98" y="194"/>
                  <a:pt x="75" y="219"/>
                  <a:pt x="45" y="25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9782280" y="4812840"/>
            <a:ext cx="68760" cy="103320"/>
          </a:xfrm>
          <a:custGeom>
            <a:avLst/>
            <a:gdLst/>
            <a:ahLst/>
            <a:rect l="0" t="0" r="r" b="b"/>
            <a:pathLst>
              <a:path w="191" h="287">
                <a:moveTo>
                  <a:pt x="96" y="29"/>
                </a:moveTo>
                <a:cubicBezTo>
                  <a:pt x="76" y="29"/>
                  <a:pt x="61" y="39"/>
                  <a:pt x="52" y="57"/>
                </a:cubicBezTo>
                <a:cubicBezTo>
                  <a:pt x="42" y="76"/>
                  <a:pt x="37" y="105"/>
                  <a:pt x="37" y="143"/>
                </a:cubicBezTo>
                <a:cubicBezTo>
                  <a:pt x="37" y="181"/>
                  <a:pt x="42" y="210"/>
                  <a:pt x="52" y="229"/>
                </a:cubicBezTo>
                <a:cubicBezTo>
                  <a:pt x="61" y="248"/>
                  <a:pt x="76" y="257"/>
                  <a:pt x="96" y="257"/>
                </a:cubicBezTo>
                <a:cubicBezTo>
                  <a:pt x="115" y="257"/>
                  <a:pt x="130" y="248"/>
                  <a:pt x="139" y="229"/>
                </a:cubicBezTo>
                <a:cubicBezTo>
                  <a:pt x="149" y="210"/>
                  <a:pt x="154" y="181"/>
                  <a:pt x="154" y="143"/>
                </a:cubicBezTo>
                <a:cubicBezTo>
                  <a:pt x="154" y="105"/>
                  <a:pt x="149" y="76"/>
                  <a:pt x="139" y="57"/>
                </a:cubicBezTo>
                <a:cubicBezTo>
                  <a:pt x="130" y="39"/>
                  <a:pt x="115" y="29"/>
                  <a:pt x="96" y="29"/>
                </a:cubicBezTo>
                <a:moveTo>
                  <a:pt x="96" y="0"/>
                </a:moveTo>
                <a:cubicBezTo>
                  <a:pt x="127" y="0"/>
                  <a:pt x="150" y="12"/>
                  <a:pt x="167" y="36"/>
                </a:cubicBezTo>
                <a:cubicBezTo>
                  <a:pt x="183" y="61"/>
                  <a:pt x="191" y="96"/>
                  <a:pt x="191" y="143"/>
                </a:cubicBezTo>
                <a:cubicBezTo>
                  <a:pt x="191" y="190"/>
                  <a:pt x="183" y="225"/>
                  <a:pt x="167" y="250"/>
                </a:cubicBezTo>
                <a:cubicBezTo>
                  <a:pt x="150" y="274"/>
                  <a:pt x="127" y="287"/>
                  <a:pt x="96" y="287"/>
                </a:cubicBezTo>
                <a:cubicBezTo>
                  <a:pt x="64" y="287"/>
                  <a:pt x="40" y="274"/>
                  <a:pt x="24" y="250"/>
                </a:cubicBezTo>
                <a:cubicBezTo>
                  <a:pt x="8" y="225"/>
                  <a:pt x="0" y="190"/>
                  <a:pt x="0" y="143"/>
                </a:cubicBezTo>
                <a:cubicBezTo>
                  <a:pt x="0" y="96"/>
                  <a:pt x="8" y="61"/>
                  <a:pt x="24" y="36"/>
                </a:cubicBezTo>
                <a:cubicBezTo>
                  <a:pt x="40" y="12"/>
                  <a:pt x="64" y="0"/>
                  <a:pt x="96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 flipV="1">
            <a:off x="10311120" y="4703760"/>
            <a:ext cx="0" cy="54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244880" y="4812840"/>
            <a:ext cx="65520" cy="103320"/>
          </a:xfrm>
          <a:custGeom>
            <a:avLst/>
            <a:gdLst/>
            <a:ahLst/>
            <a:rect l="0" t="0" r="r" b="b"/>
            <a:pathLst>
              <a:path w="182" h="287">
                <a:moveTo>
                  <a:pt x="125" y="132"/>
                </a:moveTo>
                <a:cubicBezTo>
                  <a:pt x="143" y="135"/>
                  <a:pt x="157" y="143"/>
                  <a:pt x="167" y="155"/>
                </a:cubicBezTo>
                <a:cubicBezTo>
                  <a:pt x="177" y="167"/>
                  <a:pt x="182" y="183"/>
                  <a:pt x="182" y="201"/>
                </a:cubicBezTo>
                <a:cubicBezTo>
                  <a:pt x="182" y="228"/>
                  <a:pt x="173" y="249"/>
                  <a:pt x="154" y="264"/>
                </a:cubicBezTo>
                <a:cubicBezTo>
                  <a:pt x="135" y="279"/>
                  <a:pt x="109" y="287"/>
                  <a:pt x="74" y="287"/>
                </a:cubicBezTo>
                <a:cubicBezTo>
                  <a:pt x="63" y="287"/>
                  <a:pt x="51" y="285"/>
                  <a:pt x="38" y="283"/>
                </a:cubicBezTo>
                <a:cubicBezTo>
                  <a:pt x="25" y="281"/>
                  <a:pt x="13" y="277"/>
                  <a:pt x="0" y="273"/>
                </a:cubicBezTo>
                <a:lnTo>
                  <a:pt x="0" y="237"/>
                </a:lnTo>
                <a:cubicBezTo>
                  <a:pt x="10" y="243"/>
                  <a:pt x="21" y="247"/>
                  <a:pt x="34" y="250"/>
                </a:cubicBezTo>
                <a:cubicBezTo>
                  <a:pt x="46" y="254"/>
                  <a:pt x="60" y="255"/>
                  <a:pt x="73" y="255"/>
                </a:cubicBezTo>
                <a:cubicBezTo>
                  <a:pt x="97" y="255"/>
                  <a:pt x="114" y="250"/>
                  <a:pt x="127" y="241"/>
                </a:cubicBezTo>
                <a:cubicBezTo>
                  <a:pt x="139" y="232"/>
                  <a:pt x="145" y="219"/>
                  <a:pt x="145" y="201"/>
                </a:cubicBezTo>
                <a:cubicBezTo>
                  <a:pt x="145" y="185"/>
                  <a:pt x="139" y="172"/>
                  <a:pt x="128" y="162"/>
                </a:cubicBezTo>
                <a:cubicBezTo>
                  <a:pt x="117" y="153"/>
                  <a:pt x="101" y="148"/>
                  <a:pt x="80" y="148"/>
                </a:cubicBezTo>
                <a:lnTo>
                  <a:pt x="47" y="148"/>
                </a:lnTo>
                <a:lnTo>
                  <a:pt x="47" y="118"/>
                </a:lnTo>
                <a:lnTo>
                  <a:pt x="82" y="118"/>
                </a:lnTo>
                <a:cubicBezTo>
                  <a:pt x="100" y="118"/>
                  <a:pt x="114" y="114"/>
                  <a:pt x="124" y="107"/>
                </a:cubicBezTo>
                <a:cubicBezTo>
                  <a:pt x="134" y="99"/>
                  <a:pt x="139" y="89"/>
                  <a:pt x="139" y="75"/>
                </a:cubicBezTo>
                <a:cubicBezTo>
                  <a:pt x="139" y="61"/>
                  <a:pt x="134" y="50"/>
                  <a:pt x="123" y="42"/>
                </a:cubicBezTo>
                <a:cubicBezTo>
                  <a:pt x="113" y="35"/>
                  <a:pt x="99" y="31"/>
                  <a:pt x="80" y="31"/>
                </a:cubicBezTo>
                <a:cubicBezTo>
                  <a:pt x="70" y="31"/>
                  <a:pt x="59" y="32"/>
                  <a:pt x="47" y="34"/>
                </a:cubicBezTo>
                <a:cubicBezTo>
                  <a:pt x="35" y="37"/>
                  <a:pt x="22" y="40"/>
                  <a:pt x="8" y="45"/>
                </a:cubicBezTo>
                <a:lnTo>
                  <a:pt x="8" y="11"/>
                </a:lnTo>
                <a:cubicBezTo>
                  <a:pt x="22" y="7"/>
                  <a:pt x="35" y="5"/>
                  <a:pt x="48" y="3"/>
                </a:cubicBezTo>
                <a:cubicBezTo>
                  <a:pt x="61" y="1"/>
                  <a:pt x="73" y="0"/>
                  <a:pt x="84" y="0"/>
                </a:cubicBezTo>
                <a:cubicBezTo>
                  <a:pt x="112" y="0"/>
                  <a:pt x="134" y="6"/>
                  <a:pt x="151" y="19"/>
                </a:cubicBezTo>
                <a:cubicBezTo>
                  <a:pt x="167" y="32"/>
                  <a:pt x="176" y="49"/>
                  <a:pt x="176" y="71"/>
                </a:cubicBezTo>
                <a:cubicBezTo>
                  <a:pt x="176" y="86"/>
                  <a:pt x="171" y="99"/>
                  <a:pt x="163" y="110"/>
                </a:cubicBezTo>
                <a:cubicBezTo>
                  <a:pt x="154" y="120"/>
                  <a:pt x="141" y="128"/>
                  <a:pt x="125" y="13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0329840" y="4812840"/>
            <a:ext cx="69120" cy="103320"/>
          </a:xfrm>
          <a:custGeom>
            <a:avLst/>
            <a:gdLst/>
            <a:ahLst/>
            <a:rect l="0" t="0" r="r" b="b"/>
            <a:pathLst>
              <a:path w="192" h="287">
                <a:moveTo>
                  <a:pt x="96" y="29"/>
                </a:moveTo>
                <a:cubicBezTo>
                  <a:pt x="76" y="29"/>
                  <a:pt x="62" y="39"/>
                  <a:pt x="52" y="57"/>
                </a:cubicBezTo>
                <a:cubicBezTo>
                  <a:pt x="43" y="76"/>
                  <a:pt x="38" y="105"/>
                  <a:pt x="38" y="143"/>
                </a:cubicBezTo>
                <a:cubicBezTo>
                  <a:pt x="38" y="181"/>
                  <a:pt x="43" y="210"/>
                  <a:pt x="52" y="229"/>
                </a:cubicBezTo>
                <a:cubicBezTo>
                  <a:pt x="62" y="248"/>
                  <a:pt x="76" y="257"/>
                  <a:pt x="96" y="257"/>
                </a:cubicBezTo>
                <a:cubicBezTo>
                  <a:pt x="116" y="257"/>
                  <a:pt x="130" y="248"/>
                  <a:pt x="140" y="229"/>
                </a:cubicBezTo>
                <a:cubicBezTo>
                  <a:pt x="150" y="210"/>
                  <a:pt x="154" y="181"/>
                  <a:pt x="154" y="143"/>
                </a:cubicBezTo>
                <a:cubicBezTo>
                  <a:pt x="154" y="105"/>
                  <a:pt x="150" y="76"/>
                  <a:pt x="140" y="57"/>
                </a:cubicBezTo>
                <a:cubicBezTo>
                  <a:pt x="130" y="39"/>
                  <a:pt x="116" y="29"/>
                  <a:pt x="96" y="29"/>
                </a:cubicBezTo>
                <a:moveTo>
                  <a:pt x="96" y="0"/>
                </a:moveTo>
                <a:cubicBezTo>
                  <a:pt x="127" y="0"/>
                  <a:pt x="151" y="12"/>
                  <a:pt x="167" y="36"/>
                </a:cubicBezTo>
                <a:cubicBezTo>
                  <a:pt x="184" y="61"/>
                  <a:pt x="192" y="96"/>
                  <a:pt x="192" y="143"/>
                </a:cubicBezTo>
                <a:cubicBezTo>
                  <a:pt x="192" y="190"/>
                  <a:pt x="184" y="225"/>
                  <a:pt x="167" y="250"/>
                </a:cubicBezTo>
                <a:cubicBezTo>
                  <a:pt x="151" y="274"/>
                  <a:pt x="127" y="287"/>
                  <a:pt x="96" y="287"/>
                </a:cubicBezTo>
                <a:cubicBezTo>
                  <a:pt x="65" y="287"/>
                  <a:pt x="41" y="274"/>
                  <a:pt x="25" y="250"/>
                </a:cubicBezTo>
                <a:cubicBezTo>
                  <a:pt x="8" y="225"/>
                  <a:pt x="0" y="190"/>
                  <a:pt x="0" y="143"/>
                </a:cubicBezTo>
                <a:cubicBezTo>
                  <a:pt x="0" y="96"/>
                  <a:pt x="8" y="61"/>
                  <a:pt x="25" y="36"/>
                </a:cubicBezTo>
                <a:cubicBezTo>
                  <a:pt x="41" y="12"/>
                  <a:pt x="65" y="0"/>
                  <a:pt x="96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 flipV="1">
            <a:off x="10858680" y="4703760"/>
            <a:ext cx="0" cy="54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786680" y="4814640"/>
            <a:ext cx="72720" cy="99360"/>
          </a:xfrm>
          <a:custGeom>
            <a:avLst/>
            <a:gdLst/>
            <a:ahLst/>
            <a:rect l="0" t="0" r="r" b="b"/>
            <a:pathLst>
              <a:path w="202" h="276">
                <a:moveTo>
                  <a:pt x="124" y="32"/>
                </a:moveTo>
                <a:lnTo>
                  <a:pt x="30" y="179"/>
                </a:lnTo>
                <a:lnTo>
                  <a:pt x="124" y="179"/>
                </a:lnTo>
                <a:lnTo>
                  <a:pt x="124" y="32"/>
                </a:lnTo>
                <a:moveTo>
                  <a:pt x="115" y="0"/>
                </a:moveTo>
                <a:lnTo>
                  <a:pt x="163" y="0"/>
                </a:lnTo>
                <a:lnTo>
                  <a:pt x="163" y="179"/>
                </a:lnTo>
                <a:lnTo>
                  <a:pt x="202" y="179"/>
                </a:lnTo>
                <a:lnTo>
                  <a:pt x="202" y="210"/>
                </a:lnTo>
                <a:lnTo>
                  <a:pt x="163" y="210"/>
                </a:lnTo>
                <a:lnTo>
                  <a:pt x="163" y="276"/>
                </a:lnTo>
                <a:lnTo>
                  <a:pt x="124" y="276"/>
                </a:lnTo>
                <a:lnTo>
                  <a:pt x="124" y="210"/>
                </a:lnTo>
                <a:lnTo>
                  <a:pt x="0" y="210"/>
                </a:lnTo>
                <a:lnTo>
                  <a:pt x="0" y="174"/>
                </a:lnTo>
                <a:lnTo>
                  <a:pt x="115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875600" y="4812840"/>
            <a:ext cx="68760" cy="103320"/>
          </a:xfrm>
          <a:custGeom>
            <a:avLst/>
            <a:gdLst/>
            <a:ahLst/>
            <a:rect l="0" t="0" r="r" b="b"/>
            <a:pathLst>
              <a:path w="191" h="287">
                <a:moveTo>
                  <a:pt x="96" y="29"/>
                </a:moveTo>
                <a:cubicBezTo>
                  <a:pt x="76" y="29"/>
                  <a:pt x="62" y="39"/>
                  <a:pt x="52" y="57"/>
                </a:cubicBezTo>
                <a:cubicBezTo>
                  <a:pt x="42" y="76"/>
                  <a:pt x="37" y="105"/>
                  <a:pt x="37" y="143"/>
                </a:cubicBezTo>
                <a:cubicBezTo>
                  <a:pt x="37" y="181"/>
                  <a:pt x="42" y="210"/>
                  <a:pt x="52" y="229"/>
                </a:cubicBezTo>
                <a:cubicBezTo>
                  <a:pt x="62" y="248"/>
                  <a:pt x="76" y="257"/>
                  <a:pt x="96" y="257"/>
                </a:cubicBezTo>
                <a:cubicBezTo>
                  <a:pt x="115" y="257"/>
                  <a:pt x="130" y="248"/>
                  <a:pt x="140" y="229"/>
                </a:cubicBezTo>
                <a:cubicBezTo>
                  <a:pt x="149" y="210"/>
                  <a:pt x="154" y="181"/>
                  <a:pt x="154" y="143"/>
                </a:cubicBezTo>
                <a:cubicBezTo>
                  <a:pt x="154" y="105"/>
                  <a:pt x="149" y="76"/>
                  <a:pt x="140" y="57"/>
                </a:cubicBezTo>
                <a:cubicBezTo>
                  <a:pt x="130" y="39"/>
                  <a:pt x="115" y="29"/>
                  <a:pt x="96" y="29"/>
                </a:cubicBezTo>
                <a:moveTo>
                  <a:pt x="96" y="0"/>
                </a:moveTo>
                <a:cubicBezTo>
                  <a:pt x="127" y="0"/>
                  <a:pt x="151" y="12"/>
                  <a:pt x="167" y="36"/>
                </a:cubicBezTo>
                <a:cubicBezTo>
                  <a:pt x="183" y="61"/>
                  <a:pt x="191" y="96"/>
                  <a:pt x="191" y="143"/>
                </a:cubicBezTo>
                <a:cubicBezTo>
                  <a:pt x="191" y="190"/>
                  <a:pt x="183" y="225"/>
                  <a:pt x="167" y="250"/>
                </a:cubicBezTo>
                <a:cubicBezTo>
                  <a:pt x="151" y="274"/>
                  <a:pt x="127" y="287"/>
                  <a:pt x="96" y="287"/>
                </a:cubicBezTo>
                <a:cubicBezTo>
                  <a:pt x="64" y="287"/>
                  <a:pt x="41" y="274"/>
                  <a:pt x="24" y="250"/>
                </a:cubicBezTo>
                <a:cubicBezTo>
                  <a:pt x="8" y="225"/>
                  <a:pt x="0" y="190"/>
                  <a:pt x="0" y="143"/>
                </a:cubicBezTo>
                <a:cubicBezTo>
                  <a:pt x="0" y="96"/>
                  <a:pt x="8" y="61"/>
                  <a:pt x="24" y="36"/>
                </a:cubicBezTo>
                <a:cubicBezTo>
                  <a:pt x="41" y="12"/>
                  <a:pt x="64" y="0"/>
                  <a:pt x="96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11406240" y="4703760"/>
            <a:ext cx="0" cy="54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1340000" y="4814640"/>
            <a:ext cx="64440" cy="101520"/>
          </a:xfrm>
          <a:custGeom>
            <a:avLst/>
            <a:gdLst/>
            <a:ahLst/>
            <a:rect l="0" t="0" r="r" b="b"/>
            <a:pathLst>
              <a:path w="179" h="282">
                <a:moveTo>
                  <a:pt x="12" y="0"/>
                </a:moveTo>
                <a:lnTo>
                  <a:pt x="159" y="0"/>
                </a:lnTo>
                <a:lnTo>
                  <a:pt x="159" y="31"/>
                </a:lnTo>
                <a:lnTo>
                  <a:pt x="46" y="31"/>
                </a:lnTo>
                <a:lnTo>
                  <a:pt x="46" y="99"/>
                </a:lnTo>
                <a:cubicBezTo>
                  <a:pt x="51" y="97"/>
                  <a:pt x="57" y="95"/>
                  <a:pt x="62" y="94"/>
                </a:cubicBezTo>
                <a:cubicBezTo>
                  <a:pt x="67" y="93"/>
                  <a:pt x="73" y="93"/>
                  <a:pt x="78" y="93"/>
                </a:cubicBezTo>
                <a:cubicBezTo>
                  <a:pt x="110" y="93"/>
                  <a:pt x="134" y="101"/>
                  <a:pt x="152" y="118"/>
                </a:cubicBezTo>
                <a:cubicBezTo>
                  <a:pt x="170" y="135"/>
                  <a:pt x="179" y="158"/>
                  <a:pt x="179" y="187"/>
                </a:cubicBezTo>
                <a:cubicBezTo>
                  <a:pt x="179" y="217"/>
                  <a:pt x="170" y="240"/>
                  <a:pt x="152" y="257"/>
                </a:cubicBezTo>
                <a:cubicBezTo>
                  <a:pt x="133" y="273"/>
                  <a:pt x="107" y="282"/>
                  <a:pt x="73" y="282"/>
                </a:cubicBezTo>
                <a:cubicBezTo>
                  <a:pt x="61" y="282"/>
                  <a:pt x="49" y="281"/>
                  <a:pt x="37" y="279"/>
                </a:cubicBezTo>
                <a:cubicBezTo>
                  <a:pt x="25" y="277"/>
                  <a:pt x="13" y="274"/>
                  <a:pt x="0" y="270"/>
                </a:cubicBezTo>
                <a:lnTo>
                  <a:pt x="0" y="232"/>
                </a:lnTo>
                <a:cubicBezTo>
                  <a:pt x="11" y="238"/>
                  <a:pt x="23" y="243"/>
                  <a:pt x="34" y="246"/>
                </a:cubicBezTo>
                <a:cubicBezTo>
                  <a:pt x="46" y="249"/>
                  <a:pt x="59" y="250"/>
                  <a:pt x="72" y="250"/>
                </a:cubicBezTo>
                <a:cubicBezTo>
                  <a:pt x="93" y="250"/>
                  <a:pt x="111" y="245"/>
                  <a:pt x="123" y="233"/>
                </a:cubicBezTo>
                <a:cubicBezTo>
                  <a:pt x="136" y="222"/>
                  <a:pt x="142" y="207"/>
                  <a:pt x="142" y="187"/>
                </a:cubicBezTo>
                <a:cubicBezTo>
                  <a:pt x="142" y="168"/>
                  <a:pt x="136" y="152"/>
                  <a:pt x="123" y="141"/>
                </a:cubicBezTo>
                <a:cubicBezTo>
                  <a:pt x="111" y="130"/>
                  <a:pt x="93" y="124"/>
                  <a:pt x="72" y="124"/>
                </a:cubicBezTo>
                <a:cubicBezTo>
                  <a:pt x="62" y="124"/>
                  <a:pt x="52" y="125"/>
                  <a:pt x="42" y="128"/>
                </a:cubicBezTo>
                <a:cubicBezTo>
                  <a:pt x="32" y="130"/>
                  <a:pt x="22" y="133"/>
                  <a:pt x="12" y="138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1424960" y="4812840"/>
            <a:ext cx="69120" cy="103320"/>
          </a:xfrm>
          <a:custGeom>
            <a:avLst/>
            <a:gdLst/>
            <a:ahLst/>
            <a:rect l="0" t="0" r="r" b="b"/>
            <a:pathLst>
              <a:path w="192" h="287">
                <a:moveTo>
                  <a:pt x="96" y="29"/>
                </a:moveTo>
                <a:cubicBezTo>
                  <a:pt x="76" y="29"/>
                  <a:pt x="62" y="39"/>
                  <a:pt x="52" y="57"/>
                </a:cubicBezTo>
                <a:cubicBezTo>
                  <a:pt x="43" y="76"/>
                  <a:pt x="38" y="105"/>
                  <a:pt x="38" y="143"/>
                </a:cubicBezTo>
                <a:cubicBezTo>
                  <a:pt x="38" y="181"/>
                  <a:pt x="43" y="210"/>
                  <a:pt x="52" y="229"/>
                </a:cubicBezTo>
                <a:cubicBezTo>
                  <a:pt x="62" y="248"/>
                  <a:pt x="76" y="257"/>
                  <a:pt x="96" y="257"/>
                </a:cubicBezTo>
                <a:cubicBezTo>
                  <a:pt x="116" y="257"/>
                  <a:pt x="130" y="248"/>
                  <a:pt x="140" y="229"/>
                </a:cubicBezTo>
                <a:cubicBezTo>
                  <a:pt x="150" y="210"/>
                  <a:pt x="154" y="181"/>
                  <a:pt x="154" y="143"/>
                </a:cubicBezTo>
                <a:cubicBezTo>
                  <a:pt x="154" y="105"/>
                  <a:pt x="150" y="76"/>
                  <a:pt x="140" y="57"/>
                </a:cubicBezTo>
                <a:cubicBezTo>
                  <a:pt x="130" y="39"/>
                  <a:pt x="116" y="29"/>
                  <a:pt x="96" y="29"/>
                </a:cubicBezTo>
                <a:moveTo>
                  <a:pt x="96" y="0"/>
                </a:moveTo>
                <a:cubicBezTo>
                  <a:pt x="127" y="0"/>
                  <a:pt x="151" y="12"/>
                  <a:pt x="167" y="36"/>
                </a:cubicBezTo>
                <a:cubicBezTo>
                  <a:pt x="184" y="61"/>
                  <a:pt x="192" y="96"/>
                  <a:pt x="192" y="143"/>
                </a:cubicBezTo>
                <a:cubicBezTo>
                  <a:pt x="192" y="190"/>
                  <a:pt x="184" y="225"/>
                  <a:pt x="167" y="250"/>
                </a:cubicBezTo>
                <a:cubicBezTo>
                  <a:pt x="151" y="274"/>
                  <a:pt x="127" y="287"/>
                  <a:pt x="96" y="287"/>
                </a:cubicBezTo>
                <a:cubicBezTo>
                  <a:pt x="65" y="287"/>
                  <a:pt x="41" y="274"/>
                  <a:pt x="25" y="250"/>
                </a:cubicBezTo>
                <a:cubicBezTo>
                  <a:pt x="8" y="225"/>
                  <a:pt x="0" y="190"/>
                  <a:pt x="0" y="143"/>
                </a:cubicBezTo>
                <a:cubicBezTo>
                  <a:pt x="0" y="96"/>
                  <a:pt x="8" y="61"/>
                  <a:pt x="25" y="36"/>
                </a:cubicBezTo>
                <a:cubicBezTo>
                  <a:pt x="41" y="12"/>
                  <a:pt x="65" y="0"/>
                  <a:pt x="96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 flipV="1">
            <a:off x="11953800" y="4703760"/>
            <a:ext cx="0" cy="5436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1886120" y="4812840"/>
            <a:ext cx="68760" cy="103320"/>
          </a:xfrm>
          <a:custGeom>
            <a:avLst/>
            <a:gdLst/>
            <a:ahLst/>
            <a:rect l="0" t="0" r="r" b="b"/>
            <a:pathLst>
              <a:path w="191" h="287">
                <a:moveTo>
                  <a:pt x="98" y="128"/>
                </a:moveTo>
                <a:cubicBezTo>
                  <a:pt x="82" y="128"/>
                  <a:pt x="68" y="133"/>
                  <a:pt x="59" y="145"/>
                </a:cubicBezTo>
                <a:cubicBezTo>
                  <a:pt x="49" y="156"/>
                  <a:pt x="44" y="173"/>
                  <a:pt x="44" y="193"/>
                </a:cubicBezTo>
                <a:cubicBezTo>
                  <a:pt x="44" y="213"/>
                  <a:pt x="49" y="228"/>
                  <a:pt x="59" y="240"/>
                </a:cubicBezTo>
                <a:cubicBezTo>
                  <a:pt x="68" y="251"/>
                  <a:pt x="82" y="257"/>
                  <a:pt x="98" y="257"/>
                </a:cubicBezTo>
                <a:cubicBezTo>
                  <a:pt x="115" y="257"/>
                  <a:pt x="128" y="251"/>
                  <a:pt x="139" y="240"/>
                </a:cubicBezTo>
                <a:cubicBezTo>
                  <a:pt x="149" y="228"/>
                  <a:pt x="154" y="213"/>
                  <a:pt x="154" y="193"/>
                </a:cubicBezTo>
                <a:cubicBezTo>
                  <a:pt x="154" y="173"/>
                  <a:pt x="149" y="156"/>
                  <a:pt x="139" y="145"/>
                </a:cubicBezTo>
                <a:cubicBezTo>
                  <a:pt x="128" y="133"/>
                  <a:pt x="115" y="128"/>
                  <a:pt x="98" y="128"/>
                </a:cubicBezTo>
                <a:moveTo>
                  <a:pt x="173" y="11"/>
                </a:moveTo>
                <a:lnTo>
                  <a:pt x="173" y="45"/>
                </a:lnTo>
                <a:cubicBezTo>
                  <a:pt x="164" y="40"/>
                  <a:pt x="155" y="37"/>
                  <a:pt x="145" y="35"/>
                </a:cubicBezTo>
                <a:cubicBezTo>
                  <a:pt x="135" y="32"/>
                  <a:pt x="125" y="31"/>
                  <a:pt x="116" y="31"/>
                </a:cubicBezTo>
                <a:cubicBezTo>
                  <a:pt x="91" y="31"/>
                  <a:pt x="72" y="39"/>
                  <a:pt x="59" y="56"/>
                </a:cubicBezTo>
                <a:cubicBezTo>
                  <a:pt x="46" y="73"/>
                  <a:pt x="39" y="98"/>
                  <a:pt x="37" y="131"/>
                </a:cubicBezTo>
                <a:cubicBezTo>
                  <a:pt x="44" y="120"/>
                  <a:pt x="53" y="112"/>
                  <a:pt x="64" y="107"/>
                </a:cubicBezTo>
                <a:cubicBezTo>
                  <a:pt x="75" y="101"/>
                  <a:pt x="87" y="98"/>
                  <a:pt x="101" y="98"/>
                </a:cubicBezTo>
                <a:cubicBezTo>
                  <a:pt x="128" y="98"/>
                  <a:pt x="151" y="106"/>
                  <a:pt x="167" y="123"/>
                </a:cubicBezTo>
                <a:cubicBezTo>
                  <a:pt x="183" y="140"/>
                  <a:pt x="191" y="163"/>
                  <a:pt x="191" y="193"/>
                </a:cubicBezTo>
                <a:cubicBezTo>
                  <a:pt x="191" y="221"/>
                  <a:pt x="183" y="244"/>
                  <a:pt x="166" y="261"/>
                </a:cubicBezTo>
                <a:cubicBezTo>
                  <a:pt x="150" y="278"/>
                  <a:pt x="126" y="287"/>
                  <a:pt x="98" y="287"/>
                </a:cubicBezTo>
                <a:cubicBezTo>
                  <a:pt x="67" y="287"/>
                  <a:pt x="42" y="274"/>
                  <a:pt x="25" y="250"/>
                </a:cubicBezTo>
                <a:cubicBezTo>
                  <a:pt x="8" y="225"/>
                  <a:pt x="0" y="190"/>
                  <a:pt x="0" y="143"/>
                </a:cubicBezTo>
                <a:cubicBezTo>
                  <a:pt x="0" y="99"/>
                  <a:pt x="10" y="64"/>
                  <a:pt x="31" y="38"/>
                </a:cubicBezTo>
                <a:cubicBezTo>
                  <a:pt x="52" y="13"/>
                  <a:pt x="79" y="0"/>
                  <a:pt x="114" y="0"/>
                </a:cubicBezTo>
                <a:cubicBezTo>
                  <a:pt x="124" y="0"/>
                  <a:pt x="133" y="1"/>
                  <a:pt x="144" y="2"/>
                </a:cubicBezTo>
                <a:cubicBezTo>
                  <a:pt x="153" y="4"/>
                  <a:pt x="163" y="7"/>
                  <a:pt x="173" y="1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1972160" y="4812840"/>
            <a:ext cx="69120" cy="103320"/>
          </a:xfrm>
          <a:custGeom>
            <a:avLst/>
            <a:gdLst/>
            <a:ahLst/>
            <a:rect l="0" t="0" r="r" b="b"/>
            <a:pathLst>
              <a:path w="192" h="287">
                <a:moveTo>
                  <a:pt x="96" y="29"/>
                </a:moveTo>
                <a:cubicBezTo>
                  <a:pt x="76" y="29"/>
                  <a:pt x="62" y="39"/>
                  <a:pt x="52" y="57"/>
                </a:cubicBezTo>
                <a:cubicBezTo>
                  <a:pt x="42" y="76"/>
                  <a:pt x="38" y="105"/>
                  <a:pt x="38" y="143"/>
                </a:cubicBezTo>
                <a:cubicBezTo>
                  <a:pt x="38" y="181"/>
                  <a:pt x="42" y="210"/>
                  <a:pt x="52" y="229"/>
                </a:cubicBezTo>
                <a:cubicBezTo>
                  <a:pt x="62" y="248"/>
                  <a:pt x="76" y="257"/>
                  <a:pt x="96" y="257"/>
                </a:cubicBezTo>
                <a:cubicBezTo>
                  <a:pt x="116" y="257"/>
                  <a:pt x="130" y="248"/>
                  <a:pt x="140" y="229"/>
                </a:cubicBezTo>
                <a:cubicBezTo>
                  <a:pt x="149" y="210"/>
                  <a:pt x="154" y="181"/>
                  <a:pt x="154" y="143"/>
                </a:cubicBezTo>
                <a:cubicBezTo>
                  <a:pt x="154" y="105"/>
                  <a:pt x="149" y="76"/>
                  <a:pt x="140" y="57"/>
                </a:cubicBezTo>
                <a:cubicBezTo>
                  <a:pt x="130" y="39"/>
                  <a:pt x="116" y="29"/>
                  <a:pt x="96" y="29"/>
                </a:cubicBezTo>
                <a:moveTo>
                  <a:pt x="96" y="0"/>
                </a:moveTo>
                <a:cubicBezTo>
                  <a:pt x="127" y="0"/>
                  <a:pt x="151" y="12"/>
                  <a:pt x="167" y="36"/>
                </a:cubicBezTo>
                <a:cubicBezTo>
                  <a:pt x="183" y="61"/>
                  <a:pt x="192" y="96"/>
                  <a:pt x="192" y="143"/>
                </a:cubicBezTo>
                <a:cubicBezTo>
                  <a:pt x="192" y="190"/>
                  <a:pt x="183" y="225"/>
                  <a:pt x="167" y="250"/>
                </a:cubicBezTo>
                <a:cubicBezTo>
                  <a:pt x="151" y="274"/>
                  <a:pt x="127" y="287"/>
                  <a:pt x="96" y="287"/>
                </a:cubicBezTo>
                <a:cubicBezTo>
                  <a:pt x="64" y="287"/>
                  <a:pt x="41" y="274"/>
                  <a:pt x="25" y="250"/>
                </a:cubicBezTo>
                <a:cubicBezTo>
                  <a:pt x="8" y="225"/>
                  <a:pt x="0" y="190"/>
                  <a:pt x="0" y="143"/>
                </a:cubicBezTo>
                <a:cubicBezTo>
                  <a:pt x="0" y="96"/>
                  <a:pt x="8" y="61"/>
                  <a:pt x="25" y="36"/>
                </a:cubicBezTo>
                <a:cubicBezTo>
                  <a:pt x="41" y="12"/>
                  <a:pt x="64" y="0"/>
                  <a:pt x="96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 flipV="1">
            <a:off x="771048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 flipV="1">
            <a:off x="784728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 flipV="1">
            <a:off x="798408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 flipV="1">
            <a:off x="825804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 flipV="1">
            <a:off x="839484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 flipV="1">
            <a:off x="853164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 flipV="1">
            <a:off x="880560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 flipV="1">
            <a:off x="894240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 flipV="1">
            <a:off x="907920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 flipV="1">
            <a:off x="935316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 flipV="1">
            <a:off x="948996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 flipV="1">
            <a:off x="962676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 flipV="1">
            <a:off x="990072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 flipV="1">
            <a:off x="1003752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 flipV="1">
            <a:off x="1017432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 flipV="1">
            <a:off x="1044828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 flipV="1">
            <a:off x="1058508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 flipV="1">
            <a:off x="1072188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 flipV="1">
            <a:off x="1099584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 flipV="1">
            <a:off x="1113264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 flipV="1">
            <a:off x="1126944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 flipV="1">
            <a:off x="1154340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 flipV="1">
            <a:off x="1168020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 flipV="1">
            <a:off x="11817000" y="4731120"/>
            <a:ext cx="0" cy="2700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3240" bIns="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8668440" y="4758120"/>
            <a:ext cx="5472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668440" y="3919680"/>
            <a:ext cx="5472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560440" y="3869280"/>
            <a:ext cx="64440" cy="101520"/>
          </a:xfrm>
          <a:custGeom>
            <a:avLst/>
            <a:gdLst/>
            <a:ahLst/>
            <a:rect l="0" t="0" r="r" b="b"/>
            <a:pathLst>
              <a:path w="179" h="282">
                <a:moveTo>
                  <a:pt x="12" y="0"/>
                </a:moveTo>
                <a:lnTo>
                  <a:pt x="158" y="0"/>
                </a:lnTo>
                <a:lnTo>
                  <a:pt x="158" y="31"/>
                </a:lnTo>
                <a:lnTo>
                  <a:pt x="46" y="31"/>
                </a:lnTo>
                <a:lnTo>
                  <a:pt x="46" y="100"/>
                </a:lnTo>
                <a:cubicBezTo>
                  <a:pt x="51" y="98"/>
                  <a:pt x="57" y="97"/>
                  <a:pt x="62" y="96"/>
                </a:cubicBezTo>
                <a:cubicBezTo>
                  <a:pt x="67" y="95"/>
                  <a:pt x="73" y="94"/>
                  <a:pt x="78" y="94"/>
                </a:cubicBezTo>
                <a:cubicBezTo>
                  <a:pt x="109" y="94"/>
                  <a:pt x="133" y="103"/>
                  <a:pt x="151" y="120"/>
                </a:cubicBezTo>
                <a:cubicBezTo>
                  <a:pt x="170" y="137"/>
                  <a:pt x="179" y="159"/>
                  <a:pt x="179" y="188"/>
                </a:cubicBezTo>
                <a:cubicBezTo>
                  <a:pt x="179" y="218"/>
                  <a:pt x="170" y="241"/>
                  <a:pt x="151" y="257"/>
                </a:cubicBezTo>
                <a:cubicBezTo>
                  <a:pt x="132" y="274"/>
                  <a:pt x="106" y="282"/>
                  <a:pt x="73" y="282"/>
                </a:cubicBezTo>
                <a:cubicBezTo>
                  <a:pt x="61" y="282"/>
                  <a:pt x="49" y="281"/>
                  <a:pt x="37" y="279"/>
                </a:cubicBezTo>
                <a:cubicBezTo>
                  <a:pt x="25" y="277"/>
                  <a:pt x="13" y="274"/>
                  <a:pt x="0" y="270"/>
                </a:cubicBezTo>
                <a:lnTo>
                  <a:pt x="0" y="233"/>
                </a:lnTo>
                <a:cubicBezTo>
                  <a:pt x="11" y="239"/>
                  <a:pt x="23" y="243"/>
                  <a:pt x="34" y="246"/>
                </a:cubicBezTo>
                <a:cubicBezTo>
                  <a:pt x="46" y="249"/>
                  <a:pt x="59" y="251"/>
                  <a:pt x="72" y="251"/>
                </a:cubicBezTo>
                <a:cubicBezTo>
                  <a:pt x="93" y="251"/>
                  <a:pt x="110" y="245"/>
                  <a:pt x="122" y="234"/>
                </a:cubicBezTo>
                <a:cubicBezTo>
                  <a:pt x="135" y="223"/>
                  <a:pt x="141" y="207"/>
                  <a:pt x="141" y="188"/>
                </a:cubicBezTo>
                <a:cubicBezTo>
                  <a:pt x="141" y="169"/>
                  <a:pt x="135" y="154"/>
                  <a:pt x="122" y="143"/>
                </a:cubicBezTo>
                <a:cubicBezTo>
                  <a:pt x="110" y="131"/>
                  <a:pt x="93" y="126"/>
                  <a:pt x="72" y="126"/>
                </a:cubicBezTo>
                <a:cubicBezTo>
                  <a:pt x="62" y="126"/>
                  <a:pt x="52" y="127"/>
                  <a:pt x="42" y="129"/>
                </a:cubicBezTo>
                <a:cubicBezTo>
                  <a:pt x="32" y="131"/>
                  <a:pt x="22" y="135"/>
                  <a:pt x="12" y="139"/>
                </a:cubicBez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668440" y="3081240"/>
            <a:ext cx="5472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8479800" y="3031560"/>
            <a:ext cx="59400" cy="99720"/>
          </a:xfrm>
          <a:custGeom>
            <a:avLst/>
            <a:gdLst/>
            <a:ahLst/>
            <a:rect l="0" t="0" r="r" b="b"/>
            <a:pathLst>
              <a:path w="165" h="277">
                <a:moveTo>
                  <a:pt x="6" y="245"/>
                </a:moveTo>
                <a:lnTo>
                  <a:pt x="66" y="245"/>
                </a:lnTo>
                <a:lnTo>
                  <a:pt x="66" y="34"/>
                </a:lnTo>
                <a:lnTo>
                  <a:pt x="0" y="47"/>
                </a:lnTo>
                <a:lnTo>
                  <a:pt x="0" y="13"/>
                </a:lnTo>
                <a:lnTo>
                  <a:pt x="66" y="0"/>
                </a:lnTo>
                <a:lnTo>
                  <a:pt x="103" y="0"/>
                </a:lnTo>
                <a:lnTo>
                  <a:pt x="103" y="245"/>
                </a:lnTo>
                <a:lnTo>
                  <a:pt x="165" y="245"/>
                </a:lnTo>
                <a:lnTo>
                  <a:pt x="165" y="277"/>
                </a:lnTo>
                <a:lnTo>
                  <a:pt x="6" y="277"/>
                </a:lnTo>
                <a:lnTo>
                  <a:pt x="6" y="24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560440" y="3029760"/>
            <a:ext cx="68760" cy="103320"/>
          </a:xfrm>
          <a:custGeom>
            <a:avLst/>
            <a:gdLst/>
            <a:ahLst/>
            <a:rect l="0" t="0" r="r" b="b"/>
            <a:pathLst>
              <a:path w="191" h="287">
                <a:moveTo>
                  <a:pt x="96" y="30"/>
                </a:moveTo>
                <a:cubicBezTo>
                  <a:pt x="77" y="30"/>
                  <a:pt x="62" y="39"/>
                  <a:pt x="52" y="58"/>
                </a:cubicBezTo>
                <a:cubicBezTo>
                  <a:pt x="42" y="77"/>
                  <a:pt x="37" y="105"/>
                  <a:pt x="37" y="143"/>
                </a:cubicBezTo>
                <a:cubicBezTo>
                  <a:pt x="37" y="181"/>
                  <a:pt x="42" y="209"/>
                  <a:pt x="52" y="228"/>
                </a:cubicBezTo>
                <a:cubicBezTo>
                  <a:pt x="62" y="247"/>
                  <a:pt x="77" y="257"/>
                  <a:pt x="96" y="257"/>
                </a:cubicBezTo>
                <a:cubicBezTo>
                  <a:pt x="116" y="257"/>
                  <a:pt x="130" y="247"/>
                  <a:pt x="140" y="228"/>
                </a:cubicBezTo>
                <a:cubicBezTo>
                  <a:pt x="149" y="209"/>
                  <a:pt x="154" y="181"/>
                  <a:pt x="154" y="143"/>
                </a:cubicBezTo>
                <a:cubicBezTo>
                  <a:pt x="154" y="105"/>
                  <a:pt x="149" y="77"/>
                  <a:pt x="140" y="58"/>
                </a:cubicBezTo>
                <a:cubicBezTo>
                  <a:pt x="130" y="39"/>
                  <a:pt x="116" y="30"/>
                  <a:pt x="96" y="30"/>
                </a:cubicBezTo>
                <a:moveTo>
                  <a:pt x="96" y="0"/>
                </a:moveTo>
                <a:cubicBezTo>
                  <a:pt x="127" y="0"/>
                  <a:pt x="151" y="12"/>
                  <a:pt x="167" y="37"/>
                </a:cubicBezTo>
                <a:cubicBezTo>
                  <a:pt x="183" y="61"/>
                  <a:pt x="191" y="97"/>
                  <a:pt x="191" y="143"/>
                </a:cubicBezTo>
                <a:cubicBezTo>
                  <a:pt x="191" y="190"/>
                  <a:pt x="183" y="225"/>
                  <a:pt x="167" y="250"/>
                </a:cubicBezTo>
                <a:cubicBezTo>
                  <a:pt x="151" y="274"/>
                  <a:pt x="127" y="287"/>
                  <a:pt x="96" y="287"/>
                </a:cubicBezTo>
                <a:cubicBezTo>
                  <a:pt x="64" y="287"/>
                  <a:pt x="41" y="274"/>
                  <a:pt x="24" y="250"/>
                </a:cubicBezTo>
                <a:cubicBezTo>
                  <a:pt x="8" y="225"/>
                  <a:pt x="0" y="190"/>
                  <a:pt x="0" y="143"/>
                </a:cubicBezTo>
                <a:cubicBezTo>
                  <a:pt x="0" y="97"/>
                  <a:pt x="8" y="61"/>
                  <a:pt x="24" y="37"/>
                </a:cubicBezTo>
                <a:cubicBezTo>
                  <a:pt x="41" y="12"/>
                  <a:pt x="64" y="0"/>
                  <a:pt x="96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668440" y="2242800"/>
            <a:ext cx="5472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8482680" y="2192400"/>
            <a:ext cx="59400" cy="99360"/>
          </a:xfrm>
          <a:custGeom>
            <a:avLst/>
            <a:gdLst/>
            <a:ahLst/>
            <a:rect l="0" t="0" r="r" b="b"/>
            <a:pathLst>
              <a:path w="165" h="276">
                <a:moveTo>
                  <a:pt x="6" y="245"/>
                </a:moveTo>
                <a:lnTo>
                  <a:pt x="67" y="245"/>
                </a:lnTo>
                <a:lnTo>
                  <a:pt x="67" y="34"/>
                </a:lnTo>
                <a:lnTo>
                  <a:pt x="0" y="47"/>
                </a:lnTo>
                <a:lnTo>
                  <a:pt x="0" y="13"/>
                </a:lnTo>
                <a:lnTo>
                  <a:pt x="66" y="0"/>
                </a:lnTo>
                <a:lnTo>
                  <a:pt x="104" y="0"/>
                </a:lnTo>
                <a:lnTo>
                  <a:pt x="104" y="245"/>
                </a:lnTo>
                <a:lnTo>
                  <a:pt x="165" y="245"/>
                </a:lnTo>
                <a:lnTo>
                  <a:pt x="165" y="276"/>
                </a:lnTo>
                <a:lnTo>
                  <a:pt x="6" y="276"/>
                </a:lnTo>
                <a:lnTo>
                  <a:pt x="6" y="24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8565120" y="2192400"/>
            <a:ext cx="64440" cy="101520"/>
          </a:xfrm>
          <a:custGeom>
            <a:avLst/>
            <a:gdLst/>
            <a:ahLst/>
            <a:rect l="0" t="0" r="r" b="b"/>
            <a:pathLst>
              <a:path w="179" h="282">
                <a:moveTo>
                  <a:pt x="11" y="0"/>
                </a:moveTo>
                <a:lnTo>
                  <a:pt x="159" y="0"/>
                </a:lnTo>
                <a:lnTo>
                  <a:pt x="159" y="31"/>
                </a:lnTo>
                <a:lnTo>
                  <a:pt x="45" y="31"/>
                </a:lnTo>
                <a:lnTo>
                  <a:pt x="45" y="99"/>
                </a:lnTo>
                <a:cubicBezTo>
                  <a:pt x="51" y="97"/>
                  <a:pt x="56" y="95"/>
                  <a:pt x="61" y="95"/>
                </a:cubicBezTo>
                <a:cubicBezTo>
                  <a:pt x="67" y="94"/>
                  <a:pt x="72" y="93"/>
                  <a:pt x="78" y="93"/>
                </a:cubicBezTo>
                <a:cubicBezTo>
                  <a:pt x="109" y="93"/>
                  <a:pt x="133" y="102"/>
                  <a:pt x="152" y="118"/>
                </a:cubicBezTo>
                <a:cubicBezTo>
                  <a:pt x="170" y="135"/>
                  <a:pt x="179" y="158"/>
                  <a:pt x="179" y="187"/>
                </a:cubicBezTo>
                <a:cubicBezTo>
                  <a:pt x="179" y="218"/>
                  <a:pt x="170" y="241"/>
                  <a:pt x="151" y="257"/>
                </a:cubicBezTo>
                <a:cubicBezTo>
                  <a:pt x="132" y="273"/>
                  <a:pt x="106" y="282"/>
                  <a:pt x="72" y="282"/>
                </a:cubicBezTo>
                <a:cubicBezTo>
                  <a:pt x="60" y="282"/>
                  <a:pt x="49" y="281"/>
                  <a:pt x="37" y="279"/>
                </a:cubicBezTo>
                <a:cubicBezTo>
                  <a:pt x="25" y="277"/>
                  <a:pt x="12" y="274"/>
                  <a:pt x="0" y="270"/>
                </a:cubicBezTo>
                <a:lnTo>
                  <a:pt x="0" y="232"/>
                </a:lnTo>
                <a:cubicBezTo>
                  <a:pt x="11" y="238"/>
                  <a:pt x="22" y="243"/>
                  <a:pt x="34" y="246"/>
                </a:cubicBezTo>
                <a:cubicBezTo>
                  <a:pt x="46" y="249"/>
                  <a:pt x="58" y="250"/>
                  <a:pt x="71" y="250"/>
                </a:cubicBezTo>
                <a:cubicBezTo>
                  <a:pt x="93" y="250"/>
                  <a:pt x="109" y="245"/>
                  <a:pt x="122" y="233"/>
                </a:cubicBezTo>
                <a:cubicBezTo>
                  <a:pt x="134" y="222"/>
                  <a:pt x="141" y="206"/>
                  <a:pt x="141" y="187"/>
                </a:cubicBezTo>
                <a:cubicBezTo>
                  <a:pt x="141" y="168"/>
                  <a:pt x="134" y="153"/>
                  <a:pt x="122" y="141"/>
                </a:cubicBezTo>
                <a:cubicBezTo>
                  <a:pt x="109" y="130"/>
                  <a:pt x="93" y="125"/>
                  <a:pt x="71" y="125"/>
                </a:cubicBezTo>
                <a:cubicBezTo>
                  <a:pt x="61" y="125"/>
                  <a:pt x="51" y="126"/>
                  <a:pt x="41" y="128"/>
                </a:cubicBezTo>
                <a:cubicBezTo>
                  <a:pt x="32" y="130"/>
                  <a:pt x="21" y="133"/>
                  <a:pt x="11" y="138"/>
                </a:cubicBezTo>
                <a:lnTo>
                  <a:pt x="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8668440" y="459072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8668440" y="442296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8668440" y="425520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8668440" y="408744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8668440" y="375192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8668440" y="358452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8668440" y="341676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8668440" y="324900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8668440" y="291348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8668440" y="274608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8668440" y="257832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8668440" y="241056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8668440" y="2075040"/>
            <a:ext cx="2736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3240" rIns="3240" tIns="-3240" bIns="-324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7485840" y="4758120"/>
            <a:ext cx="4555800" cy="0"/>
          </a:xfrm>
          <a:prstGeom prst="line">
            <a:avLst/>
          </a:prstGeom>
          <a:ln cap="sq"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400" rIns="5400" tIns="-5400" bIns="-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 flipV="1">
            <a:off x="8668440" y="1955160"/>
            <a:ext cx="0" cy="2906280"/>
          </a:xfrm>
          <a:prstGeom prst="line">
            <a:avLst/>
          </a:prstGeom>
          <a:ln cap="sq" w="10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400" rIns="5400" tIns="5400" bIns="540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 flipV="1">
            <a:off x="7583040" y="2412360"/>
            <a:ext cx="4380840" cy="1994760"/>
          </a:xfrm>
          <a:prstGeom prst="line">
            <a:avLst/>
          </a:prstGeom>
          <a:ln cap="sq" w="133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6480" rIns="6480" tIns="6480" bIns="64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747720" y="1198080"/>
            <a:ext cx="48258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Постановка задачи линейной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747720" y="1579320"/>
            <a:ext cx="164376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регрессии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933120" y="294300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70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70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747720" y="2287800"/>
            <a:ext cx="424188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Формальная постановка задачи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139760" y="321120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0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0" y="427"/>
                  <a:pt x="2" y="422"/>
                </a:cubicBezTo>
                <a:cubicBezTo>
                  <a:pt x="3" y="416"/>
                  <a:pt x="5" y="412"/>
                  <a:pt x="6" y="412"/>
                </a:cubicBezTo>
                <a:cubicBezTo>
                  <a:pt x="8" y="411"/>
                  <a:pt x="12" y="410"/>
                  <a:pt x="18" y="410"/>
                </a:cubicBezTo>
                <a:cubicBezTo>
                  <a:pt x="55" y="408"/>
                  <a:pt x="84" y="397"/>
                  <a:pt x="105" y="376"/>
                </a:cubicBezTo>
                <a:cubicBezTo>
                  <a:pt x="109" y="372"/>
                  <a:pt x="134" y="345"/>
                  <a:pt x="179" y="296"/>
                </a:cubicBezTo>
                <a:cubicBezTo>
                  <a:pt x="225" y="246"/>
                  <a:pt x="247" y="221"/>
                  <a:pt x="247" y="220"/>
                </a:cubicBezTo>
                <a:cubicBezTo>
                  <a:pt x="200" y="101"/>
                  <a:pt x="176" y="39"/>
                  <a:pt x="174" y="37"/>
                </a:cubicBezTo>
                <a:cubicBezTo>
                  <a:pt x="170" y="33"/>
                  <a:pt x="156" y="30"/>
                  <a:pt x="133" y="30"/>
                </a:cubicBezTo>
                <a:lnTo>
                  <a:pt x="115" y="30"/>
                </a:lnTo>
                <a:cubicBezTo>
                  <a:pt x="113" y="27"/>
                  <a:pt x="111" y="25"/>
                  <a:pt x="111" y="24"/>
                </a:cubicBezTo>
                <a:cubicBezTo>
                  <a:pt x="111" y="24"/>
                  <a:pt x="112" y="20"/>
                  <a:pt x="113" y="12"/>
                </a:cubicBezTo>
                <a:cubicBezTo>
                  <a:pt x="114" y="7"/>
                  <a:pt x="117" y="3"/>
                  <a:pt x="119" y="0"/>
                </a:cubicBezTo>
                <a:lnTo>
                  <a:pt x="128" y="0"/>
                </a:lnTo>
                <a:cubicBezTo>
                  <a:pt x="143" y="1"/>
                  <a:pt x="169" y="1"/>
                  <a:pt x="206" y="1"/>
                </a:cubicBezTo>
                <a:cubicBezTo>
                  <a:pt x="220" y="1"/>
                  <a:pt x="233" y="1"/>
                  <a:pt x="245" y="1"/>
                </a:cubicBezTo>
                <a:cubicBezTo>
                  <a:pt x="257" y="1"/>
                  <a:pt x="266" y="1"/>
                  <a:pt x="275" y="1"/>
                </a:cubicBezTo>
                <a:cubicBezTo>
                  <a:pt x="282" y="0"/>
                  <a:pt x="286" y="0"/>
                  <a:pt x="288" y="1"/>
                </a:cubicBezTo>
                <a:cubicBezTo>
                  <a:pt x="295" y="1"/>
                  <a:pt x="298" y="3"/>
                  <a:pt x="298" y="8"/>
                </a:cubicBezTo>
                <a:cubicBezTo>
                  <a:pt x="298" y="8"/>
                  <a:pt x="298" y="11"/>
                  <a:pt x="297" y="16"/>
                </a:cubicBezTo>
                <a:cubicBezTo>
                  <a:pt x="295" y="23"/>
                  <a:pt x="294" y="26"/>
                  <a:pt x="293" y="28"/>
                </a:cubicBezTo>
                <a:cubicBezTo>
                  <a:pt x="291" y="29"/>
                  <a:pt x="288" y="30"/>
                  <a:pt x="282" y="30"/>
                </a:cubicBezTo>
                <a:cubicBezTo>
                  <a:pt x="268" y="31"/>
                  <a:pt x="257" y="35"/>
                  <a:pt x="247" y="41"/>
                </a:cubicBezTo>
                <a:lnTo>
                  <a:pt x="297" y="166"/>
                </a:lnTo>
                <a:lnTo>
                  <a:pt x="331" y="128"/>
                </a:lnTo>
                <a:cubicBezTo>
                  <a:pt x="376" y="80"/>
                  <a:pt x="399" y="52"/>
                  <a:pt x="399" y="47"/>
                </a:cubicBezTo>
                <a:cubicBezTo>
                  <a:pt x="399" y="39"/>
                  <a:pt x="393" y="34"/>
                  <a:pt x="383" y="31"/>
                </a:cubicBezTo>
                <a:cubicBezTo>
                  <a:pt x="381" y="31"/>
                  <a:pt x="378" y="30"/>
                  <a:pt x="375" y="30"/>
                </a:cubicBezTo>
                <a:cubicBezTo>
                  <a:pt x="368" y="30"/>
                  <a:pt x="365" y="27"/>
                  <a:pt x="365" y="23"/>
                </a:cubicBezTo>
                <a:cubicBezTo>
                  <a:pt x="365" y="22"/>
                  <a:pt x="366" y="18"/>
                  <a:pt x="366" y="12"/>
                </a:cubicBezTo>
                <a:cubicBezTo>
                  <a:pt x="368" y="7"/>
                  <a:pt x="370" y="3"/>
                  <a:pt x="373" y="0"/>
                </a:cubicBezTo>
                <a:lnTo>
                  <a:pt x="381" y="0"/>
                </a:lnTo>
                <a:cubicBezTo>
                  <a:pt x="381" y="0"/>
                  <a:pt x="386" y="0"/>
                  <a:pt x="397" y="0"/>
                </a:cubicBezTo>
                <a:cubicBezTo>
                  <a:pt x="407" y="0"/>
                  <a:pt x="418" y="1"/>
                  <a:pt x="431" y="1"/>
                </a:cubicBezTo>
                <a:cubicBezTo>
                  <a:pt x="444" y="2"/>
                  <a:pt x="453" y="2"/>
                  <a:pt x="458" y="2"/>
                </a:cubicBezTo>
                <a:cubicBezTo>
                  <a:pt x="496" y="2"/>
                  <a:pt x="517" y="1"/>
                  <a:pt x="521" y="0"/>
                </a:cubicBezTo>
                <a:lnTo>
                  <a:pt x="526" y="0"/>
                </a:lnTo>
                <a:cubicBezTo>
                  <a:pt x="529" y="3"/>
                  <a:pt x="531" y="5"/>
                  <a:pt x="531" y="7"/>
                </a:cubicBezTo>
                <a:cubicBezTo>
                  <a:pt x="530" y="18"/>
                  <a:pt x="527" y="25"/>
                  <a:pt x="523" y="30"/>
                </a:cubicBezTo>
                <a:lnTo>
                  <a:pt x="513" y="30"/>
                </a:lnTo>
                <a:cubicBezTo>
                  <a:pt x="498" y="30"/>
                  <a:pt x="485" y="32"/>
                  <a:pt x="474" y="35"/>
                </a:cubicBezTo>
                <a:cubicBezTo>
                  <a:pt x="462" y="39"/>
                  <a:pt x="453" y="42"/>
                  <a:pt x="447" y="46"/>
                </a:cubicBezTo>
                <a:cubicBezTo>
                  <a:pt x="441" y="50"/>
                  <a:pt x="436" y="54"/>
                  <a:pt x="432" y="58"/>
                </a:cubicBezTo>
                <a:lnTo>
                  <a:pt x="425" y="65"/>
                </a:lnTo>
                <a:cubicBezTo>
                  <a:pt x="425" y="64"/>
                  <a:pt x="405" y="86"/>
                  <a:pt x="364" y="131"/>
                </a:cubicBezTo>
                <a:lnTo>
                  <a:pt x="308" y="193"/>
                </a:lnTo>
                <a:cubicBezTo>
                  <a:pt x="308" y="193"/>
                  <a:pt x="315" y="210"/>
                  <a:pt x="328" y="244"/>
                </a:cubicBezTo>
                <a:cubicBezTo>
                  <a:pt x="341" y="278"/>
                  <a:pt x="355" y="313"/>
                  <a:pt x="370" y="348"/>
                </a:cubicBezTo>
                <a:cubicBezTo>
                  <a:pt x="384" y="384"/>
                  <a:pt x="392" y="402"/>
                  <a:pt x="393" y="403"/>
                </a:cubicBezTo>
                <a:cubicBezTo>
                  <a:pt x="398" y="407"/>
                  <a:pt x="411" y="409"/>
                  <a:pt x="433" y="410"/>
                </a:cubicBezTo>
                <a:cubicBezTo>
                  <a:pt x="447" y="410"/>
                  <a:pt x="455" y="412"/>
                  <a:pt x="455" y="415"/>
                </a:cubicBezTo>
                <a:cubicBezTo>
                  <a:pt x="455" y="416"/>
                  <a:pt x="455" y="419"/>
                  <a:pt x="454" y="424"/>
                </a:cubicBezTo>
                <a:cubicBezTo>
                  <a:pt x="452" y="431"/>
                  <a:pt x="450" y="435"/>
                  <a:pt x="449" y="437"/>
                </a:cubicBezTo>
                <a:cubicBezTo>
                  <a:pt x="448" y="438"/>
                  <a:pt x="445" y="439"/>
                  <a:pt x="440" y="439"/>
                </a:cubicBezTo>
                <a:cubicBezTo>
                  <a:pt x="439" y="439"/>
                  <a:pt x="432" y="439"/>
                  <a:pt x="419" y="439"/>
                </a:cubicBezTo>
                <a:cubicBezTo>
                  <a:pt x="406" y="439"/>
                  <a:pt x="387" y="438"/>
                  <a:pt x="362" y="438"/>
                </a:cubicBezTo>
                <a:cubicBezTo>
                  <a:pt x="336" y="438"/>
                  <a:pt x="316" y="438"/>
                  <a:pt x="302" y="438"/>
                </a:cubicBezTo>
                <a:cubicBezTo>
                  <a:pt x="289" y="438"/>
                  <a:pt x="281" y="438"/>
                  <a:pt x="280" y="439"/>
                </a:cubicBezTo>
                <a:cubicBezTo>
                  <a:pt x="272" y="439"/>
                  <a:pt x="268" y="437"/>
                  <a:pt x="268" y="433"/>
                </a:cubicBezTo>
                <a:cubicBezTo>
                  <a:pt x="268" y="432"/>
                  <a:pt x="268" y="429"/>
                  <a:pt x="269" y="423"/>
                </a:cubicBezTo>
                <a:cubicBezTo>
                  <a:pt x="270" y="419"/>
                  <a:pt x="271" y="416"/>
                  <a:pt x="272" y="414"/>
                </a:cubicBezTo>
                <a:cubicBezTo>
                  <a:pt x="274" y="412"/>
                  <a:pt x="275" y="411"/>
                  <a:pt x="276" y="411"/>
                </a:cubicBezTo>
                <a:cubicBezTo>
                  <a:pt x="277" y="411"/>
                  <a:pt x="279" y="410"/>
                  <a:pt x="282" y="410"/>
                </a:cubicBezTo>
                <a:cubicBezTo>
                  <a:pt x="284" y="409"/>
                  <a:pt x="288" y="409"/>
                  <a:pt x="292" y="409"/>
                </a:cubicBezTo>
                <a:cubicBezTo>
                  <a:pt x="296" y="409"/>
                  <a:pt x="302" y="408"/>
                  <a:pt x="309" y="405"/>
                </a:cubicBezTo>
                <a:cubicBezTo>
                  <a:pt x="316" y="401"/>
                  <a:pt x="320" y="399"/>
                  <a:pt x="320" y="398"/>
                </a:cubicBezTo>
                <a:cubicBezTo>
                  <a:pt x="319" y="398"/>
                  <a:pt x="309" y="373"/>
                  <a:pt x="289" y="323"/>
                </a:cubicBezTo>
                <a:lnTo>
                  <a:pt x="258" y="247"/>
                </a:lnTo>
                <a:cubicBezTo>
                  <a:pt x="178" y="335"/>
                  <a:pt x="137" y="381"/>
                  <a:pt x="135" y="385"/>
                </a:cubicBezTo>
                <a:cubicBezTo>
                  <a:pt x="133" y="389"/>
                  <a:pt x="132" y="391"/>
                  <a:pt x="132" y="393"/>
                </a:cubicBezTo>
                <a:cubicBezTo>
                  <a:pt x="132" y="401"/>
                  <a:pt x="138" y="406"/>
                  <a:pt x="151" y="409"/>
                </a:cubicBezTo>
                <a:cubicBezTo>
                  <a:pt x="151" y="409"/>
                  <a:pt x="152" y="409"/>
                  <a:pt x="154" y="409"/>
                </a:cubicBezTo>
                <a:cubicBezTo>
                  <a:pt x="157" y="409"/>
                  <a:pt x="158" y="409"/>
                  <a:pt x="158" y="410"/>
                </a:cubicBezTo>
                <a:cubicBezTo>
                  <a:pt x="160" y="410"/>
                  <a:pt x="160" y="410"/>
                  <a:pt x="161" y="410"/>
                </a:cubicBezTo>
                <a:cubicBezTo>
                  <a:pt x="161" y="410"/>
                  <a:pt x="162" y="410"/>
                  <a:pt x="163" y="410"/>
                </a:cubicBezTo>
                <a:cubicBezTo>
                  <a:pt x="164" y="411"/>
                  <a:pt x="164" y="411"/>
                  <a:pt x="165" y="412"/>
                </a:cubicBezTo>
                <a:cubicBezTo>
                  <a:pt x="165" y="413"/>
                  <a:pt x="165" y="415"/>
                  <a:pt x="165" y="417"/>
                </a:cubicBezTo>
                <a:cubicBezTo>
                  <a:pt x="165" y="421"/>
                  <a:pt x="165" y="424"/>
                  <a:pt x="164" y="427"/>
                </a:cubicBezTo>
                <a:cubicBezTo>
                  <a:pt x="163" y="433"/>
                  <a:pt x="161" y="436"/>
                  <a:pt x="160" y="437"/>
                </a:cubicBezTo>
                <a:cubicBezTo>
                  <a:pt x="159" y="437"/>
                  <a:pt x="156" y="438"/>
                  <a:pt x="151" y="439"/>
                </a:cubicBezTo>
                <a:cubicBezTo>
                  <a:pt x="149" y="439"/>
                  <a:pt x="145" y="439"/>
                  <a:pt x="139" y="439"/>
                </a:cubicBezTo>
                <a:cubicBezTo>
                  <a:pt x="133" y="439"/>
                  <a:pt x="124" y="438"/>
                  <a:pt x="112" y="438"/>
                </a:cubicBezTo>
                <a:cubicBezTo>
                  <a:pt x="101" y="437"/>
                  <a:pt x="88" y="437"/>
                  <a:pt x="74" y="438"/>
                </a:cubicBezTo>
                <a:cubicBezTo>
                  <a:pt x="41" y="438"/>
                  <a:pt x="20" y="438"/>
                  <a:pt x="10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407600" y="328428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8" y="0"/>
                </a:lnTo>
                <a:cubicBezTo>
                  <a:pt x="425" y="3"/>
                  <a:pt x="428" y="7"/>
                  <a:pt x="428" y="13"/>
                </a:cubicBezTo>
                <a:cubicBezTo>
                  <a:pt x="428" y="17"/>
                  <a:pt x="425" y="21"/>
                  <a:pt x="419" y="25"/>
                </a:cubicBezTo>
                <a:lnTo>
                  <a:pt x="215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3" y="127"/>
                  <a:pt x="10" y="125"/>
                </a:cubicBezTo>
                <a:lnTo>
                  <a:pt x="419" y="125"/>
                </a:lnTo>
                <a:cubicBezTo>
                  <a:pt x="425" y="130"/>
                  <a:pt x="428" y="134"/>
                  <a:pt x="428" y="138"/>
                </a:cubicBezTo>
                <a:cubicBezTo>
                  <a:pt x="428" y="144"/>
                  <a:pt x="425" y="148"/>
                  <a:pt x="418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659960" y="319572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0" y="321"/>
                </a:moveTo>
                <a:cubicBezTo>
                  <a:pt x="0" y="291"/>
                  <a:pt x="2" y="263"/>
                  <a:pt x="7" y="237"/>
                </a:cubicBezTo>
                <a:cubicBezTo>
                  <a:pt x="11" y="210"/>
                  <a:pt x="16" y="187"/>
                  <a:pt x="22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7" y="93"/>
                  <a:pt x="65" y="79"/>
                  <a:pt x="71" y="69"/>
                </a:cubicBezTo>
                <a:cubicBezTo>
                  <a:pt x="77" y="58"/>
                  <a:pt x="86" y="47"/>
                  <a:pt x="98" y="35"/>
                </a:cubicBezTo>
                <a:cubicBezTo>
                  <a:pt x="110" y="23"/>
                  <a:pt x="117" y="16"/>
                  <a:pt x="119" y="14"/>
                </a:cubicBezTo>
                <a:cubicBezTo>
                  <a:pt x="121" y="11"/>
                  <a:pt x="126" y="7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2"/>
                  <a:pt x="144" y="19"/>
                </a:cubicBezTo>
                <a:cubicBezTo>
                  <a:pt x="136" y="27"/>
                  <a:pt x="128" y="38"/>
                  <a:pt x="117" y="53"/>
                </a:cubicBezTo>
                <a:cubicBezTo>
                  <a:pt x="107" y="68"/>
                  <a:pt x="97" y="87"/>
                  <a:pt x="86" y="109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1" y="234"/>
                  <a:pt x="47" y="276"/>
                  <a:pt x="47" y="321"/>
                </a:cubicBezTo>
                <a:cubicBezTo>
                  <a:pt x="47" y="366"/>
                  <a:pt x="51" y="407"/>
                  <a:pt x="59" y="445"/>
                </a:cubicBezTo>
                <a:cubicBezTo>
                  <a:pt x="66" y="482"/>
                  <a:pt x="75" y="511"/>
                  <a:pt x="85" y="534"/>
                </a:cubicBezTo>
                <a:cubicBezTo>
                  <a:pt x="96" y="557"/>
                  <a:pt x="106" y="575"/>
                  <a:pt x="117" y="589"/>
                </a:cubicBezTo>
                <a:cubicBezTo>
                  <a:pt x="128" y="603"/>
                  <a:pt x="136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1"/>
                  <a:pt x="151" y="643"/>
                  <a:pt x="145" y="643"/>
                </a:cubicBezTo>
                <a:lnTo>
                  <a:pt x="143" y="643"/>
                </a:lnTo>
                <a:lnTo>
                  <a:pt x="135" y="643"/>
                </a:lnTo>
                <a:lnTo>
                  <a:pt x="117" y="627"/>
                </a:lnTo>
                <a:cubicBezTo>
                  <a:pt x="77" y="591"/>
                  <a:pt x="46" y="545"/>
                  <a:pt x="28" y="491"/>
                </a:cubicBezTo>
                <a:cubicBezTo>
                  <a:pt x="10" y="437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736280" y="3267000"/>
            <a:ext cx="112680" cy="104760"/>
          </a:xfrm>
          <a:custGeom>
            <a:avLst/>
            <a:gdLst/>
            <a:ahLst/>
            <a:rect l="0" t="0" r="r" b="b"/>
            <a:pathLst>
              <a:path w="313" h="291">
                <a:moveTo>
                  <a:pt x="11" y="99"/>
                </a:moveTo>
                <a:cubicBezTo>
                  <a:pt x="15" y="81"/>
                  <a:pt x="26" y="59"/>
                  <a:pt x="47" y="36"/>
                </a:cubicBezTo>
                <a:cubicBezTo>
                  <a:pt x="67" y="12"/>
                  <a:pt x="91" y="0"/>
                  <a:pt x="121" y="0"/>
                </a:cubicBezTo>
                <a:cubicBezTo>
                  <a:pt x="136" y="0"/>
                  <a:pt x="150" y="4"/>
                  <a:pt x="162" y="11"/>
                </a:cubicBezTo>
                <a:cubicBezTo>
                  <a:pt x="174" y="19"/>
                  <a:pt x="184" y="29"/>
                  <a:pt x="190" y="40"/>
                </a:cubicBezTo>
                <a:cubicBezTo>
                  <a:pt x="208" y="13"/>
                  <a:pt x="229" y="0"/>
                  <a:pt x="254" y="0"/>
                </a:cubicBezTo>
                <a:cubicBezTo>
                  <a:pt x="270" y="0"/>
                  <a:pt x="284" y="4"/>
                  <a:pt x="295" y="14"/>
                </a:cubicBezTo>
                <a:cubicBezTo>
                  <a:pt x="307" y="23"/>
                  <a:pt x="313" y="36"/>
                  <a:pt x="313" y="52"/>
                </a:cubicBezTo>
                <a:cubicBezTo>
                  <a:pt x="313" y="65"/>
                  <a:pt x="310" y="75"/>
                  <a:pt x="304" y="83"/>
                </a:cubicBezTo>
                <a:cubicBezTo>
                  <a:pt x="298" y="90"/>
                  <a:pt x="293" y="95"/>
                  <a:pt x="287" y="97"/>
                </a:cubicBezTo>
                <a:cubicBezTo>
                  <a:pt x="282" y="99"/>
                  <a:pt x="277" y="99"/>
                  <a:pt x="272" y="99"/>
                </a:cubicBezTo>
                <a:cubicBezTo>
                  <a:pt x="264" y="99"/>
                  <a:pt x="258" y="97"/>
                  <a:pt x="252" y="92"/>
                </a:cubicBezTo>
                <a:cubicBezTo>
                  <a:pt x="247" y="88"/>
                  <a:pt x="245" y="82"/>
                  <a:pt x="245" y="74"/>
                </a:cubicBezTo>
                <a:cubicBezTo>
                  <a:pt x="245" y="53"/>
                  <a:pt x="255" y="40"/>
                  <a:pt x="277" y="32"/>
                </a:cubicBezTo>
                <a:cubicBezTo>
                  <a:pt x="272" y="27"/>
                  <a:pt x="264" y="24"/>
                  <a:pt x="251" y="24"/>
                </a:cubicBezTo>
                <a:cubicBezTo>
                  <a:pt x="246" y="24"/>
                  <a:pt x="242" y="24"/>
                  <a:pt x="239" y="25"/>
                </a:cubicBezTo>
                <a:cubicBezTo>
                  <a:pt x="223" y="32"/>
                  <a:pt x="211" y="46"/>
                  <a:pt x="203" y="69"/>
                </a:cubicBezTo>
                <a:cubicBezTo>
                  <a:pt x="177" y="163"/>
                  <a:pt x="165" y="218"/>
                  <a:pt x="165" y="234"/>
                </a:cubicBezTo>
                <a:cubicBezTo>
                  <a:pt x="165" y="246"/>
                  <a:pt x="168" y="255"/>
                  <a:pt x="175" y="260"/>
                </a:cubicBezTo>
                <a:cubicBezTo>
                  <a:pt x="182" y="265"/>
                  <a:pt x="189" y="268"/>
                  <a:pt x="197" y="268"/>
                </a:cubicBezTo>
                <a:cubicBezTo>
                  <a:pt x="213" y="268"/>
                  <a:pt x="229" y="260"/>
                  <a:pt x="244" y="246"/>
                </a:cubicBezTo>
                <a:cubicBezTo>
                  <a:pt x="260" y="232"/>
                  <a:pt x="270" y="215"/>
                  <a:pt x="276" y="194"/>
                </a:cubicBezTo>
                <a:cubicBezTo>
                  <a:pt x="277" y="190"/>
                  <a:pt x="278" y="188"/>
                  <a:pt x="279" y="187"/>
                </a:cubicBezTo>
                <a:cubicBezTo>
                  <a:pt x="281" y="187"/>
                  <a:pt x="284" y="186"/>
                  <a:pt x="290" y="186"/>
                </a:cubicBezTo>
                <a:lnTo>
                  <a:pt x="292" y="186"/>
                </a:lnTo>
                <a:cubicBezTo>
                  <a:pt x="299" y="186"/>
                  <a:pt x="302" y="188"/>
                  <a:pt x="302" y="191"/>
                </a:cubicBezTo>
                <a:cubicBezTo>
                  <a:pt x="302" y="192"/>
                  <a:pt x="301" y="194"/>
                  <a:pt x="301" y="198"/>
                </a:cubicBezTo>
                <a:cubicBezTo>
                  <a:pt x="294" y="223"/>
                  <a:pt x="280" y="244"/>
                  <a:pt x="261" y="263"/>
                </a:cubicBezTo>
                <a:cubicBezTo>
                  <a:pt x="241" y="282"/>
                  <a:pt x="218" y="291"/>
                  <a:pt x="192" y="291"/>
                </a:cubicBezTo>
                <a:cubicBezTo>
                  <a:pt x="162" y="291"/>
                  <a:pt x="140" y="278"/>
                  <a:pt x="124" y="251"/>
                </a:cubicBezTo>
                <a:cubicBezTo>
                  <a:pt x="107" y="277"/>
                  <a:pt x="87" y="291"/>
                  <a:pt x="64" y="291"/>
                </a:cubicBezTo>
                <a:lnTo>
                  <a:pt x="60" y="291"/>
                </a:lnTo>
                <a:cubicBezTo>
                  <a:pt x="39" y="291"/>
                  <a:pt x="24" y="285"/>
                  <a:pt x="15" y="274"/>
                </a:cubicBezTo>
                <a:cubicBezTo>
                  <a:pt x="5" y="263"/>
                  <a:pt x="0" y="251"/>
                  <a:pt x="0" y="239"/>
                </a:cubicBezTo>
                <a:cubicBezTo>
                  <a:pt x="0" y="225"/>
                  <a:pt x="4" y="214"/>
                  <a:pt x="12" y="205"/>
                </a:cubicBezTo>
                <a:cubicBezTo>
                  <a:pt x="21" y="197"/>
                  <a:pt x="31" y="192"/>
                  <a:pt x="42" y="192"/>
                </a:cubicBezTo>
                <a:cubicBezTo>
                  <a:pt x="60" y="192"/>
                  <a:pt x="70" y="201"/>
                  <a:pt x="70" y="219"/>
                </a:cubicBezTo>
                <a:cubicBezTo>
                  <a:pt x="70" y="228"/>
                  <a:pt x="67" y="235"/>
                  <a:pt x="62" y="242"/>
                </a:cubicBezTo>
                <a:cubicBezTo>
                  <a:pt x="57" y="248"/>
                  <a:pt x="52" y="253"/>
                  <a:pt x="47" y="255"/>
                </a:cubicBezTo>
                <a:cubicBezTo>
                  <a:pt x="43" y="257"/>
                  <a:pt x="40" y="258"/>
                  <a:pt x="39" y="258"/>
                </a:cubicBezTo>
                <a:lnTo>
                  <a:pt x="37" y="259"/>
                </a:lnTo>
                <a:cubicBezTo>
                  <a:pt x="37" y="259"/>
                  <a:pt x="38" y="260"/>
                  <a:pt x="41" y="261"/>
                </a:cubicBezTo>
                <a:cubicBezTo>
                  <a:pt x="43" y="262"/>
                  <a:pt x="47" y="264"/>
                  <a:pt x="51" y="266"/>
                </a:cubicBezTo>
                <a:cubicBezTo>
                  <a:pt x="55" y="267"/>
                  <a:pt x="59" y="268"/>
                  <a:pt x="63" y="268"/>
                </a:cubicBezTo>
                <a:cubicBezTo>
                  <a:pt x="79" y="268"/>
                  <a:pt x="92" y="258"/>
                  <a:pt x="103" y="239"/>
                </a:cubicBezTo>
                <a:cubicBezTo>
                  <a:pt x="107" y="232"/>
                  <a:pt x="112" y="217"/>
                  <a:pt x="118" y="195"/>
                </a:cubicBezTo>
                <a:cubicBezTo>
                  <a:pt x="124" y="173"/>
                  <a:pt x="130" y="150"/>
                  <a:pt x="136" y="126"/>
                </a:cubicBezTo>
                <a:cubicBezTo>
                  <a:pt x="142" y="102"/>
                  <a:pt x="145" y="88"/>
                  <a:pt x="146" y="83"/>
                </a:cubicBezTo>
                <a:cubicBezTo>
                  <a:pt x="148" y="72"/>
                  <a:pt x="149" y="64"/>
                  <a:pt x="149" y="57"/>
                </a:cubicBezTo>
                <a:cubicBezTo>
                  <a:pt x="149" y="45"/>
                  <a:pt x="146" y="37"/>
                  <a:pt x="140" y="32"/>
                </a:cubicBezTo>
                <a:cubicBezTo>
                  <a:pt x="133" y="27"/>
                  <a:pt x="126" y="24"/>
                  <a:pt x="118" y="24"/>
                </a:cubicBezTo>
                <a:cubicBezTo>
                  <a:pt x="101" y="24"/>
                  <a:pt x="85" y="31"/>
                  <a:pt x="70" y="45"/>
                </a:cubicBezTo>
                <a:cubicBezTo>
                  <a:pt x="55" y="58"/>
                  <a:pt x="44" y="77"/>
                  <a:pt x="38" y="98"/>
                </a:cubicBezTo>
                <a:cubicBezTo>
                  <a:pt x="37" y="102"/>
                  <a:pt x="36" y="104"/>
                  <a:pt x="35" y="105"/>
                </a:cubicBezTo>
                <a:cubicBezTo>
                  <a:pt x="34" y="105"/>
                  <a:pt x="30" y="105"/>
                  <a:pt x="25" y="106"/>
                </a:cubicBezTo>
                <a:lnTo>
                  <a:pt x="16" y="106"/>
                </a:lnTo>
                <a:cubicBezTo>
                  <a:pt x="12" y="103"/>
                  <a:pt x="11" y="101"/>
                  <a:pt x="11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883160" y="3124080"/>
            <a:ext cx="39600" cy="163440"/>
          </a:xfrm>
          <a:custGeom>
            <a:avLst/>
            <a:gdLst/>
            <a:ahLst/>
            <a:rect l="0" t="0" r="r" b="b"/>
            <a:pathLst>
              <a:path w="110" h="454">
                <a:moveTo>
                  <a:pt x="0" y="228"/>
                </a:moveTo>
                <a:cubicBezTo>
                  <a:pt x="0" y="207"/>
                  <a:pt x="2" y="187"/>
                  <a:pt x="5" y="168"/>
                </a:cubicBezTo>
                <a:cubicBezTo>
                  <a:pt x="9" y="148"/>
                  <a:pt x="12" y="132"/>
                  <a:pt x="16" y="119"/>
                </a:cubicBezTo>
                <a:cubicBezTo>
                  <a:pt x="20" y="105"/>
                  <a:pt x="26" y="92"/>
                  <a:pt x="33" y="79"/>
                </a:cubicBezTo>
                <a:cubicBezTo>
                  <a:pt x="40" y="66"/>
                  <a:pt x="46" y="56"/>
                  <a:pt x="50" y="48"/>
                </a:cubicBezTo>
                <a:cubicBezTo>
                  <a:pt x="54" y="41"/>
                  <a:pt x="61" y="33"/>
                  <a:pt x="69" y="25"/>
                </a:cubicBezTo>
                <a:cubicBezTo>
                  <a:pt x="78" y="16"/>
                  <a:pt x="83" y="11"/>
                  <a:pt x="84" y="9"/>
                </a:cubicBezTo>
                <a:cubicBezTo>
                  <a:pt x="86" y="8"/>
                  <a:pt x="90" y="4"/>
                  <a:pt x="96" y="0"/>
                </a:cubicBezTo>
                <a:lnTo>
                  <a:pt x="101" y="0"/>
                </a:lnTo>
                <a:lnTo>
                  <a:pt x="103" y="0"/>
                </a:lnTo>
                <a:cubicBezTo>
                  <a:pt x="108" y="0"/>
                  <a:pt x="110" y="1"/>
                  <a:pt x="110" y="4"/>
                </a:cubicBezTo>
                <a:cubicBezTo>
                  <a:pt x="110" y="5"/>
                  <a:pt x="107" y="8"/>
                  <a:pt x="102" y="13"/>
                </a:cubicBezTo>
                <a:cubicBezTo>
                  <a:pt x="97" y="19"/>
                  <a:pt x="91" y="27"/>
                  <a:pt x="83" y="38"/>
                </a:cubicBezTo>
                <a:cubicBezTo>
                  <a:pt x="76" y="48"/>
                  <a:pt x="69" y="61"/>
                  <a:pt x="61" y="77"/>
                </a:cubicBezTo>
                <a:cubicBezTo>
                  <a:pt x="54" y="92"/>
                  <a:pt x="47" y="113"/>
                  <a:pt x="42" y="139"/>
                </a:cubicBezTo>
                <a:cubicBezTo>
                  <a:pt x="37" y="166"/>
                  <a:pt x="34" y="196"/>
                  <a:pt x="34" y="228"/>
                </a:cubicBezTo>
                <a:cubicBezTo>
                  <a:pt x="34" y="260"/>
                  <a:pt x="37" y="289"/>
                  <a:pt x="42" y="315"/>
                </a:cubicBezTo>
                <a:cubicBezTo>
                  <a:pt x="47" y="341"/>
                  <a:pt x="53" y="362"/>
                  <a:pt x="61" y="378"/>
                </a:cubicBezTo>
                <a:cubicBezTo>
                  <a:pt x="68" y="394"/>
                  <a:pt x="75" y="407"/>
                  <a:pt x="83" y="417"/>
                </a:cubicBezTo>
                <a:cubicBezTo>
                  <a:pt x="90" y="427"/>
                  <a:pt x="97" y="435"/>
                  <a:pt x="102" y="441"/>
                </a:cubicBezTo>
                <a:cubicBezTo>
                  <a:pt x="107" y="447"/>
                  <a:pt x="110" y="450"/>
                  <a:pt x="110" y="450"/>
                </a:cubicBezTo>
                <a:cubicBezTo>
                  <a:pt x="110" y="453"/>
                  <a:pt x="107" y="454"/>
                  <a:pt x="103" y="454"/>
                </a:cubicBezTo>
                <a:lnTo>
                  <a:pt x="101" y="454"/>
                </a:lnTo>
                <a:lnTo>
                  <a:pt x="96" y="454"/>
                </a:lnTo>
                <a:lnTo>
                  <a:pt x="83" y="443"/>
                </a:lnTo>
                <a:cubicBezTo>
                  <a:pt x="54" y="418"/>
                  <a:pt x="34" y="386"/>
                  <a:pt x="21" y="347"/>
                </a:cubicBezTo>
                <a:cubicBezTo>
                  <a:pt x="8" y="309"/>
                  <a:pt x="0" y="269"/>
                  <a:pt x="0" y="2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1935000" y="313848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4" y="28"/>
                </a:moveTo>
                <a:cubicBezTo>
                  <a:pt x="74" y="21"/>
                  <a:pt x="77" y="14"/>
                  <a:pt x="83" y="9"/>
                </a:cubicBezTo>
                <a:cubicBezTo>
                  <a:pt x="89" y="3"/>
                  <a:pt x="96" y="1"/>
                  <a:pt x="103" y="0"/>
                </a:cubicBezTo>
                <a:cubicBezTo>
                  <a:pt x="109" y="0"/>
                  <a:pt x="113" y="2"/>
                  <a:pt x="117" y="6"/>
                </a:cubicBezTo>
                <a:cubicBezTo>
                  <a:pt x="120" y="9"/>
                  <a:pt x="122" y="14"/>
                  <a:pt x="123" y="19"/>
                </a:cubicBezTo>
                <a:cubicBezTo>
                  <a:pt x="123" y="26"/>
                  <a:pt x="120" y="33"/>
                  <a:pt x="113" y="38"/>
                </a:cubicBezTo>
                <a:cubicBezTo>
                  <a:pt x="107" y="44"/>
                  <a:pt x="101" y="47"/>
                  <a:pt x="94" y="47"/>
                </a:cubicBezTo>
                <a:cubicBezTo>
                  <a:pt x="89" y="47"/>
                  <a:pt x="85" y="46"/>
                  <a:pt x="81" y="43"/>
                </a:cubicBezTo>
                <a:cubicBezTo>
                  <a:pt x="77" y="40"/>
                  <a:pt x="75" y="35"/>
                  <a:pt x="74" y="28"/>
                </a:cubicBezTo>
                <a:moveTo>
                  <a:pt x="0" y="170"/>
                </a:moveTo>
                <a:cubicBezTo>
                  <a:pt x="0" y="167"/>
                  <a:pt x="1" y="163"/>
                  <a:pt x="4" y="156"/>
                </a:cubicBezTo>
                <a:cubicBezTo>
                  <a:pt x="6" y="149"/>
                  <a:pt x="10" y="141"/>
                  <a:pt x="15" y="133"/>
                </a:cubicBezTo>
                <a:cubicBezTo>
                  <a:pt x="19" y="124"/>
                  <a:pt x="27" y="116"/>
                  <a:pt x="35" y="110"/>
                </a:cubicBezTo>
                <a:cubicBezTo>
                  <a:pt x="44" y="103"/>
                  <a:pt x="53" y="99"/>
                  <a:pt x="63" y="100"/>
                </a:cubicBezTo>
                <a:cubicBezTo>
                  <a:pt x="74" y="100"/>
                  <a:pt x="84" y="103"/>
                  <a:pt x="92" y="110"/>
                </a:cubicBezTo>
                <a:cubicBezTo>
                  <a:pt x="100" y="117"/>
                  <a:pt x="104" y="126"/>
                  <a:pt x="104" y="138"/>
                </a:cubicBezTo>
                <a:cubicBezTo>
                  <a:pt x="104" y="143"/>
                  <a:pt x="102" y="152"/>
                  <a:pt x="98" y="163"/>
                </a:cubicBezTo>
                <a:cubicBezTo>
                  <a:pt x="94" y="175"/>
                  <a:pt x="88" y="191"/>
                  <a:pt x="80" y="211"/>
                </a:cubicBezTo>
                <a:cubicBezTo>
                  <a:pt x="72" y="231"/>
                  <a:pt x="66" y="248"/>
                  <a:pt x="61" y="263"/>
                </a:cubicBezTo>
                <a:cubicBezTo>
                  <a:pt x="59" y="270"/>
                  <a:pt x="59" y="275"/>
                  <a:pt x="59" y="278"/>
                </a:cubicBezTo>
                <a:cubicBezTo>
                  <a:pt x="59" y="285"/>
                  <a:pt x="61" y="289"/>
                  <a:pt x="66" y="289"/>
                </a:cubicBezTo>
                <a:cubicBezTo>
                  <a:pt x="69" y="289"/>
                  <a:pt x="72" y="289"/>
                  <a:pt x="75" y="288"/>
                </a:cubicBezTo>
                <a:cubicBezTo>
                  <a:pt x="78" y="287"/>
                  <a:pt x="81" y="285"/>
                  <a:pt x="85" y="281"/>
                </a:cubicBezTo>
                <a:cubicBezTo>
                  <a:pt x="89" y="278"/>
                  <a:pt x="93" y="273"/>
                  <a:pt x="98" y="266"/>
                </a:cubicBezTo>
                <a:cubicBezTo>
                  <a:pt x="102" y="258"/>
                  <a:pt x="106" y="248"/>
                  <a:pt x="109" y="238"/>
                </a:cubicBezTo>
                <a:cubicBezTo>
                  <a:pt x="110" y="234"/>
                  <a:pt x="111" y="232"/>
                  <a:pt x="111" y="232"/>
                </a:cubicBezTo>
                <a:cubicBezTo>
                  <a:pt x="112" y="231"/>
                  <a:pt x="114" y="231"/>
                  <a:pt x="119" y="231"/>
                </a:cubicBezTo>
                <a:cubicBezTo>
                  <a:pt x="125" y="231"/>
                  <a:pt x="128" y="232"/>
                  <a:pt x="128" y="235"/>
                </a:cubicBezTo>
                <a:cubicBezTo>
                  <a:pt x="128" y="238"/>
                  <a:pt x="127" y="242"/>
                  <a:pt x="124" y="249"/>
                </a:cubicBezTo>
                <a:cubicBezTo>
                  <a:pt x="121" y="257"/>
                  <a:pt x="117" y="265"/>
                  <a:pt x="113" y="273"/>
                </a:cubicBezTo>
                <a:cubicBezTo>
                  <a:pt x="108" y="282"/>
                  <a:pt x="101" y="289"/>
                  <a:pt x="92" y="296"/>
                </a:cubicBezTo>
                <a:cubicBezTo>
                  <a:pt x="83" y="303"/>
                  <a:pt x="74" y="306"/>
                  <a:pt x="64" y="306"/>
                </a:cubicBezTo>
                <a:cubicBezTo>
                  <a:pt x="54" y="306"/>
                  <a:pt x="45" y="303"/>
                  <a:pt x="37" y="296"/>
                </a:cubicBezTo>
                <a:cubicBezTo>
                  <a:pt x="29" y="290"/>
                  <a:pt x="25" y="280"/>
                  <a:pt x="25" y="267"/>
                </a:cubicBezTo>
                <a:cubicBezTo>
                  <a:pt x="25" y="262"/>
                  <a:pt x="25" y="257"/>
                  <a:pt x="27" y="253"/>
                </a:cubicBezTo>
                <a:cubicBezTo>
                  <a:pt x="28" y="247"/>
                  <a:pt x="35" y="230"/>
                  <a:pt x="46" y="200"/>
                </a:cubicBezTo>
                <a:cubicBezTo>
                  <a:pt x="58" y="170"/>
                  <a:pt x="65" y="151"/>
                  <a:pt x="66" y="145"/>
                </a:cubicBezTo>
                <a:cubicBezTo>
                  <a:pt x="68" y="139"/>
                  <a:pt x="69" y="133"/>
                  <a:pt x="70" y="128"/>
                </a:cubicBezTo>
                <a:cubicBezTo>
                  <a:pt x="70" y="120"/>
                  <a:pt x="67" y="117"/>
                  <a:pt x="62" y="117"/>
                </a:cubicBezTo>
                <a:lnTo>
                  <a:pt x="61" y="117"/>
                </a:lnTo>
                <a:cubicBezTo>
                  <a:pt x="52" y="117"/>
                  <a:pt x="44" y="122"/>
                  <a:pt x="36" y="132"/>
                </a:cubicBezTo>
                <a:cubicBezTo>
                  <a:pt x="28" y="142"/>
                  <a:pt x="22" y="154"/>
                  <a:pt x="18" y="170"/>
                </a:cubicBezTo>
                <a:cubicBezTo>
                  <a:pt x="17" y="170"/>
                  <a:pt x="17" y="171"/>
                  <a:pt x="17" y="171"/>
                </a:cubicBezTo>
                <a:cubicBezTo>
                  <a:pt x="17" y="172"/>
                  <a:pt x="16" y="172"/>
                  <a:pt x="16" y="173"/>
                </a:cubicBezTo>
                <a:lnTo>
                  <a:pt x="15" y="173"/>
                </a:lnTo>
                <a:cubicBezTo>
                  <a:pt x="15" y="174"/>
                  <a:pt x="14" y="174"/>
                  <a:pt x="14" y="174"/>
                </a:cubicBezTo>
                <a:cubicBezTo>
                  <a:pt x="14" y="174"/>
                  <a:pt x="13" y="174"/>
                  <a:pt x="12" y="174"/>
                </a:cubicBezTo>
                <a:cubicBezTo>
                  <a:pt x="11" y="174"/>
                  <a:pt x="10" y="174"/>
                  <a:pt x="9" y="174"/>
                </a:cubicBezTo>
                <a:lnTo>
                  <a:pt x="2" y="174"/>
                </a:lnTo>
                <a:cubicBezTo>
                  <a:pt x="0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996560" y="3124080"/>
            <a:ext cx="39600" cy="163440"/>
          </a:xfrm>
          <a:custGeom>
            <a:avLst/>
            <a:gdLst/>
            <a:ahLst/>
            <a:rect l="0" t="0" r="r" b="b"/>
            <a:pathLst>
              <a:path w="110" h="454">
                <a:moveTo>
                  <a:pt x="3" y="0"/>
                </a:moveTo>
                <a:lnTo>
                  <a:pt x="5" y="0"/>
                </a:lnTo>
                <a:cubicBezTo>
                  <a:pt x="6" y="0"/>
                  <a:pt x="8" y="0"/>
                  <a:pt x="9" y="0"/>
                </a:cubicBezTo>
                <a:lnTo>
                  <a:pt x="15" y="0"/>
                </a:lnTo>
                <a:lnTo>
                  <a:pt x="28" y="11"/>
                </a:lnTo>
                <a:cubicBezTo>
                  <a:pt x="57" y="36"/>
                  <a:pt x="77" y="68"/>
                  <a:pt x="90" y="107"/>
                </a:cubicBezTo>
                <a:cubicBezTo>
                  <a:pt x="103" y="145"/>
                  <a:pt x="110" y="186"/>
                  <a:pt x="110" y="228"/>
                </a:cubicBezTo>
                <a:cubicBezTo>
                  <a:pt x="110" y="248"/>
                  <a:pt x="108" y="268"/>
                  <a:pt x="105" y="287"/>
                </a:cubicBezTo>
                <a:cubicBezTo>
                  <a:pt x="102" y="306"/>
                  <a:pt x="99" y="322"/>
                  <a:pt x="95" y="336"/>
                </a:cubicBezTo>
                <a:cubicBezTo>
                  <a:pt x="91" y="349"/>
                  <a:pt x="85" y="362"/>
                  <a:pt x="78" y="375"/>
                </a:cubicBezTo>
                <a:cubicBezTo>
                  <a:pt x="71" y="389"/>
                  <a:pt x="65" y="399"/>
                  <a:pt x="61" y="406"/>
                </a:cubicBezTo>
                <a:cubicBezTo>
                  <a:pt x="57" y="413"/>
                  <a:pt x="50" y="420"/>
                  <a:pt x="42" y="429"/>
                </a:cubicBezTo>
                <a:cubicBezTo>
                  <a:pt x="34" y="437"/>
                  <a:pt x="29" y="442"/>
                  <a:pt x="28" y="444"/>
                </a:cubicBezTo>
                <a:cubicBezTo>
                  <a:pt x="26" y="445"/>
                  <a:pt x="23" y="448"/>
                  <a:pt x="17" y="453"/>
                </a:cubicBezTo>
                <a:cubicBezTo>
                  <a:pt x="15" y="453"/>
                  <a:pt x="15" y="454"/>
                  <a:pt x="15" y="454"/>
                </a:cubicBezTo>
                <a:lnTo>
                  <a:pt x="9" y="454"/>
                </a:lnTo>
                <a:cubicBezTo>
                  <a:pt x="7" y="454"/>
                  <a:pt x="5" y="454"/>
                  <a:pt x="4" y="454"/>
                </a:cubicBezTo>
                <a:cubicBezTo>
                  <a:pt x="3" y="454"/>
                  <a:pt x="2" y="454"/>
                  <a:pt x="2" y="453"/>
                </a:cubicBezTo>
                <a:cubicBezTo>
                  <a:pt x="1" y="452"/>
                  <a:pt x="1" y="451"/>
                  <a:pt x="0" y="449"/>
                </a:cubicBezTo>
                <a:cubicBezTo>
                  <a:pt x="1" y="449"/>
                  <a:pt x="2" y="447"/>
                  <a:pt x="5" y="443"/>
                </a:cubicBezTo>
                <a:cubicBezTo>
                  <a:pt x="53" y="394"/>
                  <a:pt x="77" y="323"/>
                  <a:pt x="77" y="228"/>
                </a:cubicBezTo>
                <a:cubicBezTo>
                  <a:pt x="77" y="132"/>
                  <a:pt x="53" y="60"/>
                  <a:pt x="5" y="11"/>
                </a:cubicBezTo>
                <a:cubicBezTo>
                  <a:pt x="2" y="8"/>
                  <a:pt x="1" y="6"/>
                  <a:pt x="0" y="5"/>
                </a:cubicBezTo>
                <a:cubicBezTo>
                  <a:pt x="0" y="3"/>
                  <a:pt x="1" y="1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881360" y="332892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2"/>
                </a:lnTo>
                <a:cubicBezTo>
                  <a:pt x="49" y="44"/>
                  <a:pt x="43" y="45"/>
                  <a:pt x="35" y="47"/>
                </a:cubicBezTo>
                <a:cubicBezTo>
                  <a:pt x="27" y="48"/>
                  <a:pt x="19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9" y="15"/>
                  <a:pt x="74" y="11"/>
                </a:cubicBezTo>
                <a:cubicBezTo>
                  <a:pt x="79" y="8"/>
                  <a:pt x="83" y="5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5" y="0"/>
                  <a:pt x="97" y="1"/>
                  <a:pt x="100" y="3"/>
                </a:cubicBezTo>
                <a:lnTo>
                  <a:pt x="100" y="138"/>
                </a:lnTo>
                <a:lnTo>
                  <a:pt x="100" y="275"/>
                </a:lnTo>
                <a:cubicBezTo>
                  <a:pt x="102" y="277"/>
                  <a:pt x="104" y="279"/>
                  <a:pt x="105" y="279"/>
                </a:cubicBezTo>
                <a:cubicBezTo>
                  <a:pt x="107" y="280"/>
                  <a:pt x="111" y="281"/>
                  <a:pt x="116" y="281"/>
                </a:cubicBezTo>
                <a:cubicBezTo>
                  <a:pt x="122" y="282"/>
                  <a:pt x="131" y="282"/>
                  <a:pt x="144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1" y="303"/>
                </a:lnTo>
                <a:cubicBezTo>
                  <a:pt x="145" y="302"/>
                  <a:pt x="121" y="302"/>
                  <a:pt x="79" y="302"/>
                </a:cubicBezTo>
                <a:cubicBezTo>
                  <a:pt x="38" y="302"/>
                  <a:pt x="14" y="302"/>
                  <a:pt x="8" y="303"/>
                </a:cubicBezTo>
                <a:lnTo>
                  <a:pt x="3" y="303"/>
                </a:lnTo>
                <a:lnTo>
                  <a:pt x="3" y="282"/>
                </a:lnTo>
                <a:lnTo>
                  <a:pt x="14" y="282"/>
                </a:lnTo>
                <a:cubicBezTo>
                  <a:pt x="21" y="282"/>
                  <a:pt x="27" y="282"/>
                  <a:pt x="32" y="282"/>
                </a:cubicBezTo>
                <a:cubicBezTo>
                  <a:pt x="36" y="282"/>
                  <a:pt x="40" y="282"/>
                  <a:pt x="43" y="282"/>
                </a:cubicBezTo>
                <a:cubicBezTo>
                  <a:pt x="46" y="281"/>
                  <a:pt x="48" y="281"/>
                  <a:pt x="50" y="280"/>
                </a:cubicBezTo>
                <a:cubicBezTo>
                  <a:pt x="52" y="280"/>
                  <a:pt x="53" y="279"/>
                  <a:pt x="54" y="279"/>
                </a:cubicBezTo>
                <a:cubicBezTo>
                  <a:pt x="54" y="279"/>
                  <a:pt x="55" y="279"/>
                  <a:pt x="57" y="277"/>
                </a:cubicBezTo>
                <a:cubicBezTo>
                  <a:pt x="58" y="276"/>
                  <a:pt x="59" y="275"/>
                  <a:pt x="59" y="275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2080800" y="334116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3"/>
                  <a:pt x="26" y="0"/>
                  <a:pt x="38" y="0"/>
                </a:cubicBezTo>
                <a:cubicBezTo>
                  <a:pt x="50" y="0"/>
                  <a:pt x="62" y="5"/>
                  <a:pt x="71" y="16"/>
                </a:cubicBezTo>
                <a:cubicBezTo>
                  <a:pt x="80" y="26"/>
                  <a:pt x="85" y="45"/>
                  <a:pt x="86" y="72"/>
                </a:cubicBezTo>
                <a:cubicBezTo>
                  <a:pt x="86" y="87"/>
                  <a:pt x="84" y="102"/>
                  <a:pt x="80" y="117"/>
                </a:cubicBezTo>
                <a:cubicBezTo>
                  <a:pt x="76" y="131"/>
                  <a:pt x="72" y="143"/>
                  <a:pt x="66" y="153"/>
                </a:cubicBezTo>
                <a:cubicBezTo>
                  <a:pt x="61" y="164"/>
                  <a:pt x="55" y="172"/>
                  <a:pt x="49" y="180"/>
                </a:cubicBezTo>
                <a:cubicBezTo>
                  <a:pt x="43" y="187"/>
                  <a:pt x="38" y="193"/>
                  <a:pt x="33" y="197"/>
                </a:cubicBezTo>
                <a:cubicBezTo>
                  <a:pt x="29" y="201"/>
                  <a:pt x="26" y="203"/>
                  <a:pt x="25" y="203"/>
                </a:cubicBezTo>
                <a:cubicBezTo>
                  <a:pt x="23" y="203"/>
                  <a:pt x="21" y="201"/>
                  <a:pt x="17" y="197"/>
                </a:cubicBezTo>
                <a:cubicBezTo>
                  <a:pt x="13" y="193"/>
                  <a:pt x="11" y="190"/>
                  <a:pt x="11" y="189"/>
                </a:cubicBezTo>
                <a:cubicBezTo>
                  <a:pt x="11" y="187"/>
                  <a:pt x="13" y="183"/>
                  <a:pt x="18" y="178"/>
                </a:cubicBezTo>
                <a:cubicBezTo>
                  <a:pt x="23" y="173"/>
                  <a:pt x="28" y="167"/>
                  <a:pt x="34" y="159"/>
                </a:cubicBezTo>
                <a:cubicBezTo>
                  <a:pt x="40" y="151"/>
                  <a:pt x="46" y="141"/>
                  <a:pt x="51" y="127"/>
                </a:cubicBezTo>
                <a:cubicBezTo>
                  <a:pt x="56" y="113"/>
                  <a:pt x="60" y="97"/>
                  <a:pt x="62" y="79"/>
                </a:cubicBezTo>
                <a:lnTo>
                  <a:pt x="62" y="71"/>
                </a:lnTo>
                <a:lnTo>
                  <a:pt x="61" y="72"/>
                </a:lnTo>
                <a:cubicBezTo>
                  <a:pt x="60" y="72"/>
                  <a:pt x="59" y="73"/>
                  <a:pt x="57" y="73"/>
                </a:cubicBezTo>
                <a:cubicBezTo>
                  <a:pt x="56" y="74"/>
                  <a:pt x="55" y="74"/>
                  <a:pt x="53" y="75"/>
                </a:cubicBezTo>
                <a:cubicBezTo>
                  <a:pt x="52" y="76"/>
                  <a:pt x="50" y="77"/>
                  <a:pt x="48" y="77"/>
                </a:cubicBezTo>
                <a:cubicBezTo>
                  <a:pt x="45" y="77"/>
                  <a:pt x="42" y="77"/>
                  <a:pt x="40" y="77"/>
                </a:cubicBezTo>
                <a:cubicBezTo>
                  <a:pt x="28" y="77"/>
                  <a:pt x="19" y="74"/>
                  <a:pt x="12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2173680" y="3267000"/>
            <a:ext cx="112680" cy="104760"/>
          </a:xfrm>
          <a:custGeom>
            <a:avLst/>
            <a:gdLst/>
            <a:ahLst/>
            <a:rect l="0" t="0" r="r" b="b"/>
            <a:pathLst>
              <a:path w="313" h="291">
                <a:moveTo>
                  <a:pt x="11" y="99"/>
                </a:moveTo>
                <a:cubicBezTo>
                  <a:pt x="14" y="81"/>
                  <a:pt x="25" y="59"/>
                  <a:pt x="45" y="36"/>
                </a:cubicBezTo>
                <a:cubicBezTo>
                  <a:pt x="66" y="12"/>
                  <a:pt x="91" y="0"/>
                  <a:pt x="121" y="0"/>
                </a:cubicBezTo>
                <a:cubicBezTo>
                  <a:pt x="136" y="0"/>
                  <a:pt x="149" y="4"/>
                  <a:pt x="162" y="11"/>
                </a:cubicBezTo>
                <a:cubicBezTo>
                  <a:pt x="174" y="19"/>
                  <a:pt x="183" y="29"/>
                  <a:pt x="189" y="40"/>
                </a:cubicBezTo>
                <a:cubicBezTo>
                  <a:pt x="207" y="13"/>
                  <a:pt x="229" y="0"/>
                  <a:pt x="254" y="0"/>
                </a:cubicBezTo>
                <a:cubicBezTo>
                  <a:pt x="270" y="0"/>
                  <a:pt x="284" y="4"/>
                  <a:pt x="295" y="14"/>
                </a:cubicBezTo>
                <a:cubicBezTo>
                  <a:pt x="307" y="23"/>
                  <a:pt x="313" y="36"/>
                  <a:pt x="313" y="52"/>
                </a:cubicBezTo>
                <a:cubicBezTo>
                  <a:pt x="313" y="65"/>
                  <a:pt x="310" y="75"/>
                  <a:pt x="304" y="83"/>
                </a:cubicBezTo>
                <a:cubicBezTo>
                  <a:pt x="298" y="90"/>
                  <a:pt x="292" y="95"/>
                  <a:pt x="287" y="97"/>
                </a:cubicBezTo>
                <a:cubicBezTo>
                  <a:pt x="281" y="99"/>
                  <a:pt x="276" y="99"/>
                  <a:pt x="272" y="99"/>
                </a:cubicBezTo>
                <a:cubicBezTo>
                  <a:pt x="264" y="99"/>
                  <a:pt x="257" y="97"/>
                  <a:pt x="252" y="92"/>
                </a:cubicBezTo>
                <a:cubicBezTo>
                  <a:pt x="247" y="88"/>
                  <a:pt x="244" y="82"/>
                  <a:pt x="244" y="74"/>
                </a:cubicBezTo>
                <a:cubicBezTo>
                  <a:pt x="244" y="53"/>
                  <a:pt x="255" y="40"/>
                  <a:pt x="277" y="32"/>
                </a:cubicBezTo>
                <a:cubicBezTo>
                  <a:pt x="272" y="27"/>
                  <a:pt x="263" y="24"/>
                  <a:pt x="251" y="24"/>
                </a:cubicBezTo>
                <a:cubicBezTo>
                  <a:pt x="245" y="24"/>
                  <a:pt x="241" y="24"/>
                  <a:pt x="239" y="25"/>
                </a:cubicBezTo>
                <a:cubicBezTo>
                  <a:pt x="222" y="32"/>
                  <a:pt x="210" y="46"/>
                  <a:pt x="203" y="69"/>
                </a:cubicBezTo>
                <a:cubicBezTo>
                  <a:pt x="177" y="163"/>
                  <a:pt x="164" y="218"/>
                  <a:pt x="164" y="234"/>
                </a:cubicBezTo>
                <a:cubicBezTo>
                  <a:pt x="164" y="246"/>
                  <a:pt x="168" y="255"/>
                  <a:pt x="175" y="260"/>
                </a:cubicBezTo>
                <a:cubicBezTo>
                  <a:pt x="181" y="265"/>
                  <a:pt x="189" y="268"/>
                  <a:pt x="197" y="268"/>
                </a:cubicBezTo>
                <a:cubicBezTo>
                  <a:pt x="213" y="268"/>
                  <a:pt x="228" y="260"/>
                  <a:pt x="244" y="246"/>
                </a:cubicBezTo>
                <a:cubicBezTo>
                  <a:pt x="259" y="232"/>
                  <a:pt x="270" y="215"/>
                  <a:pt x="275" y="194"/>
                </a:cubicBezTo>
                <a:cubicBezTo>
                  <a:pt x="277" y="190"/>
                  <a:pt x="278" y="188"/>
                  <a:pt x="279" y="187"/>
                </a:cubicBezTo>
                <a:cubicBezTo>
                  <a:pt x="280" y="187"/>
                  <a:pt x="284" y="186"/>
                  <a:pt x="289" y="186"/>
                </a:cubicBezTo>
                <a:lnTo>
                  <a:pt x="292" y="186"/>
                </a:lnTo>
                <a:cubicBezTo>
                  <a:pt x="298" y="186"/>
                  <a:pt x="302" y="188"/>
                  <a:pt x="302" y="191"/>
                </a:cubicBezTo>
                <a:cubicBezTo>
                  <a:pt x="302" y="192"/>
                  <a:pt x="301" y="194"/>
                  <a:pt x="300" y="198"/>
                </a:cubicBezTo>
                <a:cubicBezTo>
                  <a:pt x="293" y="223"/>
                  <a:pt x="280" y="244"/>
                  <a:pt x="260" y="263"/>
                </a:cubicBezTo>
                <a:cubicBezTo>
                  <a:pt x="241" y="282"/>
                  <a:pt x="218" y="291"/>
                  <a:pt x="192" y="291"/>
                </a:cubicBezTo>
                <a:cubicBezTo>
                  <a:pt x="162" y="291"/>
                  <a:pt x="139" y="278"/>
                  <a:pt x="124" y="251"/>
                </a:cubicBezTo>
                <a:cubicBezTo>
                  <a:pt x="106" y="277"/>
                  <a:pt x="86" y="291"/>
                  <a:pt x="64" y="291"/>
                </a:cubicBezTo>
                <a:lnTo>
                  <a:pt x="60" y="291"/>
                </a:lnTo>
                <a:cubicBezTo>
                  <a:pt x="38" y="291"/>
                  <a:pt x="23" y="285"/>
                  <a:pt x="14" y="274"/>
                </a:cubicBezTo>
                <a:cubicBezTo>
                  <a:pt x="5" y="263"/>
                  <a:pt x="0" y="251"/>
                  <a:pt x="0" y="239"/>
                </a:cubicBezTo>
                <a:cubicBezTo>
                  <a:pt x="0" y="225"/>
                  <a:pt x="4" y="214"/>
                  <a:pt x="12" y="205"/>
                </a:cubicBezTo>
                <a:cubicBezTo>
                  <a:pt x="20" y="197"/>
                  <a:pt x="30" y="192"/>
                  <a:pt x="41" y="192"/>
                </a:cubicBezTo>
                <a:cubicBezTo>
                  <a:pt x="60" y="192"/>
                  <a:pt x="69" y="201"/>
                  <a:pt x="69" y="219"/>
                </a:cubicBezTo>
                <a:cubicBezTo>
                  <a:pt x="69" y="228"/>
                  <a:pt x="67" y="235"/>
                  <a:pt x="62" y="242"/>
                </a:cubicBezTo>
                <a:cubicBezTo>
                  <a:pt x="57" y="248"/>
                  <a:pt x="52" y="253"/>
                  <a:pt x="47" y="255"/>
                </a:cubicBezTo>
                <a:cubicBezTo>
                  <a:pt x="41" y="257"/>
                  <a:pt x="38" y="258"/>
                  <a:pt x="38" y="258"/>
                </a:cubicBezTo>
                <a:lnTo>
                  <a:pt x="36" y="259"/>
                </a:lnTo>
                <a:cubicBezTo>
                  <a:pt x="36" y="259"/>
                  <a:pt x="37" y="260"/>
                  <a:pt x="39" y="261"/>
                </a:cubicBezTo>
                <a:cubicBezTo>
                  <a:pt x="42" y="262"/>
                  <a:pt x="45" y="264"/>
                  <a:pt x="51" y="266"/>
                </a:cubicBezTo>
                <a:cubicBezTo>
                  <a:pt x="55" y="267"/>
                  <a:pt x="59" y="268"/>
                  <a:pt x="63" y="268"/>
                </a:cubicBezTo>
                <a:cubicBezTo>
                  <a:pt x="78" y="268"/>
                  <a:pt x="92" y="258"/>
                  <a:pt x="103" y="239"/>
                </a:cubicBezTo>
                <a:cubicBezTo>
                  <a:pt x="107" y="232"/>
                  <a:pt x="111" y="217"/>
                  <a:pt x="117" y="195"/>
                </a:cubicBezTo>
                <a:cubicBezTo>
                  <a:pt x="123" y="173"/>
                  <a:pt x="129" y="150"/>
                  <a:pt x="135" y="126"/>
                </a:cubicBezTo>
                <a:cubicBezTo>
                  <a:pt x="141" y="102"/>
                  <a:pt x="145" y="88"/>
                  <a:pt x="146" y="83"/>
                </a:cubicBezTo>
                <a:cubicBezTo>
                  <a:pt x="148" y="72"/>
                  <a:pt x="149" y="64"/>
                  <a:pt x="149" y="57"/>
                </a:cubicBezTo>
                <a:cubicBezTo>
                  <a:pt x="149" y="45"/>
                  <a:pt x="146" y="37"/>
                  <a:pt x="139" y="32"/>
                </a:cubicBezTo>
                <a:cubicBezTo>
                  <a:pt x="133" y="27"/>
                  <a:pt x="126" y="24"/>
                  <a:pt x="117" y="24"/>
                </a:cubicBezTo>
                <a:cubicBezTo>
                  <a:pt x="100" y="24"/>
                  <a:pt x="84" y="31"/>
                  <a:pt x="69" y="45"/>
                </a:cubicBezTo>
                <a:cubicBezTo>
                  <a:pt x="54" y="58"/>
                  <a:pt x="43" y="77"/>
                  <a:pt x="37" y="98"/>
                </a:cubicBezTo>
                <a:cubicBezTo>
                  <a:pt x="36" y="102"/>
                  <a:pt x="35" y="104"/>
                  <a:pt x="34" y="105"/>
                </a:cubicBezTo>
                <a:cubicBezTo>
                  <a:pt x="32" y="105"/>
                  <a:pt x="29" y="105"/>
                  <a:pt x="23" y="106"/>
                </a:cubicBezTo>
                <a:lnTo>
                  <a:pt x="14" y="106"/>
                </a:lnTo>
                <a:cubicBezTo>
                  <a:pt x="12" y="103"/>
                  <a:pt x="11" y="101"/>
                  <a:pt x="11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320560" y="3124080"/>
            <a:ext cx="39240" cy="163440"/>
          </a:xfrm>
          <a:custGeom>
            <a:avLst/>
            <a:gdLst/>
            <a:ahLst/>
            <a:rect l="0" t="0" r="r" b="b"/>
            <a:pathLst>
              <a:path w="109" h="454">
                <a:moveTo>
                  <a:pt x="0" y="228"/>
                </a:moveTo>
                <a:cubicBezTo>
                  <a:pt x="0" y="207"/>
                  <a:pt x="1" y="187"/>
                  <a:pt x="4" y="168"/>
                </a:cubicBezTo>
                <a:cubicBezTo>
                  <a:pt x="8" y="148"/>
                  <a:pt x="11" y="132"/>
                  <a:pt x="15" y="119"/>
                </a:cubicBezTo>
                <a:cubicBezTo>
                  <a:pt x="19" y="105"/>
                  <a:pt x="24" y="92"/>
                  <a:pt x="32" y="79"/>
                </a:cubicBezTo>
                <a:cubicBezTo>
                  <a:pt x="39" y="66"/>
                  <a:pt x="45" y="56"/>
                  <a:pt x="49" y="48"/>
                </a:cubicBezTo>
                <a:cubicBezTo>
                  <a:pt x="53" y="41"/>
                  <a:pt x="60" y="33"/>
                  <a:pt x="68" y="25"/>
                </a:cubicBezTo>
                <a:cubicBezTo>
                  <a:pt x="76" y="16"/>
                  <a:pt x="81" y="11"/>
                  <a:pt x="83" y="9"/>
                </a:cubicBezTo>
                <a:cubicBezTo>
                  <a:pt x="84" y="8"/>
                  <a:pt x="89" y="4"/>
                  <a:pt x="95" y="0"/>
                </a:cubicBezTo>
                <a:lnTo>
                  <a:pt x="101" y="0"/>
                </a:lnTo>
                <a:lnTo>
                  <a:pt x="103" y="0"/>
                </a:lnTo>
                <a:cubicBezTo>
                  <a:pt x="107" y="0"/>
                  <a:pt x="109" y="1"/>
                  <a:pt x="109" y="4"/>
                </a:cubicBezTo>
                <a:cubicBezTo>
                  <a:pt x="109" y="5"/>
                  <a:pt x="107" y="8"/>
                  <a:pt x="102" y="13"/>
                </a:cubicBezTo>
                <a:cubicBezTo>
                  <a:pt x="96" y="19"/>
                  <a:pt x="90" y="27"/>
                  <a:pt x="82" y="38"/>
                </a:cubicBezTo>
                <a:cubicBezTo>
                  <a:pt x="75" y="48"/>
                  <a:pt x="67" y="61"/>
                  <a:pt x="60" y="77"/>
                </a:cubicBezTo>
                <a:cubicBezTo>
                  <a:pt x="52" y="92"/>
                  <a:pt x="46" y="113"/>
                  <a:pt x="41" y="139"/>
                </a:cubicBezTo>
                <a:cubicBezTo>
                  <a:pt x="36" y="166"/>
                  <a:pt x="33" y="196"/>
                  <a:pt x="33" y="228"/>
                </a:cubicBezTo>
                <a:cubicBezTo>
                  <a:pt x="33" y="260"/>
                  <a:pt x="36" y="289"/>
                  <a:pt x="41" y="315"/>
                </a:cubicBezTo>
                <a:cubicBezTo>
                  <a:pt x="46" y="341"/>
                  <a:pt x="52" y="362"/>
                  <a:pt x="59" y="378"/>
                </a:cubicBezTo>
                <a:cubicBezTo>
                  <a:pt x="67" y="394"/>
                  <a:pt x="74" y="407"/>
                  <a:pt x="82" y="417"/>
                </a:cubicBezTo>
                <a:cubicBezTo>
                  <a:pt x="90" y="427"/>
                  <a:pt x="96" y="435"/>
                  <a:pt x="102" y="441"/>
                </a:cubicBezTo>
                <a:cubicBezTo>
                  <a:pt x="107" y="447"/>
                  <a:pt x="109" y="450"/>
                  <a:pt x="109" y="450"/>
                </a:cubicBezTo>
                <a:cubicBezTo>
                  <a:pt x="109" y="453"/>
                  <a:pt x="107" y="454"/>
                  <a:pt x="103" y="454"/>
                </a:cubicBezTo>
                <a:lnTo>
                  <a:pt x="101" y="454"/>
                </a:lnTo>
                <a:lnTo>
                  <a:pt x="95" y="454"/>
                </a:lnTo>
                <a:lnTo>
                  <a:pt x="82" y="443"/>
                </a:lnTo>
                <a:cubicBezTo>
                  <a:pt x="53" y="418"/>
                  <a:pt x="32" y="386"/>
                  <a:pt x="19" y="347"/>
                </a:cubicBezTo>
                <a:cubicBezTo>
                  <a:pt x="6" y="309"/>
                  <a:pt x="0" y="269"/>
                  <a:pt x="0" y="2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372040" y="313848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4" y="28"/>
                </a:moveTo>
                <a:cubicBezTo>
                  <a:pt x="74" y="21"/>
                  <a:pt x="77" y="14"/>
                  <a:pt x="84" y="9"/>
                </a:cubicBezTo>
                <a:cubicBezTo>
                  <a:pt x="90" y="3"/>
                  <a:pt x="96" y="1"/>
                  <a:pt x="104" y="0"/>
                </a:cubicBezTo>
                <a:cubicBezTo>
                  <a:pt x="109" y="0"/>
                  <a:pt x="114" y="2"/>
                  <a:pt x="117" y="6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3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90" y="47"/>
                  <a:pt x="85" y="46"/>
                  <a:pt x="82" y="43"/>
                </a:cubicBezTo>
                <a:cubicBezTo>
                  <a:pt x="77" y="40"/>
                  <a:pt x="74" y="35"/>
                  <a:pt x="74" y="28"/>
                </a:cubicBezTo>
                <a:moveTo>
                  <a:pt x="0" y="170"/>
                </a:moveTo>
                <a:cubicBezTo>
                  <a:pt x="0" y="167"/>
                  <a:pt x="2" y="163"/>
                  <a:pt x="4" y="156"/>
                </a:cubicBezTo>
                <a:cubicBezTo>
                  <a:pt x="7" y="149"/>
                  <a:pt x="11" y="141"/>
                  <a:pt x="15" y="133"/>
                </a:cubicBezTo>
                <a:cubicBezTo>
                  <a:pt x="20" y="124"/>
                  <a:pt x="26" y="116"/>
                  <a:pt x="35" y="110"/>
                </a:cubicBezTo>
                <a:cubicBezTo>
                  <a:pt x="44" y="103"/>
                  <a:pt x="53" y="99"/>
                  <a:pt x="62" y="100"/>
                </a:cubicBezTo>
                <a:cubicBezTo>
                  <a:pt x="74" y="100"/>
                  <a:pt x="85" y="103"/>
                  <a:pt x="93" y="110"/>
                </a:cubicBezTo>
                <a:cubicBezTo>
                  <a:pt x="101" y="117"/>
                  <a:pt x="105" y="126"/>
                  <a:pt x="105" y="138"/>
                </a:cubicBezTo>
                <a:cubicBezTo>
                  <a:pt x="105" y="143"/>
                  <a:pt x="103" y="152"/>
                  <a:pt x="99" y="163"/>
                </a:cubicBezTo>
                <a:cubicBezTo>
                  <a:pt x="95" y="175"/>
                  <a:pt x="88" y="191"/>
                  <a:pt x="81" y="211"/>
                </a:cubicBezTo>
                <a:cubicBezTo>
                  <a:pt x="72" y="231"/>
                  <a:pt x="65" y="248"/>
                  <a:pt x="61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9" y="289"/>
                  <a:pt x="72" y="289"/>
                  <a:pt x="75" y="288"/>
                </a:cubicBezTo>
                <a:cubicBezTo>
                  <a:pt x="78" y="287"/>
                  <a:pt x="82" y="285"/>
                  <a:pt x="86" y="281"/>
                </a:cubicBezTo>
                <a:cubicBezTo>
                  <a:pt x="90" y="278"/>
                  <a:pt x="94" y="273"/>
                  <a:pt x="98" y="266"/>
                </a:cubicBezTo>
                <a:cubicBezTo>
                  <a:pt x="103" y="258"/>
                  <a:pt x="106" y="248"/>
                  <a:pt x="110" y="238"/>
                </a:cubicBezTo>
                <a:cubicBezTo>
                  <a:pt x="111" y="234"/>
                  <a:pt x="111" y="232"/>
                  <a:pt x="112" y="232"/>
                </a:cubicBezTo>
                <a:cubicBezTo>
                  <a:pt x="113" y="231"/>
                  <a:pt x="115" y="231"/>
                  <a:pt x="120" y="231"/>
                </a:cubicBezTo>
                <a:cubicBezTo>
                  <a:pt x="126" y="231"/>
                  <a:pt x="129" y="232"/>
                  <a:pt x="129" y="235"/>
                </a:cubicBezTo>
                <a:cubicBezTo>
                  <a:pt x="129" y="238"/>
                  <a:pt x="127" y="242"/>
                  <a:pt x="125" y="249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8" y="282"/>
                  <a:pt x="102" y="289"/>
                  <a:pt x="93" y="296"/>
                </a:cubicBezTo>
                <a:cubicBezTo>
                  <a:pt x="84" y="303"/>
                  <a:pt x="74" y="306"/>
                  <a:pt x="64" y="306"/>
                </a:cubicBezTo>
                <a:cubicBezTo>
                  <a:pt x="54" y="306"/>
                  <a:pt x="45" y="303"/>
                  <a:pt x="37" y="296"/>
                </a:cubicBezTo>
                <a:cubicBezTo>
                  <a:pt x="29" y="290"/>
                  <a:pt x="25" y="280"/>
                  <a:pt x="24" y="267"/>
                </a:cubicBezTo>
                <a:cubicBezTo>
                  <a:pt x="24" y="262"/>
                  <a:pt x="25" y="257"/>
                  <a:pt x="27" y="253"/>
                </a:cubicBezTo>
                <a:cubicBezTo>
                  <a:pt x="28" y="247"/>
                  <a:pt x="35" y="230"/>
                  <a:pt x="46" y="200"/>
                </a:cubicBezTo>
                <a:cubicBezTo>
                  <a:pt x="58" y="170"/>
                  <a:pt x="64" y="151"/>
                  <a:pt x="66" y="145"/>
                </a:cubicBezTo>
                <a:cubicBezTo>
                  <a:pt x="68" y="139"/>
                  <a:pt x="69" y="133"/>
                  <a:pt x="69" y="128"/>
                </a:cubicBezTo>
                <a:cubicBezTo>
                  <a:pt x="69" y="120"/>
                  <a:pt x="67" y="117"/>
                  <a:pt x="61" y="117"/>
                </a:cubicBezTo>
                <a:cubicBezTo>
                  <a:pt x="51" y="117"/>
                  <a:pt x="43" y="122"/>
                  <a:pt x="36" y="132"/>
                </a:cubicBezTo>
                <a:cubicBezTo>
                  <a:pt x="28" y="142"/>
                  <a:pt x="22" y="154"/>
                  <a:pt x="18" y="170"/>
                </a:cubicBezTo>
                <a:cubicBezTo>
                  <a:pt x="18" y="170"/>
                  <a:pt x="18" y="171"/>
                  <a:pt x="17" y="171"/>
                </a:cubicBezTo>
                <a:cubicBezTo>
                  <a:pt x="17" y="172"/>
                  <a:pt x="17" y="172"/>
                  <a:pt x="17" y="173"/>
                </a:cubicBezTo>
                <a:lnTo>
                  <a:pt x="16" y="173"/>
                </a:lnTo>
                <a:cubicBezTo>
                  <a:pt x="16" y="174"/>
                  <a:pt x="15" y="174"/>
                  <a:pt x="15" y="174"/>
                </a:cubicBezTo>
                <a:cubicBezTo>
                  <a:pt x="14" y="174"/>
                  <a:pt x="14" y="174"/>
                  <a:pt x="13" y="174"/>
                </a:cubicBezTo>
                <a:cubicBezTo>
                  <a:pt x="12" y="174"/>
                  <a:pt x="11" y="174"/>
                  <a:pt x="9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2433960" y="3124080"/>
            <a:ext cx="39600" cy="163440"/>
          </a:xfrm>
          <a:custGeom>
            <a:avLst/>
            <a:gdLst/>
            <a:ahLst/>
            <a:rect l="0" t="0" r="r" b="b"/>
            <a:pathLst>
              <a:path w="110" h="454">
                <a:moveTo>
                  <a:pt x="2" y="0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7" y="11"/>
                </a:lnTo>
                <a:cubicBezTo>
                  <a:pt x="55" y="36"/>
                  <a:pt x="76" y="68"/>
                  <a:pt x="89" y="107"/>
                </a:cubicBezTo>
                <a:cubicBezTo>
                  <a:pt x="103" y="145"/>
                  <a:pt x="110" y="186"/>
                  <a:pt x="110" y="228"/>
                </a:cubicBezTo>
                <a:cubicBezTo>
                  <a:pt x="110" y="248"/>
                  <a:pt x="108" y="268"/>
                  <a:pt x="105" y="287"/>
                </a:cubicBezTo>
                <a:cubicBezTo>
                  <a:pt x="102" y="306"/>
                  <a:pt x="98" y="322"/>
                  <a:pt x="94" y="336"/>
                </a:cubicBezTo>
                <a:cubicBezTo>
                  <a:pt x="90" y="349"/>
                  <a:pt x="84" y="362"/>
                  <a:pt x="77" y="375"/>
                </a:cubicBezTo>
                <a:cubicBezTo>
                  <a:pt x="70" y="389"/>
                  <a:pt x="64" y="399"/>
                  <a:pt x="60" y="406"/>
                </a:cubicBezTo>
                <a:cubicBezTo>
                  <a:pt x="55" y="413"/>
                  <a:pt x="49" y="420"/>
                  <a:pt x="41" y="429"/>
                </a:cubicBezTo>
                <a:cubicBezTo>
                  <a:pt x="33" y="437"/>
                  <a:pt x="28" y="442"/>
                  <a:pt x="26" y="444"/>
                </a:cubicBezTo>
                <a:cubicBezTo>
                  <a:pt x="25" y="445"/>
                  <a:pt x="21" y="448"/>
                  <a:pt x="16" y="453"/>
                </a:cubicBezTo>
                <a:cubicBezTo>
                  <a:pt x="15" y="453"/>
                  <a:pt x="14" y="454"/>
                  <a:pt x="14" y="454"/>
                </a:cubicBezTo>
                <a:lnTo>
                  <a:pt x="9" y="454"/>
                </a:lnTo>
                <a:cubicBezTo>
                  <a:pt x="6" y="454"/>
                  <a:pt x="5" y="454"/>
                  <a:pt x="4" y="454"/>
                </a:cubicBezTo>
                <a:cubicBezTo>
                  <a:pt x="3" y="454"/>
                  <a:pt x="2" y="454"/>
                  <a:pt x="1" y="453"/>
                </a:cubicBezTo>
                <a:cubicBezTo>
                  <a:pt x="1" y="452"/>
                  <a:pt x="0" y="451"/>
                  <a:pt x="0" y="449"/>
                </a:cubicBezTo>
                <a:cubicBezTo>
                  <a:pt x="0" y="449"/>
                  <a:pt x="2" y="447"/>
                  <a:pt x="5" y="443"/>
                </a:cubicBezTo>
                <a:cubicBezTo>
                  <a:pt x="52" y="394"/>
                  <a:pt x="75" y="323"/>
                  <a:pt x="75" y="228"/>
                </a:cubicBezTo>
                <a:cubicBezTo>
                  <a:pt x="75" y="132"/>
                  <a:pt x="52" y="60"/>
                  <a:pt x="5" y="11"/>
                </a:cubicBezTo>
                <a:cubicBezTo>
                  <a:pt x="2" y="8"/>
                  <a:pt x="0" y="6"/>
                  <a:pt x="0" y="5"/>
                </a:cubicBezTo>
                <a:cubicBezTo>
                  <a:pt x="0" y="3"/>
                  <a:pt x="1" y="1"/>
                  <a:pt x="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2313360" y="332892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7"/>
                </a:moveTo>
                <a:cubicBezTo>
                  <a:pt x="19" y="107"/>
                  <a:pt x="12" y="105"/>
                  <a:pt x="7" y="99"/>
                </a:cubicBezTo>
                <a:cubicBezTo>
                  <a:pt x="2" y="94"/>
                  <a:pt x="0" y="87"/>
                  <a:pt x="0" y="79"/>
                </a:cubicBezTo>
                <a:cubicBezTo>
                  <a:pt x="0" y="58"/>
                  <a:pt x="8" y="39"/>
                  <a:pt x="24" y="23"/>
                </a:cubicBezTo>
                <a:cubicBezTo>
                  <a:pt x="40" y="8"/>
                  <a:pt x="60" y="0"/>
                  <a:pt x="84" y="0"/>
                </a:cubicBezTo>
                <a:cubicBezTo>
                  <a:pt x="111" y="0"/>
                  <a:pt x="134" y="8"/>
                  <a:pt x="154" y="25"/>
                </a:cubicBezTo>
                <a:cubicBezTo>
                  <a:pt x="172" y="42"/>
                  <a:pt x="182" y="64"/>
                  <a:pt x="182" y="91"/>
                </a:cubicBezTo>
                <a:cubicBezTo>
                  <a:pt x="182" y="104"/>
                  <a:pt x="179" y="116"/>
                  <a:pt x="173" y="128"/>
                </a:cubicBezTo>
                <a:cubicBezTo>
                  <a:pt x="167" y="140"/>
                  <a:pt x="160" y="150"/>
                  <a:pt x="151" y="159"/>
                </a:cubicBezTo>
                <a:cubicBezTo>
                  <a:pt x="142" y="168"/>
                  <a:pt x="130" y="179"/>
                  <a:pt x="114" y="193"/>
                </a:cubicBezTo>
                <a:cubicBezTo>
                  <a:pt x="103" y="202"/>
                  <a:pt x="88" y="216"/>
                  <a:pt x="68" y="234"/>
                </a:cubicBezTo>
                <a:lnTo>
                  <a:pt x="42" y="260"/>
                </a:lnTo>
                <a:lnTo>
                  <a:pt x="76" y="260"/>
                </a:lnTo>
                <a:cubicBezTo>
                  <a:pt x="124" y="260"/>
                  <a:pt x="150" y="259"/>
                  <a:pt x="153" y="258"/>
                </a:cubicBezTo>
                <a:cubicBezTo>
                  <a:pt x="155" y="257"/>
                  <a:pt x="159" y="244"/>
                  <a:pt x="164" y="218"/>
                </a:cubicBezTo>
                <a:lnTo>
                  <a:pt x="164" y="216"/>
                </a:lnTo>
                <a:lnTo>
                  <a:pt x="182" y="216"/>
                </a:lnTo>
                <a:lnTo>
                  <a:pt x="182" y="218"/>
                </a:lnTo>
                <a:cubicBezTo>
                  <a:pt x="182" y="218"/>
                  <a:pt x="180" y="232"/>
                  <a:pt x="176" y="259"/>
                </a:cubicBezTo>
                <a:cubicBezTo>
                  <a:pt x="172" y="286"/>
                  <a:pt x="170" y="300"/>
                  <a:pt x="169" y="302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4"/>
                </a:lnTo>
                <a:lnTo>
                  <a:pt x="0" y="289"/>
                </a:lnTo>
                <a:cubicBezTo>
                  <a:pt x="0" y="287"/>
                  <a:pt x="1" y="284"/>
                  <a:pt x="3" y="282"/>
                </a:cubicBezTo>
                <a:cubicBezTo>
                  <a:pt x="5" y="280"/>
                  <a:pt x="9" y="274"/>
                  <a:pt x="16" y="265"/>
                </a:cubicBezTo>
                <a:cubicBezTo>
                  <a:pt x="25" y="255"/>
                  <a:pt x="33" y="247"/>
                  <a:pt x="39" y="240"/>
                </a:cubicBezTo>
                <a:cubicBezTo>
                  <a:pt x="42" y="237"/>
                  <a:pt x="47" y="231"/>
                  <a:pt x="54" y="223"/>
                </a:cubicBezTo>
                <a:cubicBezTo>
                  <a:pt x="62" y="215"/>
                  <a:pt x="67" y="209"/>
                  <a:pt x="70" y="206"/>
                </a:cubicBezTo>
                <a:cubicBezTo>
                  <a:pt x="73" y="203"/>
                  <a:pt x="77" y="198"/>
                  <a:pt x="83" y="191"/>
                </a:cubicBezTo>
                <a:cubicBezTo>
                  <a:pt x="89" y="184"/>
                  <a:pt x="93" y="179"/>
                  <a:pt x="96" y="176"/>
                </a:cubicBezTo>
                <a:cubicBezTo>
                  <a:pt x="98" y="172"/>
                  <a:pt x="102" y="168"/>
                  <a:pt x="106" y="162"/>
                </a:cubicBezTo>
                <a:cubicBezTo>
                  <a:pt x="111" y="156"/>
                  <a:pt x="114" y="152"/>
                  <a:pt x="116" y="148"/>
                </a:cubicBezTo>
                <a:cubicBezTo>
                  <a:pt x="117" y="144"/>
                  <a:pt x="120" y="139"/>
                  <a:pt x="122" y="135"/>
                </a:cubicBezTo>
                <a:cubicBezTo>
                  <a:pt x="125" y="130"/>
                  <a:pt x="127" y="125"/>
                  <a:pt x="128" y="120"/>
                </a:cubicBezTo>
                <a:cubicBezTo>
                  <a:pt x="130" y="115"/>
                  <a:pt x="131" y="111"/>
                  <a:pt x="132" y="106"/>
                </a:cubicBezTo>
                <a:cubicBezTo>
                  <a:pt x="132" y="102"/>
                  <a:pt x="133" y="97"/>
                  <a:pt x="133" y="91"/>
                </a:cubicBezTo>
                <a:cubicBezTo>
                  <a:pt x="133" y="72"/>
                  <a:pt x="128" y="56"/>
                  <a:pt x="117" y="42"/>
                </a:cubicBezTo>
                <a:cubicBezTo>
                  <a:pt x="107" y="28"/>
                  <a:pt x="93" y="21"/>
                  <a:pt x="73" y="21"/>
                </a:cubicBezTo>
                <a:cubicBezTo>
                  <a:pt x="63" y="21"/>
                  <a:pt x="55" y="24"/>
                  <a:pt x="47" y="29"/>
                </a:cubicBezTo>
                <a:cubicBezTo>
                  <a:pt x="40" y="34"/>
                  <a:pt x="34" y="39"/>
                  <a:pt x="31" y="44"/>
                </a:cubicBezTo>
                <a:cubicBezTo>
                  <a:pt x="28" y="49"/>
                  <a:pt x="27" y="52"/>
                  <a:pt x="27" y="52"/>
                </a:cubicBezTo>
                <a:cubicBezTo>
                  <a:pt x="27" y="53"/>
                  <a:pt x="28" y="53"/>
                  <a:pt x="29" y="53"/>
                </a:cubicBezTo>
                <a:cubicBezTo>
                  <a:pt x="34" y="53"/>
                  <a:pt x="40" y="55"/>
                  <a:pt x="46" y="59"/>
                </a:cubicBezTo>
                <a:cubicBezTo>
                  <a:pt x="52" y="64"/>
                  <a:pt x="54" y="70"/>
                  <a:pt x="54" y="80"/>
                </a:cubicBezTo>
                <a:cubicBezTo>
                  <a:pt x="54" y="88"/>
                  <a:pt x="52" y="94"/>
                  <a:pt x="47" y="99"/>
                </a:cubicBezTo>
                <a:cubicBezTo>
                  <a:pt x="42" y="104"/>
                  <a:pt x="36" y="107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2518200" y="3341160"/>
            <a:ext cx="30600" cy="73080"/>
          </a:xfrm>
          <a:custGeom>
            <a:avLst/>
            <a:gdLst/>
            <a:ahLst/>
            <a:rect l="0" t="0" r="r" b="b"/>
            <a:pathLst>
              <a:path w="85" h="203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3"/>
                  <a:pt x="27" y="0"/>
                  <a:pt x="39" y="0"/>
                </a:cubicBezTo>
                <a:cubicBezTo>
                  <a:pt x="51" y="0"/>
                  <a:pt x="61" y="5"/>
                  <a:pt x="71" y="16"/>
                </a:cubicBezTo>
                <a:cubicBezTo>
                  <a:pt x="80" y="26"/>
                  <a:pt x="85" y="45"/>
                  <a:pt x="85" y="72"/>
                </a:cubicBezTo>
                <a:cubicBezTo>
                  <a:pt x="85" y="87"/>
                  <a:pt x="84" y="102"/>
                  <a:pt x="80" y="117"/>
                </a:cubicBezTo>
                <a:cubicBezTo>
                  <a:pt x="76" y="131"/>
                  <a:pt x="71" y="143"/>
                  <a:pt x="66" y="153"/>
                </a:cubicBezTo>
                <a:cubicBezTo>
                  <a:pt x="61" y="164"/>
                  <a:pt x="56" y="172"/>
                  <a:pt x="50" y="180"/>
                </a:cubicBezTo>
                <a:cubicBezTo>
                  <a:pt x="44" y="187"/>
                  <a:pt x="38" y="193"/>
                  <a:pt x="34" y="197"/>
                </a:cubicBezTo>
                <a:cubicBezTo>
                  <a:pt x="30" y="201"/>
                  <a:pt x="27" y="203"/>
                  <a:pt x="26" y="203"/>
                </a:cubicBezTo>
                <a:cubicBezTo>
                  <a:pt x="24" y="203"/>
                  <a:pt x="21" y="201"/>
                  <a:pt x="16" y="197"/>
                </a:cubicBezTo>
                <a:cubicBezTo>
                  <a:pt x="13" y="193"/>
                  <a:pt x="11" y="190"/>
                  <a:pt x="11" y="189"/>
                </a:cubicBezTo>
                <a:cubicBezTo>
                  <a:pt x="11" y="187"/>
                  <a:pt x="13" y="183"/>
                  <a:pt x="18" y="178"/>
                </a:cubicBezTo>
                <a:cubicBezTo>
                  <a:pt x="23" y="173"/>
                  <a:pt x="29" y="167"/>
                  <a:pt x="35" y="159"/>
                </a:cubicBezTo>
                <a:cubicBezTo>
                  <a:pt x="41" y="151"/>
                  <a:pt x="46" y="141"/>
                  <a:pt x="51" y="127"/>
                </a:cubicBezTo>
                <a:cubicBezTo>
                  <a:pt x="57" y="113"/>
                  <a:pt x="60" y="97"/>
                  <a:pt x="62" y="79"/>
                </a:cubicBezTo>
                <a:lnTo>
                  <a:pt x="62" y="71"/>
                </a:lnTo>
                <a:lnTo>
                  <a:pt x="61" y="72"/>
                </a:lnTo>
                <a:cubicBezTo>
                  <a:pt x="60" y="72"/>
                  <a:pt x="59" y="73"/>
                  <a:pt x="58" y="73"/>
                </a:cubicBezTo>
                <a:cubicBezTo>
                  <a:pt x="57" y="74"/>
                  <a:pt x="55" y="74"/>
                  <a:pt x="54" y="75"/>
                </a:cubicBezTo>
                <a:cubicBezTo>
                  <a:pt x="53" y="76"/>
                  <a:pt x="51" y="77"/>
                  <a:pt x="48" y="77"/>
                </a:cubicBezTo>
                <a:cubicBezTo>
                  <a:pt x="46" y="77"/>
                  <a:pt x="43" y="77"/>
                  <a:pt x="41" y="77"/>
                </a:cubicBezTo>
                <a:cubicBezTo>
                  <a:pt x="29" y="77"/>
                  <a:pt x="20" y="74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2620800" y="334116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40"/>
                </a:moveTo>
                <a:cubicBezTo>
                  <a:pt x="0" y="28"/>
                  <a:pt x="4" y="19"/>
                  <a:pt x="11" y="12"/>
                </a:cubicBezTo>
                <a:cubicBezTo>
                  <a:pt x="18" y="4"/>
                  <a:pt x="27" y="0"/>
                  <a:pt x="39" y="0"/>
                </a:cubicBezTo>
                <a:cubicBezTo>
                  <a:pt x="49" y="0"/>
                  <a:pt x="58" y="4"/>
                  <a:pt x="65" y="10"/>
                </a:cubicBezTo>
                <a:cubicBezTo>
                  <a:pt x="73" y="17"/>
                  <a:pt x="78" y="27"/>
                  <a:pt x="79" y="39"/>
                </a:cubicBezTo>
                <a:cubicBezTo>
                  <a:pt x="79" y="50"/>
                  <a:pt x="75" y="59"/>
                  <a:pt x="67" y="67"/>
                </a:cubicBezTo>
                <a:cubicBezTo>
                  <a:pt x="59" y="74"/>
                  <a:pt x="50" y="78"/>
                  <a:pt x="39" y="78"/>
                </a:cubicBezTo>
                <a:cubicBezTo>
                  <a:pt x="28" y="78"/>
                  <a:pt x="19" y="75"/>
                  <a:pt x="12" y="67"/>
                </a:cubicBezTo>
                <a:cubicBezTo>
                  <a:pt x="4" y="60"/>
                  <a:pt x="0" y="51"/>
                  <a:pt x="0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723400" y="334116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40"/>
                </a:moveTo>
                <a:cubicBezTo>
                  <a:pt x="0" y="28"/>
                  <a:pt x="4" y="19"/>
                  <a:pt x="11" y="12"/>
                </a:cubicBezTo>
                <a:cubicBezTo>
                  <a:pt x="18" y="4"/>
                  <a:pt x="29" y="0"/>
                  <a:pt x="40" y="0"/>
                </a:cubicBezTo>
                <a:cubicBezTo>
                  <a:pt x="50" y="0"/>
                  <a:pt x="59" y="4"/>
                  <a:pt x="67" y="10"/>
                </a:cubicBezTo>
                <a:cubicBezTo>
                  <a:pt x="74" y="17"/>
                  <a:pt x="78" y="27"/>
                  <a:pt x="79" y="39"/>
                </a:cubicBezTo>
                <a:cubicBezTo>
                  <a:pt x="79" y="50"/>
                  <a:pt x="75" y="59"/>
                  <a:pt x="68" y="67"/>
                </a:cubicBezTo>
                <a:cubicBezTo>
                  <a:pt x="61" y="74"/>
                  <a:pt x="51" y="78"/>
                  <a:pt x="40" y="78"/>
                </a:cubicBezTo>
                <a:cubicBezTo>
                  <a:pt x="29" y="78"/>
                  <a:pt x="19" y="75"/>
                  <a:pt x="12" y="67"/>
                </a:cubicBezTo>
                <a:cubicBezTo>
                  <a:pt x="4" y="60"/>
                  <a:pt x="1" y="51"/>
                  <a:pt x="0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826000" y="334116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40"/>
                </a:moveTo>
                <a:cubicBezTo>
                  <a:pt x="0" y="28"/>
                  <a:pt x="4" y="19"/>
                  <a:pt x="11" y="12"/>
                </a:cubicBezTo>
                <a:cubicBezTo>
                  <a:pt x="19" y="4"/>
                  <a:pt x="28" y="0"/>
                  <a:pt x="39" y="0"/>
                </a:cubicBezTo>
                <a:cubicBezTo>
                  <a:pt x="50" y="0"/>
                  <a:pt x="59" y="4"/>
                  <a:pt x="67" y="10"/>
                </a:cubicBezTo>
                <a:cubicBezTo>
                  <a:pt x="75" y="17"/>
                  <a:pt x="79" y="27"/>
                  <a:pt x="79" y="39"/>
                </a:cubicBezTo>
                <a:cubicBezTo>
                  <a:pt x="79" y="50"/>
                  <a:pt x="75" y="59"/>
                  <a:pt x="68" y="67"/>
                </a:cubicBezTo>
                <a:cubicBezTo>
                  <a:pt x="61" y="74"/>
                  <a:pt x="52" y="78"/>
                  <a:pt x="40" y="78"/>
                </a:cubicBezTo>
                <a:cubicBezTo>
                  <a:pt x="28" y="78"/>
                  <a:pt x="19" y="75"/>
                  <a:pt x="12" y="67"/>
                </a:cubicBezTo>
                <a:cubicBezTo>
                  <a:pt x="5" y="60"/>
                  <a:pt x="1" y="51"/>
                  <a:pt x="0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2928960" y="3341160"/>
            <a:ext cx="30600" cy="73080"/>
          </a:xfrm>
          <a:custGeom>
            <a:avLst/>
            <a:gdLst/>
            <a:ahLst/>
            <a:rect l="0" t="0" r="r" b="b"/>
            <a:pathLst>
              <a:path w="85" h="203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3"/>
                  <a:pt x="26" y="0"/>
                  <a:pt x="38" y="0"/>
                </a:cubicBezTo>
                <a:cubicBezTo>
                  <a:pt x="49" y="0"/>
                  <a:pt x="61" y="5"/>
                  <a:pt x="71" y="16"/>
                </a:cubicBezTo>
                <a:cubicBezTo>
                  <a:pt x="80" y="26"/>
                  <a:pt x="85" y="45"/>
                  <a:pt x="85" y="72"/>
                </a:cubicBezTo>
                <a:cubicBezTo>
                  <a:pt x="85" y="87"/>
                  <a:pt x="83" y="102"/>
                  <a:pt x="80" y="117"/>
                </a:cubicBezTo>
                <a:cubicBezTo>
                  <a:pt x="76" y="131"/>
                  <a:pt x="71" y="143"/>
                  <a:pt x="66" y="153"/>
                </a:cubicBezTo>
                <a:cubicBezTo>
                  <a:pt x="61" y="164"/>
                  <a:pt x="55" y="172"/>
                  <a:pt x="48" y="180"/>
                </a:cubicBezTo>
                <a:cubicBezTo>
                  <a:pt x="42" y="187"/>
                  <a:pt x="37" y="193"/>
                  <a:pt x="33" y="197"/>
                </a:cubicBezTo>
                <a:cubicBezTo>
                  <a:pt x="29" y="201"/>
                  <a:pt x="26" y="203"/>
                  <a:pt x="25" y="203"/>
                </a:cubicBezTo>
                <a:cubicBezTo>
                  <a:pt x="23" y="203"/>
                  <a:pt x="20" y="201"/>
                  <a:pt x="16" y="197"/>
                </a:cubicBezTo>
                <a:cubicBezTo>
                  <a:pt x="13" y="193"/>
                  <a:pt x="11" y="190"/>
                  <a:pt x="11" y="189"/>
                </a:cubicBezTo>
                <a:cubicBezTo>
                  <a:pt x="11" y="187"/>
                  <a:pt x="13" y="183"/>
                  <a:pt x="18" y="178"/>
                </a:cubicBezTo>
                <a:cubicBezTo>
                  <a:pt x="22" y="173"/>
                  <a:pt x="28" y="167"/>
                  <a:pt x="34" y="159"/>
                </a:cubicBezTo>
                <a:cubicBezTo>
                  <a:pt x="40" y="151"/>
                  <a:pt x="45" y="141"/>
                  <a:pt x="50" y="127"/>
                </a:cubicBezTo>
                <a:cubicBezTo>
                  <a:pt x="56" y="113"/>
                  <a:pt x="60" y="97"/>
                  <a:pt x="62" y="79"/>
                </a:cubicBezTo>
                <a:lnTo>
                  <a:pt x="62" y="71"/>
                </a:lnTo>
                <a:lnTo>
                  <a:pt x="61" y="72"/>
                </a:lnTo>
                <a:cubicBezTo>
                  <a:pt x="60" y="72"/>
                  <a:pt x="59" y="73"/>
                  <a:pt x="58" y="73"/>
                </a:cubicBezTo>
                <a:cubicBezTo>
                  <a:pt x="56" y="74"/>
                  <a:pt x="55" y="74"/>
                  <a:pt x="53" y="75"/>
                </a:cubicBezTo>
                <a:cubicBezTo>
                  <a:pt x="52" y="76"/>
                  <a:pt x="50" y="77"/>
                  <a:pt x="47" y="77"/>
                </a:cubicBezTo>
                <a:cubicBezTo>
                  <a:pt x="45" y="77"/>
                  <a:pt x="42" y="77"/>
                  <a:pt x="39" y="77"/>
                </a:cubicBezTo>
                <a:cubicBezTo>
                  <a:pt x="28" y="77"/>
                  <a:pt x="18" y="74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3021480" y="3267000"/>
            <a:ext cx="113040" cy="104760"/>
          </a:xfrm>
          <a:custGeom>
            <a:avLst/>
            <a:gdLst/>
            <a:ahLst/>
            <a:rect l="0" t="0" r="r" b="b"/>
            <a:pathLst>
              <a:path w="314" h="291">
                <a:moveTo>
                  <a:pt x="11" y="99"/>
                </a:moveTo>
                <a:cubicBezTo>
                  <a:pt x="14" y="81"/>
                  <a:pt x="26" y="59"/>
                  <a:pt x="46" y="36"/>
                </a:cubicBezTo>
                <a:cubicBezTo>
                  <a:pt x="66" y="12"/>
                  <a:pt x="91" y="0"/>
                  <a:pt x="120" y="0"/>
                </a:cubicBezTo>
                <a:cubicBezTo>
                  <a:pt x="135" y="0"/>
                  <a:pt x="149" y="4"/>
                  <a:pt x="161" y="11"/>
                </a:cubicBezTo>
                <a:cubicBezTo>
                  <a:pt x="174" y="19"/>
                  <a:pt x="183" y="29"/>
                  <a:pt x="190" y="40"/>
                </a:cubicBezTo>
                <a:cubicBezTo>
                  <a:pt x="208" y="13"/>
                  <a:pt x="229" y="0"/>
                  <a:pt x="255" y="0"/>
                </a:cubicBezTo>
                <a:cubicBezTo>
                  <a:pt x="270" y="0"/>
                  <a:pt x="284" y="4"/>
                  <a:pt x="296" y="14"/>
                </a:cubicBezTo>
                <a:cubicBezTo>
                  <a:pt x="307" y="23"/>
                  <a:pt x="313" y="36"/>
                  <a:pt x="314" y="52"/>
                </a:cubicBezTo>
                <a:cubicBezTo>
                  <a:pt x="314" y="65"/>
                  <a:pt x="311" y="75"/>
                  <a:pt x="305" y="83"/>
                </a:cubicBezTo>
                <a:cubicBezTo>
                  <a:pt x="299" y="90"/>
                  <a:pt x="293" y="95"/>
                  <a:pt x="287" y="97"/>
                </a:cubicBezTo>
                <a:cubicBezTo>
                  <a:pt x="282" y="99"/>
                  <a:pt x="277" y="99"/>
                  <a:pt x="273" y="99"/>
                </a:cubicBezTo>
                <a:cubicBezTo>
                  <a:pt x="264" y="99"/>
                  <a:pt x="258" y="97"/>
                  <a:pt x="253" y="92"/>
                </a:cubicBezTo>
                <a:cubicBezTo>
                  <a:pt x="248" y="88"/>
                  <a:pt x="245" y="82"/>
                  <a:pt x="245" y="74"/>
                </a:cubicBezTo>
                <a:cubicBezTo>
                  <a:pt x="245" y="53"/>
                  <a:pt x="256" y="40"/>
                  <a:pt x="277" y="32"/>
                </a:cubicBezTo>
                <a:cubicBezTo>
                  <a:pt x="272" y="27"/>
                  <a:pt x="264" y="24"/>
                  <a:pt x="251" y="24"/>
                </a:cubicBezTo>
                <a:cubicBezTo>
                  <a:pt x="246" y="24"/>
                  <a:pt x="242" y="24"/>
                  <a:pt x="239" y="25"/>
                </a:cubicBezTo>
                <a:cubicBezTo>
                  <a:pt x="223" y="32"/>
                  <a:pt x="211" y="46"/>
                  <a:pt x="203" y="69"/>
                </a:cubicBezTo>
                <a:cubicBezTo>
                  <a:pt x="177" y="163"/>
                  <a:pt x="164" y="218"/>
                  <a:pt x="164" y="234"/>
                </a:cubicBezTo>
                <a:cubicBezTo>
                  <a:pt x="164" y="246"/>
                  <a:pt x="167" y="255"/>
                  <a:pt x="174" y="260"/>
                </a:cubicBezTo>
                <a:cubicBezTo>
                  <a:pt x="181" y="265"/>
                  <a:pt x="189" y="268"/>
                  <a:pt x="198" y="268"/>
                </a:cubicBezTo>
                <a:cubicBezTo>
                  <a:pt x="213" y="268"/>
                  <a:pt x="229" y="260"/>
                  <a:pt x="244" y="246"/>
                </a:cubicBezTo>
                <a:cubicBezTo>
                  <a:pt x="260" y="232"/>
                  <a:pt x="270" y="215"/>
                  <a:pt x="276" y="194"/>
                </a:cubicBezTo>
                <a:cubicBezTo>
                  <a:pt x="277" y="190"/>
                  <a:pt x="278" y="188"/>
                  <a:pt x="280" y="187"/>
                </a:cubicBezTo>
                <a:cubicBezTo>
                  <a:pt x="281" y="187"/>
                  <a:pt x="284" y="186"/>
                  <a:pt x="290" y="186"/>
                </a:cubicBezTo>
                <a:lnTo>
                  <a:pt x="292" y="186"/>
                </a:lnTo>
                <a:cubicBezTo>
                  <a:pt x="299" y="186"/>
                  <a:pt x="302" y="188"/>
                  <a:pt x="302" y="191"/>
                </a:cubicBezTo>
                <a:cubicBezTo>
                  <a:pt x="302" y="192"/>
                  <a:pt x="302" y="194"/>
                  <a:pt x="301" y="198"/>
                </a:cubicBezTo>
                <a:cubicBezTo>
                  <a:pt x="294" y="223"/>
                  <a:pt x="281" y="244"/>
                  <a:pt x="261" y="263"/>
                </a:cubicBezTo>
                <a:cubicBezTo>
                  <a:pt x="241" y="282"/>
                  <a:pt x="219" y="291"/>
                  <a:pt x="192" y="291"/>
                </a:cubicBezTo>
                <a:cubicBezTo>
                  <a:pt x="161" y="291"/>
                  <a:pt x="139" y="278"/>
                  <a:pt x="123" y="251"/>
                </a:cubicBezTo>
                <a:cubicBezTo>
                  <a:pt x="106" y="277"/>
                  <a:pt x="86" y="291"/>
                  <a:pt x="63" y="291"/>
                </a:cubicBezTo>
                <a:lnTo>
                  <a:pt x="59" y="291"/>
                </a:lnTo>
                <a:cubicBezTo>
                  <a:pt x="38" y="291"/>
                  <a:pt x="23" y="285"/>
                  <a:pt x="14" y="274"/>
                </a:cubicBezTo>
                <a:cubicBezTo>
                  <a:pt x="5" y="263"/>
                  <a:pt x="1" y="251"/>
                  <a:pt x="0" y="239"/>
                </a:cubicBezTo>
                <a:cubicBezTo>
                  <a:pt x="0" y="225"/>
                  <a:pt x="4" y="214"/>
                  <a:pt x="12" y="205"/>
                </a:cubicBezTo>
                <a:cubicBezTo>
                  <a:pt x="21" y="197"/>
                  <a:pt x="30" y="192"/>
                  <a:pt x="41" y="192"/>
                </a:cubicBezTo>
                <a:cubicBezTo>
                  <a:pt x="60" y="192"/>
                  <a:pt x="69" y="201"/>
                  <a:pt x="69" y="219"/>
                </a:cubicBezTo>
                <a:cubicBezTo>
                  <a:pt x="69" y="228"/>
                  <a:pt x="66" y="235"/>
                  <a:pt x="61" y="242"/>
                </a:cubicBezTo>
                <a:cubicBezTo>
                  <a:pt x="56" y="248"/>
                  <a:pt x="51" y="253"/>
                  <a:pt x="46" y="255"/>
                </a:cubicBezTo>
                <a:cubicBezTo>
                  <a:pt x="42" y="257"/>
                  <a:pt x="39" y="258"/>
                  <a:pt x="38" y="258"/>
                </a:cubicBezTo>
                <a:lnTo>
                  <a:pt x="36" y="259"/>
                </a:lnTo>
                <a:cubicBezTo>
                  <a:pt x="36" y="259"/>
                  <a:pt x="37" y="260"/>
                  <a:pt x="40" y="261"/>
                </a:cubicBezTo>
                <a:cubicBezTo>
                  <a:pt x="43" y="262"/>
                  <a:pt x="46" y="264"/>
                  <a:pt x="50" y="266"/>
                </a:cubicBezTo>
                <a:cubicBezTo>
                  <a:pt x="55" y="267"/>
                  <a:pt x="59" y="268"/>
                  <a:pt x="62" y="268"/>
                </a:cubicBezTo>
                <a:cubicBezTo>
                  <a:pt x="78" y="268"/>
                  <a:pt x="91" y="258"/>
                  <a:pt x="102" y="239"/>
                </a:cubicBezTo>
                <a:cubicBezTo>
                  <a:pt x="106" y="232"/>
                  <a:pt x="111" y="217"/>
                  <a:pt x="117" y="195"/>
                </a:cubicBezTo>
                <a:cubicBezTo>
                  <a:pt x="123" y="173"/>
                  <a:pt x="129" y="150"/>
                  <a:pt x="135" y="126"/>
                </a:cubicBezTo>
                <a:cubicBezTo>
                  <a:pt x="141" y="102"/>
                  <a:pt x="144" y="88"/>
                  <a:pt x="145" y="83"/>
                </a:cubicBezTo>
                <a:cubicBezTo>
                  <a:pt x="147" y="72"/>
                  <a:pt x="148" y="64"/>
                  <a:pt x="148" y="57"/>
                </a:cubicBezTo>
                <a:cubicBezTo>
                  <a:pt x="148" y="45"/>
                  <a:pt x="145" y="37"/>
                  <a:pt x="139" y="32"/>
                </a:cubicBezTo>
                <a:cubicBezTo>
                  <a:pt x="132" y="27"/>
                  <a:pt x="125" y="24"/>
                  <a:pt x="117" y="24"/>
                </a:cubicBezTo>
                <a:cubicBezTo>
                  <a:pt x="100" y="24"/>
                  <a:pt x="84" y="31"/>
                  <a:pt x="69" y="45"/>
                </a:cubicBezTo>
                <a:cubicBezTo>
                  <a:pt x="54" y="58"/>
                  <a:pt x="43" y="77"/>
                  <a:pt x="37" y="98"/>
                </a:cubicBezTo>
                <a:cubicBezTo>
                  <a:pt x="37" y="102"/>
                  <a:pt x="36" y="104"/>
                  <a:pt x="34" y="105"/>
                </a:cubicBezTo>
                <a:cubicBezTo>
                  <a:pt x="33" y="105"/>
                  <a:pt x="30" y="105"/>
                  <a:pt x="24" y="106"/>
                </a:cubicBezTo>
                <a:lnTo>
                  <a:pt x="15" y="106"/>
                </a:lnTo>
                <a:cubicBezTo>
                  <a:pt x="12" y="103"/>
                  <a:pt x="11" y="101"/>
                  <a:pt x="11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3168720" y="3124080"/>
            <a:ext cx="39240" cy="163440"/>
          </a:xfrm>
          <a:custGeom>
            <a:avLst/>
            <a:gdLst/>
            <a:ahLst/>
            <a:rect l="0" t="0" r="r" b="b"/>
            <a:pathLst>
              <a:path w="109" h="454">
                <a:moveTo>
                  <a:pt x="0" y="228"/>
                </a:moveTo>
                <a:cubicBezTo>
                  <a:pt x="0" y="207"/>
                  <a:pt x="1" y="187"/>
                  <a:pt x="4" y="168"/>
                </a:cubicBezTo>
                <a:cubicBezTo>
                  <a:pt x="7" y="148"/>
                  <a:pt x="11" y="132"/>
                  <a:pt x="14" y="119"/>
                </a:cubicBezTo>
                <a:cubicBezTo>
                  <a:pt x="18" y="105"/>
                  <a:pt x="24" y="92"/>
                  <a:pt x="31" y="79"/>
                </a:cubicBezTo>
                <a:cubicBezTo>
                  <a:pt x="39" y="66"/>
                  <a:pt x="44" y="56"/>
                  <a:pt x="48" y="48"/>
                </a:cubicBezTo>
                <a:cubicBezTo>
                  <a:pt x="53" y="41"/>
                  <a:pt x="59" y="33"/>
                  <a:pt x="68" y="25"/>
                </a:cubicBezTo>
                <a:cubicBezTo>
                  <a:pt x="76" y="16"/>
                  <a:pt x="81" y="11"/>
                  <a:pt x="83" y="9"/>
                </a:cubicBezTo>
                <a:cubicBezTo>
                  <a:pt x="84" y="8"/>
                  <a:pt x="88" y="4"/>
                  <a:pt x="94" y="0"/>
                </a:cubicBezTo>
                <a:lnTo>
                  <a:pt x="100" y="0"/>
                </a:lnTo>
                <a:lnTo>
                  <a:pt x="102" y="0"/>
                </a:lnTo>
                <a:cubicBezTo>
                  <a:pt x="106" y="0"/>
                  <a:pt x="109" y="1"/>
                  <a:pt x="109" y="4"/>
                </a:cubicBezTo>
                <a:cubicBezTo>
                  <a:pt x="109" y="5"/>
                  <a:pt x="105" y="8"/>
                  <a:pt x="100" y="13"/>
                </a:cubicBezTo>
                <a:cubicBezTo>
                  <a:pt x="95" y="19"/>
                  <a:pt x="89" y="27"/>
                  <a:pt x="82" y="38"/>
                </a:cubicBezTo>
                <a:cubicBezTo>
                  <a:pt x="74" y="48"/>
                  <a:pt x="67" y="61"/>
                  <a:pt x="59" y="77"/>
                </a:cubicBezTo>
                <a:cubicBezTo>
                  <a:pt x="52" y="92"/>
                  <a:pt x="45" y="113"/>
                  <a:pt x="40" y="139"/>
                </a:cubicBezTo>
                <a:cubicBezTo>
                  <a:pt x="35" y="166"/>
                  <a:pt x="33" y="196"/>
                  <a:pt x="33" y="228"/>
                </a:cubicBezTo>
                <a:cubicBezTo>
                  <a:pt x="33" y="260"/>
                  <a:pt x="35" y="289"/>
                  <a:pt x="40" y="315"/>
                </a:cubicBezTo>
                <a:cubicBezTo>
                  <a:pt x="45" y="341"/>
                  <a:pt x="52" y="362"/>
                  <a:pt x="59" y="378"/>
                </a:cubicBezTo>
                <a:cubicBezTo>
                  <a:pt x="66" y="394"/>
                  <a:pt x="74" y="407"/>
                  <a:pt x="81" y="417"/>
                </a:cubicBezTo>
                <a:cubicBezTo>
                  <a:pt x="89" y="427"/>
                  <a:pt x="95" y="435"/>
                  <a:pt x="100" y="441"/>
                </a:cubicBezTo>
                <a:cubicBezTo>
                  <a:pt x="105" y="447"/>
                  <a:pt x="109" y="450"/>
                  <a:pt x="109" y="450"/>
                </a:cubicBezTo>
                <a:cubicBezTo>
                  <a:pt x="109" y="453"/>
                  <a:pt x="106" y="454"/>
                  <a:pt x="101" y="454"/>
                </a:cubicBezTo>
                <a:lnTo>
                  <a:pt x="100" y="454"/>
                </a:lnTo>
                <a:lnTo>
                  <a:pt x="94" y="454"/>
                </a:lnTo>
                <a:lnTo>
                  <a:pt x="81" y="443"/>
                </a:lnTo>
                <a:cubicBezTo>
                  <a:pt x="53" y="418"/>
                  <a:pt x="32" y="386"/>
                  <a:pt x="19" y="347"/>
                </a:cubicBezTo>
                <a:cubicBezTo>
                  <a:pt x="6" y="309"/>
                  <a:pt x="0" y="269"/>
                  <a:pt x="0" y="2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3220200" y="313848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5" y="28"/>
                </a:moveTo>
                <a:cubicBezTo>
                  <a:pt x="75" y="21"/>
                  <a:pt x="78" y="14"/>
                  <a:pt x="83" y="9"/>
                </a:cubicBezTo>
                <a:cubicBezTo>
                  <a:pt x="89" y="3"/>
                  <a:pt x="96" y="1"/>
                  <a:pt x="103" y="0"/>
                </a:cubicBezTo>
                <a:cubicBezTo>
                  <a:pt x="109" y="0"/>
                  <a:pt x="113" y="2"/>
                  <a:pt x="117" y="6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3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89" y="47"/>
                  <a:pt x="85" y="46"/>
                  <a:pt x="81" y="43"/>
                </a:cubicBezTo>
                <a:cubicBezTo>
                  <a:pt x="77" y="40"/>
                  <a:pt x="75" y="35"/>
                  <a:pt x="75" y="28"/>
                </a:cubicBezTo>
                <a:moveTo>
                  <a:pt x="0" y="170"/>
                </a:moveTo>
                <a:cubicBezTo>
                  <a:pt x="0" y="167"/>
                  <a:pt x="1" y="163"/>
                  <a:pt x="4" y="156"/>
                </a:cubicBezTo>
                <a:cubicBezTo>
                  <a:pt x="7" y="149"/>
                  <a:pt x="11" y="141"/>
                  <a:pt x="16" y="133"/>
                </a:cubicBezTo>
                <a:cubicBezTo>
                  <a:pt x="20" y="124"/>
                  <a:pt x="27" y="116"/>
                  <a:pt x="36" y="110"/>
                </a:cubicBezTo>
                <a:cubicBezTo>
                  <a:pt x="45" y="103"/>
                  <a:pt x="54" y="99"/>
                  <a:pt x="63" y="100"/>
                </a:cubicBezTo>
                <a:cubicBezTo>
                  <a:pt x="75" y="100"/>
                  <a:pt x="85" y="103"/>
                  <a:pt x="92" y="110"/>
                </a:cubicBezTo>
                <a:cubicBezTo>
                  <a:pt x="100" y="117"/>
                  <a:pt x="104" y="126"/>
                  <a:pt x="105" y="138"/>
                </a:cubicBezTo>
                <a:cubicBezTo>
                  <a:pt x="105" y="143"/>
                  <a:pt x="103" y="152"/>
                  <a:pt x="98" y="163"/>
                </a:cubicBezTo>
                <a:cubicBezTo>
                  <a:pt x="94" y="175"/>
                  <a:pt x="88" y="191"/>
                  <a:pt x="80" y="211"/>
                </a:cubicBezTo>
                <a:cubicBezTo>
                  <a:pt x="72" y="231"/>
                  <a:pt x="66" y="248"/>
                  <a:pt x="61" y="263"/>
                </a:cubicBezTo>
                <a:cubicBezTo>
                  <a:pt x="60" y="270"/>
                  <a:pt x="59" y="275"/>
                  <a:pt x="59" y="278"/>
                </a:cubicBezTo>
                <a:cubicBezTo>
                  <a:pt x="59" y="285"/>
                  <a:pt x="61" y="289"/>
                  <a:pt x="67" y="289"/>
                </a:cubicBezTo>
                <a:cubicBezTo>
                  <a:pt x="69" y="289"/>
                  <a:pt x="72" y="289"/>
                  <a:pt x="75" y="288"/>
                </a:cubicBezTo>
                <a:cubicBezTo>
                  <a:pt x="78" y="287"/>
                  <a:pt x="82" y="285"/>
                  <a:pt x="86" y="281"/>
                </a:cubicBezTo>
                <a:cubicBezTo>
                  <a:pt x="90" y="278"/>
                  <a:pt x="94" y="273"/>
                  <a:pt x="98" y="266"/>
                </a:cubicBezTo>
                <a:cubicBezTo>
                  <a:pt x="102" y="258"/>
                  <a:pt x="106" y="248"/>
                  <a:pt x="109" y="238"/>
                </a:cubicBezTo>
                <a:cubicBezTo>
                  <a:pt x="110" y="234"/>
                  <a:pt x="111" y="232"/>
                  <a:pt x="111" y="232"/>
                </a:cubicBezTo>
                <a:cubicBezTo>
                  <a:pt x="112" y="231"/>
                  <a:pt x="115" y="231"/>
                  <a:pt x="119" y="231"/>
                </a:cubicBezTo>
                <a:cubicBezTo>
                  <a:pt x="125" y="231"/>
                  <a:pt x="128" y="232"/>
                  <a:pt x="128" y="235"/>
                </a:cubicBezTo>
                <a:cubicBezTo>
                  <a:pt x="128" y="238"/>
                  <a:pt x="127" y="242"/>
                  <a:pt x="124" y="249"/>
                </a:cubicBezTo>
                <a:cubicBezTo>
                  <a:pt x="121" y="257"/>
                  <a:pt x="118" y="265"/>
                  <a:pt x="113" y="273"/>
                </a:cubicBezTo>
                <a:cubicBezTo>
                  <a:pt x="108" y="282"/>
                  <a:pt x="101" y="289"/>
                  <a:pt x="92" y="296"/>
                </a:cubicBezTo>
                <a:cubicBezTo>
                  <a:pt x="84" y="303"/>
                  <a:pt x="74" y="306"/>
                  <a:pt x="64" y="306"/>
                </a:cubicBezTo>
                <a:cubicBezTo>
                  <a:pt x="55" y="306"/>
                  <a:pt x="46" y="303"/>
                  <a:pt x="38" y="296"/>
                </a:cubicBezTo>
                <a:cubicBezTo>
                  <a:pt x="29" y="290"/>
                  <a:pt x="25" y="280"/>
                  <a:pt x="25" y="267"/>
                </a:cubicBezTo>
                <a:cubicBezTo>
                  <a:pt x="25" y="262"/>
                  <a:pt x="26" y="257"/>
                  <a:pt x="27" y="253"/>
                </a:cubicBezTo>
                <a:cubicBezTo>
                  <a:pt x="29" y="247"/>
                  <a:pt x="35" y="230"/>
                  <a:pt x="47" y="200"/>
                </a:cubicBezTo>
                <a:cubicBezTo>
                  <a:pt x="58" y="170"/>
                  <a:pt x="65" y="151"/>
                  <a:pt x="67" y="145"/>
                </a:cubicBezTo>
                <a:cubicBezTo>
                  <a:pt x="68" y="139"/>
                  <a:pt x="69" y="133"/>
                  <a:pt x="70" y="128"/>
                </a:cubicBezTo>
                <a:cubicBezTo>
                  <a:pt x="70" y="120"/>
                  <a:pt x="67" y="117"/>
                  <a:pt x="62" y="117"/>
                </a:cubicBezTo>
                <a:lnTo>
                  <a:pt x="61" y="117"/>
                </a:lnTo>
                <a:cubicBezTo>
                  <a:pt x="52" y="117"/>
                  <a:pt x="44" y="122"/>
                  <a:pt x="36" y="132"/>
                </a:cubicBezTo>
                <a:cubicBezTo>
                  <a:pt x="29" y="142"/>
                  <a:pt x="23" y="154"/>
                  <a:pt x="19" y="170"/>
                </a:cubicBezTo>
                <a:lnTo>
                  <a:pt x="18" y="171"/>
                </a:lnTo>
                <a:cubicBezTo>
                  <a:pt x="18" y="172"/>
                  <a:pt x="18" y="172"/>
                  <a:pt x="18" y="173"/>
                </a:cubicBezTo>
                <a:lnTo>
                  <a:pt x="17" y="173"/>
                </a:lnTo>
                <a:cubicBezTo>
                  <a:pt x="16" y="174"/>
                  <a:pt x="16" y="174"/>
                  <a:pt x="15" y="174"/>
                </a:cubicBezTo>
                <a:lnTo>
                  <a:pt x="14" y="174"/>
                </a:lnTo>
                <a:cubicBezTo>
                  <a:pt x="13" y="174"/>
                  <a:pt x="11" y="174"/>
                  <a:pt x="10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3282120" y="3124080"/>
            <a:ext cx="39240" cy="163440"/>
          </a:xfrm>
          <a:custGeom>
            <a:avLst/>
            <a:gdLst/>
            <a:ahLst/>
            <a:rect l="0" t="0" r="r" b="b"/>
            <a:pathLst>
              <a:path w="109" h="454">
                <a:moveTo>
                  <a:pt x="2" y="0"/>
                </a:moveTo>
                <a:lnTo>
                  <a:pt x="4" y="0"/>
                </a:lnTo>
                <a:cubicBezTo>
                  <a:pt x="5" y="0"/>
                  <a:pt x="7" y="0"/>
                  <a:pt x="8" y="0"/>
                </a:cubicBezTo>
                <a:lnTo>
                  <a:pt x="15" y="0"/>
                </a:lnTo>
                <a:lnTo>
                  <a:pt x="27" y="11"/>
                </a:lnTo>
                <a:cubicBezTo>
                  <a:pt x="56" y="36"/>
                  <a:pt x="77" y="68"/>
                  <a:pt x="90" y="107"/>
                </a:cubicBezTo>
                <a:cubicBezTo>
                  <a:pt x="103" y="145"/>
                  <a:pt x="109" y="186"/>
                  <a:pt x="109" y="228"/>
                </a:cubicBezTo>
                <a:cubicBezTo>
                  <a:pt x="109" y="248"/>
                  <a:pt x="108" y="268"/>
                  <a:pt x="105" y="287"/>
                </a:cubicBezTo>
                <a:cubicBezTo>
                  <a:pt x="102" y="306"/>
                  <a:pt x="98" y="322"/>
                  <a:pt x="94" y="336"/>
                </a:cubicBezTo>
                <a:cubicBezTo>
                  <a:pt x="90" y="349"/>
                  <a:pt x="85" y="362"/>
                  <a:pt x="77" y="375"/>
                </a:cubicBezTo>
                <a:cubicBezTo>
                  <a:pt x="70" y="389"/>
                  <a:pt x="64" y="399"/>
                  <a:pt x="60" y="406"/>
                </a:cubicBezTo>
                <a:cubicBezTo>
                  <a:pt x="56" y="413"/>
                  <a:pt x="50" y="420"/>
                  <a:pt x="42" y="429"/>
                </a:cubicBezTo>
                <a:cubicBezTo>
                  <a:pt x="33" y="437"/>
                  <a:pt x="29" y="442"/>
                  <a:pt x="27" y="444"/>
                </a:cubicBezTo>
                <a:cubicBezTo>
                  <a:pt x="25" y="445"/>
                  <a:pt x="22" y="448"/>
                  <a:pt x="17" y="453"/>
                </a:cubicBezTo>
                <a:cubicBezTo>
                  <a:pt x="16" y="453"/>
                  <a:pt x="15" y="454"/>
                  <a:pt x="15" y="454"/>
                </a:cubicBezTo>
                <a:lnTo>
                  <a:pt x="8" y="454"/>
                </a:lnTo>
                <a:cubicBezTo>
                  <a:pt x="6" y="454"/>
                  <a:pt x="4" y="454"/>
                  <a:pt x="3" y="454"/>
                </a:cubicBezTo>
                <a:cubicBezTo>
                  <a:pt x="2" y="454"/>
                  <a:pt x="2" y="454"/>
                  <a:pt x="1" y="453"/>
                </a:cubicBezTo>
                <a:cubicBezTo>
                  <a:pt x="0" y="452"/>
                  <a:pt x="0" y="451"/>
                  <a:pt x="0" y="449"/>
                </a:cubicBezTo>
                <a:cubicBezTo>
                  <a:pt x="0" y="449"/>
                  <a:pt x="2" y="447"/>
                  <a:pt x="5" y="443"/>
                </a:cubicBezTo>
                <a:cubicBezTo>
                  <a:pt x="53" y="394"/>
                  <a:pt x="76" y="323"/>
                  <a:pt x="76" y="228"/>
                </a:cubicBezTo>
                <a:cubicBezTo>
                  <a:pt x="76" y="132"/>
                  <a:pt x="53" y="60"/>
                  <a:pt x="5" y="11"/>
                </a:cubicBezTo>
                <a:cubicBezTo>
                  <a:pt x="2" y="8"/>
                  <a:pt x="0" y="6"/>
                  <a:pt x="0" y="5"/>
                </a:cubicBezTo>
                <a:cubicBezTo>
                  <a:pt x="0" y="3"/>
                  <a:pt x="0" y="1"/>
                  <a:pt x="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3156480" y="3328920"/>
            <a:ext cx="137160" cy="74160"/>
          </a:xfrm>
          <a:custGeom>
            <a:avLst/>
            <a:gdLst/>
            <a:ahLst/>
            <a:rect l="0" t="0" r="r" b="b"/>
            <a:pathLst>
              <a:path w="381" h="206">
                <a:moveTo>
                  <a:pt x="0" y="70"/>
                </a:moveTo>
                <a:cubicBezTo>
                  <a:pt x="1" y="68"/>
                  <a:pt x="1" y="66"/>
                  <a:pt x="2" y="63"/>
                </a:cubicBezTo>
                <a:cubicBezTo>
                  <a:pt x="2" y="60"/>
                  <a:pt x="4" y="54"/>
                  <a:pt x="7" y="46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9"/>
                  <a:pt x="24" y="13"/>
                  <a:pt x="31" y="8"/>
                </a:cubicBezTo>
                <a:cubicBezTo>
                  <a:pt x="37" y="2"/>
                  <a:pt x="44" y="0"/>
                  <a:pt x="51" y="0"/>
                </a:cubicBezTo>
                <a:cubicBezTo>
                  <a:pt x="57" y="0"/>
                  <a:pt x="64" y="1"/>
                  <a:pt x="70" y="3"/>
                </a:cubicBezTo>
                <a:cubicBezTo>
                  <a:pt x="77" y="5"/>
                  <a:pt x="81" y="8"/>
                  <a:pt x="84" y="11"/>
                </a:cubicBezTo>
                <a:cubicBezTo>
                  <a:pt x="87" y="15"/>
                  <a:pt x="89" y="18"/>
                  <a:pt x="91" y="21"/>
                </a:cubicBezTo>
                <a:cubicBezTo>
                  <a:pt x="93" y="24"/>
                  <a:pt x="94" y="27"/>
                  <a:pt x="95" y="30"/>
                </a:cubicBezTo>
                <a:lnTo>
                  <a:pt x="96" y="33"/>
                </a:lnTo>
                <a:cubicBezTo>
                  <a:pt x="96" y="34"/>
                  <a:pt x="96" y="34"/>
                  <a:pt x="96" y="34"/>
                </a:cubicBezTo>
                <a:lnTo>
                  <a:pt x="101" y="29"/>
                </a:lnTo>
                <a:cubicBezTo>
                  <a:pt x="119" y="10"/>
                  <a:pt x="142" y="0"/>
                  <a:pt x="166" y="0"/>
                </a:cubicBezTo>
                <a:cubicBezTo>
                  <a:pt x="171" y="0"/>
                  <a:pt x="176" y="0"/>
                  <a:pt x="180" y="1"/>
                </a:cubicBezTo>
                <a:cubicBezTo>
                  <a:pt x="184" y="1"/>
                  <a:pt x="188" y="2"/>
                  <a:pt x="192" y="4"/>
                </a:cubicBezTo>
                <a:cubicBezTo>
                  <a:pt x="196" y="5"/>
                  <a:pt x="198" y="7"/>
                  <a:pt x="200" y="8"/>
                </a:cubicBezTo>
                <a:cubicBezTo>
                  <a:pt x="203" y="10"/>
                  <a:pt x="205" y="12"/>
                  <a:pt x="207" y="14"/>
                </a:cubicBezTo>
                <a:cubicBezTo>
                  <a:pt x="210" y="16"/>
                  <a:pt x="211" y="18"/>
                  <a:pt x="212" y="20"/>
                </a:cubicBezTo>
                <a:cubicBezTo>
                  <a:pt x="212" y="22"/>
                  <a:pt x="214" y="24"/>
                  <a:pt x="215" y="26"/>
                </a:cubicBezTo>
                <a:cubicBezTo>
                  <a:pt x="217" y="28"/>
                  <a:pt x="218" y="30"/>
                  <a:pt x="217" y="31"/>
                </a:cubicBezTo>
                <a:cubicBezTo>
                  <a:pt x="217" y="33"/>
                  <a:pt x="217" y="34"/>
                  <a:pt x="219" y="35"/>
                </a:cubicBezTo>
                <a:cubicBezTo>
                  <a:pt x="220" y="36"/>
                  <a:pt x="220" y="37"/>
                  <a:pt x="220" y="38"/>
                </a:cubicBezTo>
                <a:lnTo>
                  <a:pt x="223" y="34"/>
                </a:lnTo>
                <a:cubicBezTo>
                  <a:pt x="242" y="11"/>
                  <a:pt x="265" y="0"/>
                  <a:pt x="291" y="0"/>
                </a:cubicBezTo>
                <a:cubicBezTo>
                  <a:pt x="307" y="0"/>
                  <a:pt x="320" y="4"/>
                  <a:pt x="330" y="12"/>
                </a:cubicBezTo>
                <a:cubicBezTo>
                  <a:pt x="340" y="20"/>
                  <a:pt x="345" y="32"/>
                  <a:pt x="346" y="48"/>
                </a:cubicBezTo>
                <a:cubicBezTo>
                  <a:pt x="346" y="63"/>
                  <a:pt x="340" y="88"/>
                  <a:pt x="328" y="121"/>
                </a:cubicBezTo>
                <a:cubicBezTo>
                  <a:pt x="317" y="153"/>
                  <a:pt x="311" y="172"/>
                  <a:pt x="311" y="179"/>
                </a:cubicBezTo>
                <a:cubicBezTo>
                  <a:pt x="311" y="183"/>
                  <a:pt x="312" y="186"/>
                  <a:pt x="313" y="187"/>
                </a:cubicBezTo>
                <a:cubicBezTo>
                  <a:pt x="315" y="189"/>
                  <a:pt x="317" y="189"/>
                  <a:pt x="320" y="189"/>
                </a:cubicBezTo>
                <a:cubicBezTo>
                  <a:pt x="329" y="189"/>
                  <a:pt x="337" y="185"/>
                  <a:pt x="344" y="176"/>
                </a:cubicBezTo>
                <a:cubicBezTo>
                  <a:pt x="351" y="167"/>
                  <a:pt x="357" y="154"/>
                  <a:pt x="361" y="139"/>
                </a:cubicBezTo>
                <a:cubicBezTo>
                  <a:pt x="362" y="135"/>
                  <a:pt x="363" y="133"/>
                  <a:pt x="364" y="133"/>
                </a:cubicBezTo>
                <a:cubicBezTo>
                  <a:pt x="365" y="132"/>
                  <a:pt x="368" y="132"/>
                  <a:pt x="371" y="132"/>
                </a:cubicBezTo>
                <a:cubicBezTo>
                  <a:pt x="378" y="132"/>
                  <a:pt x="381" y="133"/>
                  <a:pt x="381" y="136"/>
                </a:cubicBezTo>
                <a:cubicBezTo>
                  <a:pt x="381" y="136"/>
                  <a:pt x="380" y="138"/>
                  <a:pt x="379" y="142"/>
                </a:cubicBezTo>
                <a:cubicBezTo>
                  <a:pt x="376" y="151"/>
                  <a:pt x="373" y="160"/>
                  <a:pt x="369" y="168"/>
                </a:cubicBezTo>
                <a:cubicBezTo>
                  <a:pt x="365" y="177"/>
                  <a:pt x="358" y="185"/>
                  <a:pt x="348" y="194"/>
                </a:cubicBezTo>
                <a:cubicBezTo>
                  <a:pt x="338" y="202"/>
                  <a:pt x="328" y="206"/>
                  <a:pt x="317" y="206"/>
                </a:cubicBezTo>
                <a:cubicBezTo>
                  <a:pt x="302" y="206"/>
                  <a:pt x="292" y="202"/>
                  <a:pt x="286" y="194"/>
                </a:cubicBezTo>
                <a:cubicBezTo>
                  <a:pt x="279" y="185"/>
                  <a:pt x="276" y="177"/>
                  <a:pt x="276" y="168"/>
                </a:cubicBezTo>
                <a:cubicBezTo>
                  <a:pt x="276" y="162"/>
                  <a:pt x="282" y="144"/>
                  <a:pt x="293" y="114"/>
                </a:cubicBezTo>
                <a:cubicBezTo>
                  <a:pt x="303" y="83"/>
                  <a:pt x="309" y="59"/>
                  <a:pt x="309" y="44"/>
                </a:cubicBezTo>
                <a:cubicBezTo>
                  <a:pt x="309" y="26"/>
                  <a:pt x="303" y="17"/>
                  <a:pt x="289" y="17"/>
                </a:cubicBezTo>
                <a:lnTo>
                  <a:pt x="287" y="17"/>
                </a:lnTo>
                <a:cubicBezTo>
                  <a:pt x="261" y="17"/>
                  <a:pt x="239" y="32"/>
                  <a:pt x="221" y="63"/>
                </a:cubicBezTo>
                <a:lnTo>
                  <a:pt x="218" y="68"/>
                </a:lnTo>
                <a:lnTo>
                  <a:pt x="203" y="130"/>
                </a:lnTo>
                <a:cubicBezTo>
                  <a:pt x="193" y="170"/>
                  <a:pt x="187" y="191"/>
                  <a:pt x="186" y="194"/>
                </a:cubicBezTo>
                <a:cubicBezTo>
                  <a:pt x="182" y="202"/>
                  <a:pt x="176" y="206"/>
                  <a:pt x="166" y="206"/>
                </a:cubicBezTo>
                <a:cubicBezTo>
                  <a:pt x="163" y="206"/>
                  <a:pt x="159" y="205"/>
                  <a:pt x="157" y="203"/>
                </a:cubicBezTo>
                <a:cubicBezTo>
                  <a:pt x="155" y="201"/>
                  <a:pt x="153" y="199"/>
                  <a:pt x="152" y="198"/>
                </a:cubicBezTo>
                <a:cubicBezTo>
                  <a:pt x="151" y="196"/>
                  <a:pt x="151" y="195"/>
                  <a:pt x="151" y="193"/>
                </a:cubicBezTo>
                <a:cubicBezTo>
                  <a:pt x="151" y="190"/>
                  <a:pt x="156" y="168"/>
                  <a:pt x="166" y="128"/>
                </a:cubicBezTo>
                <a:lnTo>
                  <a:pt x="182" y="61"/>
                </a:lnTo>
                <a:cubicBezTo>
                  <a:pt x="183" y="57"/>
                  <a:pt x="184" y="51"/>
                  <a:pt x="184" y="44"/>
                </a:cubicBezTo>
                <a:cubicBezTo>
                  <a:pt x="184" y="26"/>
                  <a:pt x="177" y="17"/>
                  <a:pt x="164" y="17"/>
                </a:cubicBezTo>
                <a:lnTo>
                  <a:pt x="161" y="17"/>
                </a:lnTo>
                <a:cubicBezTo>
                  <a:pt x="134" y="17"/>
                  <a:pt x="113" y="32"/>
                  <a:pt x="95" y="63"/>
                </a:cubicBezTo>
                <a:lnTo>
                  <a:pt x="92" y="68"/>
                </a:lnTo>
                <a:lnTo>
                  <a:pt x="77" y="130"/>
                </a:lnTo>
                <a:cubicBezTo>
                  <a:pt x="67" y="170"/>
                  <a:pt x="61" y="191"/>
                  <a:pt x="59" y="194"/>
                </a:cubicBezTo>
                <a:cubicBezTo>
                  <a:pt x="55" y="202"/>
                  <a:pt x="49" y="206"/>
                  <a:pt x="40" y="206"/>
                </a:cubicBezTo>
                <a:cubicBezTo>
                  <a:pt x="36" y="206"/>
                  <a:pt x="33" y="205"/>
                  <a:pt x="30" y="204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4" y="196"/>
                  <a:pt x="24" y="195"/>
                  <a:pt x="24" y="194"/>
                </a:cubicBezTo>
                <a:cubicBezTo>
                  <a:pt x="24" y="190"/>
                  <a:pt x="30" y="165"/>
                  <a:pt x="42" y="119"/>
                </a:cubicBezTo>
                <a:cubicBezTo>
                  <a:pt x="53" y="72"/>
                  <a:pt x="59" y="47"/>
                  <a:pt x="59" y="45"/>
                </a:cubicBezTo>
                <a:cubicBezTo>
                  <a:pt x="60" y="41"/>
                  <a:pt x="61" y="37"/>
                  <a:pt x="61" y="33"/>
                </a:cubicBezTo>
                <a:cubicBezTo>
                  <a:pt x="61" y="22"/>
                  <a:pt x="57" y="17"/>
                  <a:pt x="49" y="17"/>
                </a:cubicBezTo>
                <a:cubicBezTo>
                  <a:pt x="43" y="17"/>
                  <a:pt x="37" y="21"/>
                  <a:pt x="33" y="29"/>
                </a:cubicBezTo>
                <a:cubicBezTo>
                  <a:pt x="28" y="38"/>
                  <a:pt x="25" y="47"/>
                  <a:pt x="22" y="57"/>
                </a:cubicBezTo>
                <a:cubicBezTo>
                  <a:pt x="20" y="67"/>
                  <a:pt x="18" y="72"/>
                  <a:pt x="17" y="73"/>
                </a:cubicBezTo>
                <a:cubicBezTo>
                  <a:pt x="16" y="74"/>
                  <a:pt x="14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3360960" y="319572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9" y="52"/>
                  <a:pt x="108" y="97"/>
                  <a:pt x="126" y="152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7" y="405"/>
                </a:cubicBezTo>
                <a:cubicBezTo>
                  <a:pt x="143" y="433"/>
                  <a:pt x="138" y="456"/>
                  <a:pt x="133" y="474"/>
                </a:cubicBezTo>
                <a:cubicBezTo>
                  <a:pt x="127" y="493"/>
                  <a:pt x="119" y="512"/>
                  <a:pt x="109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69" y="595"/>
                  <a:pt x="57" y="607"/>
                </a:cubicBezTo>
                <a:cubicBezTo>
                  <a:pt x="46" y="619"/>
                  <a:pt x="39" y="626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19" y="643"/>
                </a:cubicBezTo>
                <a:lnTo>
                  <a:pt x="12" y="643"/>
                </a:lnTo>
                <a:cubicBezTo>
                  <a:pt x="8" y="643"/>
                  <a:pt x="6" y="643"/>
                  <a:pt x="5" y="643"/>
                </a:cubicBezTo>
                <a:cubicBezTo>
                  <a:pt x="3" y="643"/>
                  <a:pt x="2" y="642"/>
                  <a:pt x="2" y="641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2" y="632"/>
                  <a:pt x="7" y="627"/>
                </a:cubicBezTo>
                <a:cubicBezTo>
                  <a:pt x="73" y="558"/>
                  <a:pt x="107" y="456"/>
                  <a:pt x="107" y="321"/>
                </a:cubicBezTo>
                <a:cubicBezTo>
                  <a:pt x="107" y="187"/>
                  <a:pt x="73" y="85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128600" y="2844360"/>
            <a:ext cx="38275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Дано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Признаковые описания объектов: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3538800" y="3220560"/>
            <a:ext cx="65160" cy="155160"/>
          </a:xfrm>
          <a:custGeom>
            <a:avLst/>
            <a:gdLst/>
            <a:ahLst/>
            <a:rect l="0" t="0" r="r" b="b"/>
            <a:pathLst>
              <a:path w="181" h="431">
                <a:moveTo>
                  <a:pt x="104" y="39"/>
                </a:moveTo>
                <a:cubicBezTo>
                  <a:pt x="104" y="28"/>
                  <a:pt x="108" y="19"/>
                  <a:pt x="117" y="12"/>
                </a:cubicBezTo>
                <a:cubicBezTo>
                  <a:pt x="125" y="4"/>
                  <a:pt x="134" y="0"/>
                  <a:pt x="145" y="0"/>
                </a:cubicBezTo>
                <a:cubicBezTo>
                  <a:pt x="152" y="0"/>
                  <a:pt x="159" y="2"/>
                  <a:pt x="165" y="7"/>
                </a:cubicBezTo>
                <a:cubicBezTo>
                  <a:pt x="170" y="12"/>
                  <a:pt x="173" y="19"/>
                  <a:pt x="173" y="27"/>
                </a:cubicBezTo>
                <a:cubicBezTo>
                  <a:pt x="173" y="36"/>
                  <a:pt x="169" y="45"/>
                  <a:pt x="161" y="53"/>
                </a:cubicBezTo>
                <a:cubicBezTo>
                  <a:pt x="151" y="62"/>
                  <a:pt x="142" y="66"/>
                  <a:pt x="131" y="66"/>
                </a:cubicBezTo>
                <a:cubicBezTo>
                  <a:pt x="125" y="66"/>
                  <a:pt x="119" y="64"/>
                  <a:pt x="113" y="60"/>
                </a:cubicBezTo>
                <a:cubicBezTo>
                  <a:pt x="108" y="56"/>
                  <a:pt x="105" y="49"/>
                  <a:pt x="104" y="39"/>
                </a:cubicBezTo>
                <a:moveTo>
                  <a:pt x="0" y="239"/>
                </a:moveTo>
                <a:cubicBezTo>
                  <a:pt x="0" y="236"/>
                  <a:pt x="2" y="229"/>
                  <a:pt x="6" y="220"/>
                </a:cubicBezTo>
                <a:cubicBezTo>
                  <a:pt x="10" y="210"/>
                  <a:pt x="15" y="199"/>
                  <a:pt x="21" y="187"/>
                </a:cubicBezTo>
                <a:cubicBezTo>
                  <a:pt x="27" y="175"/>
                  <a:pt x="37" y="164"/>
                  <a:pt x="49" y="154"/>
                </a:cubicBezTo>
                <a:cubicBezTo>
                  <a:pt x="62" y="144"/>
                  <a:pt x="74" y="140"/>
                  <a:pt x="88" y="140"/>
                </a:cubicBezTo>
                <a:cubicBezTo>
                  <a:pt x="104" y="140"/>
                  <a:pt x="118" y="145"/>
                  <a:pt x="129" y="155"/>
                </a:cubicBezTo>
                <a:cubicBezTo>
                  <a:pt x="141" y="165"/>
                  <a:pt x="146" y="178"/>
                  <a:pt x="147" y="195"/>
                </a:cubicBezTo>
                <a:cubicBezTo>
                  <a:pt x="147" y="202"/>
                  <a:pt x="144" y="214"/>
                  <a:pt x="138" y="230"/>
                </a:cubicBezTo>
                <a:cubicBezTo>
                  <a:pt x="132" y="247"/>
                  <a:pt x="123" y="270"/>
                  <a:pt x="112" y="298"/>
                </a:cubicBezTo>
                <a:cubicBezTo>
                  <a:pt x="101" y="327"/>
                  <a:pt x="92" y="351"/>
                  <a:pt x="85" y="371"/>
                </a:cubicBezTo>
                <a:cubicBezTo>
                  <a:pt x="83" y="381"/>
                  <a:pt x="82" y="387"/>
                  <a:pt x="82" y="392"/>
                </a:cubicBezTo>
                <a:cubicBezTo>
                  <a:pt x="82" y="402"/>
                  <a:pt x="86" y="408"/>
                  <a:pt x="93" y="408"/>
                </a:cubicBezTo>
                <a:cubicBezTo>
                  <a:pt x="97" y="408"/>
                  <a:pt x="101" y="407"/>
                  <a:pt x="105" y="406"/>
                </a:cubicBezTo>
                <a:cubicBezTo>
                  <a:pt x="109" y="405"/>
                  <a:pt x="114" y="402"/>
                  <a:pt x="120" y="397"/>
                </a:cubicBezTo>
                <a:cubicBezTo>
                  <a:pt x="125" y="392"/>
                  <a:pt x="131" y="385"/>
                  <a:pt x="137" y="374"/>
                </a:cubicBezTo>
                <a:cubicBezTo>
                  <a:pt x="143" y="364"/>
                  <a:pt x="148" y="352"/>
                  <a:pt x="153" y="337"/>
                </a:cubicBezTo>
                <a:cubicBezTo>
                  <a:pt x="154" y="331"/>
                  <a:pt x="155" y="328"/>
                  <a:pt x="156" y="328"/>
                </a:cubicBezTo>
                <a:cubicBezTo>
                  <a:pt x="157" y="327"/>
                  <a:pt x="162" y="326"/>
                  <a:pt x="168" y="326"/>
                </a:cubicBezTo>
                <a:cubicBezTo>
                  <a:pt x="177" y="326"/>
                  <a:pt x="181" y="328"/>
                  <a:pt x="181" y="333"/>
                </a:cubicBezTo>
                <a:cubicBezTo>
                  <a:pt x="181" y="336"/>
                  <a:pt x="179" y="343"/>
                  <a:pt x="175" y="353"/>
                </a:cubicBezTo>
                <a:cubicBezTo>
                  <a:pt x="171" y="362"/>
                  <a:pt x="166" y="373"/>
                  <a:pt x="158" y="385"/>
                </a:cubicBezTo>
                <a:cubicBezTo>
                  <a:pt x="151" y="397"/>
                  <a:pt x="142" y="408"/>
                  <a:pt x="129" y="417"/>
                </a:cubicBezTo>
                <a:cubicBezTo>
                  <a:pt x="117" y="427"/>
                  <a:pt x="104" y="431"/>
                  <a:pt x="90" y="431"/>
                </a:cubicBezTo>
                <a:cubicBezTo>
                  <a:pt x="76" y="431"/>
                  <a:pt x="63" y="427"/>
                  <a:pt x="52" y="418"/>
                </a:cubicBezTo>
                <a:cubicBezTo>
                  <a:pt x="40" y="409"/>
                  <a:pt x="34" y="395"/>
                  <a:pt x="34" y="377"/>
                </a:cubicBezTo>
                <a:cubicBezTo>
                  <a:pt x="34" y="370"/>
                  <a:pt x="35" y="363"/>
                  <a:pt x="37" y="356"/>
                </a:cubicBezTo>
                <a:cubicBezTo>
                  <a:pt x="39" y="350"/>
                  <a:pt x="48" y="326"/>
                  <a:pt x="65" y="282"/>
                </a:cubicBezTo>
                <a:cubicBezTo>
                  <a:pt x="81" y="239"/>
                  <a:pt x="90" y="213"/>
                  <a:pt x="93" y="205"/>
                </a:cubicBezTo>
                <a:cubicBezTo>
                  <a:pt x="95" y="196"/>
                  <a:pt x="97" y="188"/>
                  <a:pt x="97" y="180"/>
                </a:cubicBezTo>
                <a:cubicBezTo>
                  <a:pt x="97" y="170"/>
                  <a:pt x="94" y="164"/>
                  <a:pt x="86" y="164"/>
                </a:cubicBezTo>
                <a:lnTo>
                  <a:pt x="85" y="164"/>
                </a:lnTo>
                <a:cubicBezTo>
                  <a:pt x="72" y="164"/>
                  <a:pt x="61" y="171"/>
                  <a:pt x="50" y="186"/>
                </a:cubicBezTo>
                <a:cubicBezTo>
                  <a:pt x="39" y="200"/>
                  <a:pt x="31" y="218"/>
                  <a:pt x="26" y="239"/>
                </a:cubicBezTo>
                <a:cubicBezTo>
                  <a:pt x="25" y="240"/>
                  <a:pt x="25" y="240"/>
                  <a:pt x="24" y="241"/>
                </a:cubicBezTo>
                <a:cubicBezTo>
                  <a:pt x="24" y="242"/>
                  <a:pt x="24" y="243"/>
                  <a:pt x="24" y="243"/>
                </a:cubicBezTo>
                <a:cubicBezTo>
                  <a:pt x="24" y="244"/>
                  <a:pt x="23" y="244"/>
                  <a:pt x="22" y="245"/>
                </a:cubicBezTo>
                <a:cubicBezTo>
                  <a:pt x="21" y="245"/>
                  <a:pt x="21" y="245"/>
                  <a:pt x="20" y="245"/>
                </a:cubicBezTo>
                <a:cubicBezTo>
                  <a:pt x="20" y="245"/>
                  <a:pt x="19" y="245"/>
                  <a:pt x="18" y="245"/>
                </a:cubicBezTo>
                <a:cubicBezTo>
                  <a:pt x="17" y="245"/>
                  <a:pt x="15" y="245"/>
                  <a:pt x="13" y="245"/>
                </a:cubicBezTo>
                <a:lnTo>
                  <a:pt x="4" y="245"/>
                </a:lnTo>
                <a:cubicBezTo>
                  <a:pt x="1" y="243"/>
                  <a:pt x="0" y="241"/>
                  <a:pt x="0" y="2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3690720" y="328824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8" y="0"/>
                </a:lnTo>
                <a:cubicBezTo>
                  <a:pt x="424" y="4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5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3" y="128"/>
                  <a:pt x="10" y="125"/>
                </a:cubicBezTo>
                <a:lnTo>
                  <a:pt x="419" y="125"/>
                </a:lnTo>
                <a:cubicBezTo>
                  <a:pt x="425" y="130"/>
                  <a:pt x="428" y="134"/>
                  <a:pt x="428" y="138"/>
                </a:cubicBezTo>
                <a:cubicBezTo>
                  <a:pt x="428" y="144"/>
                  <a:pt x="424" y="148"/>
                  <a:pt x="418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3940560" y="3219120"/>
            <a:ext cx="79560" cy="154080"/>
          </a:xfrm>
          <a:custGeom>
            <a:avLst/>
            <a:gdLst/>
            <a:ahLst/>
            <a:rect l="0" t="0" r="r" b="b"/>
            <a:pathLst>
              <a:path w="221" h="428">
                <a:moveTo>
                  <a:pt x="83" y="57"/>
                </a:moveTo>
                <a:lnTo>
                  <a:pt x="75" y="60"/>
                </a:lnTo>
                <a:cubicBezTo>
                  <a:pt x="69" y="62"/>
                  <a:pt x="60" y="64"/>
                  <a:pt x="49" y="66"/>
                </a:cubicBezTo>
                <a:cubicBezTo>
                  <a:pt x="38" y="69"/>
                  <a:pt x="26" y="70"/>
                  <a:pt x="12" y="71"/>
                </a:cubicBezTo>
                <a:lnTo>
                  <a:pt x="0" y="71"/>
                </a:lnTo>
                <a:lnTo>
                  <a:pt x="0" y="41"/>
                </a:lnTo>
                <a:lnTo>
                  <a:pt x="12" y="41"/>
                </a:lnTo>
                <a:cubicBezTo>
                  <a:pt x="32" y="41"/>
                  <a:pt x="51" y="37"/>
                  <a:pt x="68" y="32"/>
                </a:cubicBezTo>
                <a:cubicBezTo>
                  <a:pt x="85" y="26"/>
                  <a:pt x="97" y="21"/>
                  <a:pt x="104" y="16"/>
                </a:cubicBezTo>
                <a:cubicBezTo>
                  <a:pt x="111" y="12"/>
                  <a:pt x="117" y="7"/>
                  <a:pt x="122" y="2"/>
                </a:cubicBezTo>
                <a:cubicBezTo>
                  <a:pt x="123" y="1"/>
                  <a:pt x="125" y="0"/>
                  <a:pt x="129" y="0"/>
                </a:cubicBezTo>
                <a:cubicBezTo>
                  <a:pt x="133" y="0"/>
                  <a:pt x="137" y="2"/>
                  <a:pt x="140" y="4"/>
                </a:cubicBezTo>
                <a:lnTo>
                  <a:pt x="140" y="196"/>
                </a:lnTo>
                <a:lnTo>
                  <a:pt x="141" y="389"/>
                </a:lnTo>
                <a:cubicBezTo>
                  <a:pt x="144" y="392"/>
                  <a:pt x="146" y="394"/>
                  <a:pt x="149" y="395"/>
                </a:cubicBezTo>
                <a:cubicBezTo>
                  <a:pt x="151" y="396"/>
                  <a:pt x="156" y="397"/>
                  <a:pt x="165" y="398"/>
                </a:cubicBezTo>
                <a:cubicBezTo>
                  <a:pt x="173" y="398"/>
                  <a:pt x="186" y="399"/>
                  <a:pt x="205" y="399"/>
                </a:cubicBezTo>
                <a:lnTo>
                  <a:pt x="221" y="399"/>
                </a:lnTo>
                <a:lnTo>
                  <a:pt x="221" y="428"/>
                </a:lnTo>
                <a:lnTo>
                  <a:pt x="214" y="428"/>
                </a:lnTo>
                <a:cubicBezTo>
                  <a:pt x="205" y="427"/>
                  <a:pt x="171" y="426"/>
                  <a:pt x="111" y="426"/>
                </a:cubicBezTo>
                <a:cubicBezTo>
                  <a:pt x="53" y="426"/>
                  <a:pt x="20" y="427"/>
                  <a:pt x="11" y="428"/>
                </a:cubicBezTo>
                <a:lnTo>
                  <a:pt x="3" y="428"/>
                </a:lnTo>
                <a:lnTo>
                  <a:pt x="3" y="399"/>
                </a:lnTo>
                <a:lnTo>
                  <a:pt x="20" y="399"/>
                </a:lnTo>
                <a:cubicBezTo>
                  <a:pt x="29" y="399"/>
                  <a:pt x="37" y="399"/>
                  <a:pt x="44" y="399"/>
                </a:cubicBezTo>
                <a:cubicBezTo>
                  <a:pt x="51" y="399"/>
                  <a:pt x="56" y="399"/>
                  <a:pt x="60" y="398"/>
                </a:cubicBezTo>
                <a:cubicBezTo>
                  <a:pt x="64" y="398"/>
                  <a:pt x="67" y="397"/>
                  <a:pt x="70" y="396"/>
                </a:cubicBezTo>
                <a:cubicBezTo>
                  <a:pt x="73" y="395"/>
                  <a:pt x="75" y="395"/>
                  <a:pt x="75" y="395"/>
                </a:cubicBezTo>
                <a:cubicBezTo>
                  <a:pt x="76" y="395"/>
                  <a:pt x="77" y="394"/>
                  <a:pt x="79" y="392"/>
                </a:cubicBezTo>
                <a:cubicBezTo>
                  <a:pt x="81" y="390"/>
                  <a:pt x="83" y="389"/>
                  <a:pt x="83" y="389"/>
                </a:cubicBezTo>
                <a:lnTo>
                  <a:pt x="83" y="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4054680" y="334512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40"/>
                </a:moveTo>
                <a:cubicBezTo>
                  <a:pt x="0" y="30"/>
                  <a:pt x="4" y="21"/>
                  <a:pt x="11" y="12"/>
                </a:cubicBezTo>
                <a:cubicBezTo>
                  <a:pt x="19" y="4"/>
                  <a:pt x="29" y="0"/>
                  <a:pt x="40" y="0"/>
                </a:cubicBezTo>
                <a:cubicBezTo>
                  <a:pt x="50" y="0"/>
                  <a:pt x="59" y="4"/>
                  <a:pt x="67" y="11"/>
                </a:cubicBezTo>
                <a:cubicBezTo>
                  <a:pt x="74" y="19"/>
                  <a:pt x="78" y="28"/>
                  <a:pt x="79" y="39"/>
                </a:cubicBezTo>
                <a:cubicBezTo>
                  <a:pt x="79" y="50"/>
                  <a:pt x="75" y="59"/>
                  <a:pt x="68" y="67"/>
                </a:cubicBezTo>
                <a:cubicBezTo>
                  <a:pt x="61" y="75"/>
                  <a:pt x="51" y="78"/>
                  <a:pt x="40" y="78"/>
                </a:cubicBezTo>
                <a:cubicBezTo>
                  <a:pt x="29" y="78"/>
                  <a:pt x="20" y="75"/>
                  <a:pt x="12" y="68"/>
                </a:cubicBezTo>
                <a:cubicBezTo>
                  <a:pt x="4" y="60"/>
                  <a:pt x="1" y="51"/>
                  <a:pt x="0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4118760" y="334512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40"/>
                </a:moveTo>
                <a:cubicBezTo>
                  <a:pt x="0" y="30"/>
                  <a:pt x="4" y="21"/>
                  <a:pt x="11" y="12"/>
                </a:cubicBezTo>
                <a:cubicBezTo>
                  <a:pt x="19" y="4"/>
                  <a:pt x="28" y="0"/>
                  <a:pt x="39" y="0"/>
                </a:cubicBezTo>
                <a:cubicBezTo>
                  <a:pt x="49" y="0"/>
                  <a:pt x="58" y="4"/>
                  <a:pt x="66" y="11"/>
                </a:cubicBezTo>
                <a:cubicBezTo>
                  <a:pt x="75" y="19"/>
                  <a:pt x="79" y="28"/>
                  <a:pt x="79" y="39"/>
                </a:cubicBezTo>
                <a:cubicBezTo>
                  <a:pt x="79" y="50"/>
                  <a:pt x="75" y="59"/>
                  <a:pt x="67" y="67"/>
                </a:cubicBezTo>
                <a:cubicBezTo>
                  <a:pt x="60" y="75"/>
                  <a:pt x="51" y="78"/>
                  <a:pt x="40" y="78"/>
                </a:cubicBezTo>
                <a:cubicBezTo>
                  <a:pt x="28" y="78"/>
                  <a:pt x="19" y="75"/>
                  <a:pt x="12" y="68"/>
                </a:cubicBezTo>
                <a:cubicBezTo>
                  <a:pt x="5" y="60"/>
                  <a:pt x="1" y="51"/>
                  <a:pt x="0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4208400" y="3270960"/>
            <a:ext cx="129240" cy="104760"/>
          </a:xfrm>
          <a:custGeom>
            <a:avLst/>
            <a:gdLst/>
            <a:ahLst/>
            <a:rect l="0" t="0" r="r" b="b"/>
            <a:pathLst>
              <a:path w="359" h="291">
                <a:moveTo>
                  <a:pt x="0" y="100"/>
                </a:moveTo>
                <a:cubicBezTo>
                  <a:pt x="0" y="98"/>
                  <a:pt x="1" y="94"/>
                  <a:pt x="2" y="90"/>
                </a:cubicBezTo>
                <a:cubicBezTo>
                  <a:pt x="3" y="86"/>
                  <a:pt x="5" y="78"/>
                  <a:pt x="10" y="66"/>
                </a:cubicBezTo>
                <a:cubicBezTo>
                  <a:pt x="14" y="54"/>
                  <a:pt x="18" y="43"/>
                  <a:pt x="22" y="35"/>
                </a:cubicBezTo>
                <a:cubicBezTo>
                  <a:pt x="27" y="27"/>
                  <a:pt x="34" y="19"/>
                  <a:pt x="44" y="11"/>
                </a:cubicBezTo>
                <a:cubicBezTo>
                  <a:pt x="53" y="3"/>
                  <a:pt x="63" y="0"/>
                  <a:pt x="73" y="0"/>
                </a:cubicBezTo>
                <a:cubicBezTo>
                  <a:pt x="88" y="0"/>
                  <a:pt x="101" y="4"/>
                  <a:pt x="111" y="12"/>
                </a:cubicBezTo>
                <a:cubicBezTo>
                  <a:pt x="122" y="19"/>
                  <a:pt x="128" y="27"/>
                  <a:pt x="131" y="33"/>
                </a:cubicBezTo>
                <a:cubicBezTo>
                  <a:pt x="133" y="40"/>
                  <a:pt x="135" y="45"/>
                  <a:pt x="135" y="47"/>
                </a:cubicBezTo>
                <a:cubicBezTo>
                  <a:pt x="135" y="48"/>
                  <a:pt x="135" y="48"/>
                  <a:pt x="135" y="48"/>
                </a:cubicBezTo>
                <a:lnTo>
                  <a:pt x="142" y="41"/>
                </a:lnTo>
                <a:cubicBezTo>
                  <a:pt x="168" y="14"/>
                  <a:pt x="198" y="0"/>
                  <a:pt x="231" y="0"/>
                </a:cubicBezTo>
                <a:cubicBezTo>
                  <a:pt x="254" y="0"/>
                  <a:pt x="273" y="6"/>
                  <a:pt x="287" y="17"/>
                </a:cubicBezTo>
                <a:cubicBezTo>
                  <a:pt x="301" y="29"/>
                  <a:pt x="310" y="46"/>
                  <a:pt x="310" y="69"/>
                </a:cubicBezTo>
                <a:cubicBezTo>
                  <a:pt x="310" y="91"/>
                  <a:pt x="301" y="125"/>
                  <a:pt x="285" y="170"/>
                </a:cubicBezTo>
                <a:cubicBezTo>
                  <a:pt x="268" y="215"/>
                  <a:pt x="260" y="242"/>
                  <a:pt x="260" y="251"/>
                </a:cubicBezTo>
                <a:cubicBezTo>
                  <a:pt x="260" y="262"/>
                  <a:pt x="264" y="268"/>
                  <a:pt x="271" y="268"/>
                </a:cubicBezTo>
                <a:cubicBezTo>
                  <a:pt x="274" y="268"/>
                  <a:pt x="276" y="268"/>
                  <a:pt x="277" y="267"/>
                </a:cubicBezTo>
                <a:cubicBezTo>
                  <a:pt x="289" y="265"/>
                  <a:pt x="300" y="257"/>
                  <a:pt x="311" y="243"/>
                </a:cubicBezTo>
                <a:cubicBezTo>
                  <a:pt x="321" y="229"/>
                  <a:pt x="329" y="212"/>
                  <a:pt x="334" y="191"/>
                </a:cubicBezTo>
                <a:cubicBezTo>
                  <a:pt x="335" y="188"/>
                  <a:pt x="339" y="186"/>
                  <a:pt x="346" y="186"/>
                </a:cubicBezTo>
                <a:cubicBezTo>
                  <a:pt x="355" y="186"/>
                  <a:pt x="359" y="188"/>
                  <a:pt x="359" y="191"/>
                </a:cubicBezTo>
                <a:cubicBezTo>
                  <a:pt x="359" y="192"/>
                  <a:pt x="358" y="195"/>
                  <a:pt x="357" y="201"/>
                </a:cubicBezTo>
                <a:cubicBezTo>
                  <a:pt x="353" y="213"/>
                  <a:pt x="349" y="226"/>
                  <a:pt x="343" y="238"/>
                </a:cubicBezTo>
                <a:cubicBezTo>
                  <a:pt x="337" y="250"/>
                  <a:pt x="327" y="262"/>
                  <a:pt x="313" y="274"/>
                </a:cubicBezTo>
                <a:cubicBezTo>
                  <a:pt x="298" y="285"/>
                  <a:pt x="284" y="291"/>
                  <a:pt x="268" y="291"/>
                </a:cubicBezTo>
                <a:cubicBezTo>
                  <a:pt x="248" y="291"/>
                  <a:pt x="233" y="285"/>
                  <a:pt x="224" y="274"/>
                </a:cubicBezTo>
                <a:cubicBezTo>
                  <a:pt x="215" y="262"/>
                  <a:pt x="211" y="250"/>
                  <a:pt x="211" y="238"/>
                </a:cubicBezTo>
                <a:cubicBezTo>
                  <a:pt x="211" y="229"/>
                  <a:pt x="219" y="204"/>
                  <a:pt x="234" y="161"/>
                </a:cubicBezTo>
                <a:cubicBezTo>
                  <a:pt x="249" y="117"/>
                  <a:pt x="257" y="85"/>
                  <a:pt x="258" y="63"/>
                </a:cubicBezTo>
                <a:cubicBezTo>
                  <a:pt x="258" y="37"/>
                  <a:pt x="248" y="24"/>
                  <a:pt x="229" y="24"/>
                </a:cubicBezTo>
                <a:lnTo>
                  <a:pt x="226" y="24"/>
                </a:lnTo>
                <a:cubicBezTo>
                  <a:pt x="189" y="24"/>
                  <a:pt x="158" y="46"/>
                  <a:pt x="133" y="90"/>
                </a:cubicBezTo>
                <a:lnTo>
                  <a:pt x="129" y="98"/>
                </a:lnTo>
                <a:lnTo>
                  <a:pt x="108" y="184"/>
                </a:lnTo>
                <a:cubicBezTo>
                  <a:pt x="94" y="240"/>
                  <a:pt x="85" y="270"/>
                  <a:pt x="83" y="274"/>
                </a:cubicBezTo>
                <a:cubicBezTo>
                  <a:pt x="78" y="286"/>
                  <a:pt x="69" y="291"/>
                  <a:pt x="56" y="291"/>
                </a:cubicBezTo>
                <a:cubicBezTo>
                  <a:pt x="50" y="291"/>
                  <a:pt x="46" y="290"/>
                  <a:pt x="42" y="288"/>
                </a:cubicBezTo>
                <a:cubicBezTo>
                  <a:pt x="39" y="285"/>
                  <a:pt x="36" y="282"/>
                  <a:pt x="35" y="280"/>
                </a:cubicBezTo>
                <a:cubicBezTo>
                  <a:pt x="34" y="277"/>
                  <a:pt x="33" y="275"/>
                  <a:pt x="34" y="274"/>
                </a:cubicBezTo>
                <a:cubicBezTo>
                  <a:pt x="34" y="268"/>
                  <a:pt x="42" y="233"/>
                  <a:pt x="58" y="169"/>
                </a:cubicBezTo>
                <a:cubicBezTo>
                  <a:pt x="74" y="105"/>
                  <a:pt x="83" y="70"/>
                  <a:pt x="84" y="64"/>
                </a:cubicBezTo>
                <a:cubicBezTo>
                  <a:pt x="84" y="62"/>
                  <a:pt x="85" y="57"/>
                  <a:pt x="85" y="49"/>
                </a:cubicBezTo>
                <a:cubicBezTo>
                  <a:pt x="85" y="32"/>
                  <a:pt x="79" y="24"/>
                  <a:pt x="69" y="24"/>
                </a:cubicBezTo>
                <a:cubicBezTo>
                  <a:pt x="53" y="24"/>
                  <a:pt x="39" y="45"/>
                  <a:pt x="29" y="89"/>
                </a:cubicBezTo>
                <a:cubicBezTo>
                  <a:pt x="26" y="97"/>
                  <a:pt x="25" y="102"/>
                  <a:pt x="25" y="102"/>
                </a:cubicBezTo>
                <a:cubicBezTo>
                  <a:pt x="24" y="105"/>
                  <a:pt x="20" y="106"/>
                  <a:pt x="13" y="106"/>
                </a:cubicBezTo>
                <a:lnTo>
                  <a:pt x="4" y="106"/>
                </a:lnTo>
                <a:cubicBezTo>
                  <a:pt x="1" y="104"/>
                  <a:pt x="0" y="102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933120" y="36003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6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4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4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6"/>
                  <a:pt x="0" y="93"/>
                </a:cubicBezTo>
                <a:cubicBezTo>
                  <a:pt x="0" y="80"/>
                  <a:pt x="3" y="68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8"/>
                  <a:pt x="187" y="80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3433680" y="3165480"/>
            <a:ext cx="190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138680" y="3885480"/>
            <a:ext cx="109800" cy="149760"/>
          </a:xfrm>
          <a:custGeom>
            <a:avLst/>
            <a:gdLst/>
            <a:ahLst/>
            <a:rect l="0" t="0" r="r" b="b"/>
            <a:pathLst>
              <a:path w="305" h="416">
                <a:moveTo>
                  <a:pt x="0" y="99"/>
                </a:moveTo>
                <a:cubicBezTo>
                  <a:pt x="0" y="93"/>
                  <a:pt x="3" y="83"/>
                  <a:pt x="9" y="69"/>
                </a:cubicBezTo>
                <a:cubicBezTo>
                  <a:pt x="16" y="54"/>
                  <a:pt x="26" y="39"/>
                  <a:pt x="41" y="23"/>
                </a:cubicBezTo>
                <a:cubicBezTo>
                  <a:pt x="55" y="7"/>
                  <a:pt x="71" y="0"/>
                  <a:pt x="88" y="0"/>
                </a:cubicBezTo>
                <a:cubicBezTo>
                  <a:pt x="106" y="0"/>
                  <a:pt x="120" y="5"/>
                  <a:pt x="131" y="15"/>
                </a:cubicBezTo>
                <a:cubicBezTo>
                  <a:pt x="141" y="25"/>
                  <a:pt x="147" y="38"/>
                  <a:pt x="147" y="56"/>
                </a:cubicBezTo>
                <a:cubicBezTo>
                  <a:pt x="147" y="64"/>
                  <a:pt x="146" y="68"/>
                  <a:pt x="146" y="69"/>
                </a:cubicBezTo>
                <a:cubicBezTo>
                  <a:pt x="146" y="71"/>
                  <a:pt x="142" y="80"/>
                  <a:pt x="135" y="99"/>
                </a:cubicBezTo>
                <a:cubicBezTo>
                  <a:pt x="128" y="117"/>
                  <a:pt x="121" y="138"/>
                  <a:pt x="114" y="161"/>
                </a:cubicBezTo>
                <a:cubicBezTo>
                  <a:pt x="107" y="184"/>
                  <a:pt x="103" y="202"/>
                  <a:pt x="104" y="217"/>
                </a:cubicBezTo>
                <a:cubicBezTo>
                  <a:pt x="104" y="236"/>
                  <a:pt x="107" y="248"/>
                  <a:pt x="113" y="256"/>
                </a:cubicBezTo>
                <a:cubicBezTo>
                  <a:pt x="119" y="263"/>
                  <a:pt x="128" y="267"/>
                  <a:pt x="140" y="267"/>
                </a:cubicBezTo>
                <a:cubicBezTo>
                  <a:pt x="150" y="267"/>
                  <a:pt x="159" y="265"/>
                  <a:pt x="167" y="260"/>
                </a:cubicBezTo>
                <a:cubicBezTo>
                  <a:pt x="176" y="255"/>
                  <a:pt x="182" y="250"/>
                  <a:pt x="187" y="245"/>
                </a:cubicBezTo>
                <a:cubicBezTo>
                  <a:pt x="192" y="240"/>
                  <a:pt x="198" y="233"/>
                  <a:pt x="205" y="224"/>
                </a:cubicBezTo>
                <a:cubicBezTo>
                  <a:pt x="205" y="224"/>
                  <a:pt x="206" y="219"/>
                  <a:pt x="208" y="211"/>
                </a:cubicBezTo>
                <a:cubicBezTo>
                  <a:pt x="210" y="202"/>
                  <a:pt x="213" y="190"/>
                  <a:pt x="217" y="173"/>
                </a:cubicBezTo>
                <a:cubicBezTo>
                  <a:pt x="221" y="155"/>
                  <a:pt x="225" y="140"/>
                  <a:pt x="229" y="125"/>
                </a:cubicBezTo>
                <a:cubicBezTo>
                  <a:pt x="245" y="61"/>
                  <a:pt x="254" y="27"/>
                  <a:pt x="256" y="24"/>
                </a:cubicBezTo>
                <a:cubicBezTo>
                  <a:pt x="261" y="13"/>
                  <a:pt x="271" y="7"/>
                  <a:pt x="283" y="7"/>
                </a:cubicBezTo>
                <a:cubicBezTo>
                  <a:pt x="289" y="7"/>
                  <a:pt x="293" y="9"/>
                  <a:pt x="297" y="11"/>
                </a:cubicBezTo>
                <a:cubicBezTo>
                  <a:pt x="300" y="14"/>
                  <a:pt x="303" y="17"/>
                  <a:pt x="304" y="19"/>
                </a:cubicBezTo>
                <a:cubicBezTo>
                  <a:pt x="305" y="21"/>
                  <a:pt x="306" y="23"/>
                  <a:pt x="305" y="25"/>
                </a:cubicBezTo>
                <a:cubicBezTo>
                  <a:pt x="305" y="31"/>
                  <a:pt x="295" y="75"/>
                  <a:pt x="274" y="160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5"/>
                  <a:pt x="205" y="363"/>
                  <a:pt x="176" y="384"/>
                </a:cubicBezTo>
                <a:cubicBezTo>
                  <a:pt x="146" y="405"/>
                  <a:pt x="117" y="416"/>
                  <a:pt x="87" y="416"/>
                </a:cubicBezTo>
                <a:cubicBezTo>
                  <a:pt x="68" y="416"/>
                  <a:pt x="51" y="411"/>
                  <a:pt x="36" y="402"/>
                </a:cubicBezTo>
                <a:cubicBezTo>
                  <a:pt x="21" y="392"/>
                  <a:pt x="14" y="378"/>
                  <a:pt x="14" y="360"/>
                </a:cubicBezTo>
                <a:cubicBezTo>
                  <a:pt x="14" y="350"/>
                  <a:pt x="15" y="342"/>
                  <a:pt x="18" y="336"/>
                </a:cubicBezTo>
                <a:cubicBezTo>
                  <a:pt x="21" y="329"/>
                  <a:pt x="25" y="325"/>
                  <a:pt x="31" y="322"/>
                </a:cubicBezTo>
                <a:cubicBezTo>
                  <a:pt x="36" y="319"/>
                  <a:pt x="41" y="317"/>
                  <a:pt x="44" y="315"/>
                </a:cubicBezTo>
                <a:cubicBezTo>
                  <a:pt x="48" y="314"/>
                  <a:pt x="51" y="313"/>
                  <a:pt x="55" y="313"/>
                </a:cubicBezTo>
                <a:cubicBezTo>
                  <a:pt x="74" y="313"/>
                  <a:pt x="83" y="322"/>
                  <a:pt x="83" y="340"/>
                </a:cubicBezTo>
                <a:cubicBezTo>
                  <a:pt x="83" y="349"/>
                  <a:pt x="81" y="356"/>
                  <a:pt x="76" y="363"/>
                </a:cubicBezTo>
                <a:cubicBezTo>
                  <a:pt x="70" y="369"/>
                  <a:pt x="66" y="373"/>
                  <a:pt x="61" y="376"/>
                </a:cubicBezTo>
                <a:cubicBezTo>
                  <a:pt x="56" y="378"/>
                  <a:pt x="53" y="379"/>
                  <a:pt x="52" y="379"/>
                </a:cubicBezTo>
                <a:lnTo>
                  <a:pt x="51" y="379"/>
                </a:lnTo>
                <a:cubicBezTo>
                  <a:pt x="51" y="382"/>
                  <a:pt x="55" y="384"/>
                  <a:pt x="63" y="387"/>
                </a:cubicBezTo>
                <a:cubicBezTo>
                  <a:pt x="70" y="390"/>
                  <a:pt x="77" y="392"/>
                  <a:pt x="85" y="392"/>
                </a:cubicBezTo>
                <a:lnTo>
                  <a:pt x="90" y="392"/>
                </a:lnTo>
                <a:cubicBezTo>
                  <a:pt x="97" y="392"/>
                  <a:pt x="103" y="391"/>
                  <a:pt x="106" y="390"/>
                </a:cubicBezTo>
                <a:cubicBezTo>
                  <a:pt x="120" y="386"/>
                  <a:pt x="134" y="378"/>
                  <a:pt x="146" y="366"/>
                </a:cubicBezTo>
                <a:cubicBezTo>
                  <a:pt x="157" y="354"/>
                  <a:pt x="167" y="340"/>
                  <a:pt x="173" y="326"/>
                </a:cubicBezTo>
                <a:cubicBezTo>
                  <a:pt x="180" y="312"/>
                  <a:pt x="184" y="300"/>
                  <a:pt x="188" y="290"/>
                </a:cubicBezTo>
                <a:cubicBezTo>
                  <a:pt x="191" y="280"/>
                  <a:pt x="193" y="274"/>
                  <a:pt x="193" y="271"/>
                </a:cubicBezTo>
                <a:lnTo>
                  <a:pt x="189" y="274"/>
                </a:lnTo>
                <a:cubicBezTo>
                  <a:pt x="187" y="275"/>
                  <a:pt x="182" y="278"/>
                  <a:pt x="177" y="281"/>
                </a:cubicBezTo>
                <a:cubicBezTo>
                  <a:pt x="171" y="284"/>
                  <a:pt x="166" y="286"/>
                  <a:pt x="160" y="288"/>
                </a:cubicBezTo>
                <a:cubicBezTo>
                  <a:pt x="152" y="290"/>
                  <a:pt x="143" y="292"/>
                  <a:pt x="135" y="292"/>
                </a:cubicBezTo>
                <a:cubicBezTo>
                  <a:pt x="116" y="292"/>
                  <a:pt x="98" y="287"/>
                  <a:pt x="83" y="277"/>
                </a:cubicBezTo>
                <a:cubicBezTo>
                  <a:pt x="68" y="268"/>
                  <a:pt x="58" y="253"/>
                  <a:pt x="54" y="232"/>
                </a:cubicBezTo>
                <a:cubicBezTo>
                  <a:pt x="53" y="229"/>
                  <a:pt x="53" y="222"/>
                  <a:pt x="53" y="212"/>
                </a:cubicBezTo>
                <a:cubicBezTo>
                  <a:pt x="53" y="187"/>
                  <a:pt x="61" y="155"/>
                  <a:pt x="76" y="115"/>
                </a:cubicBezTo>
                <a:cubicBezTo>
                  <a:pt x="91" y="76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3"/>
                  <a:pt x="98" y="31"/>
                </a:cubicBezTo>
                <a:cubicBezTo>
                  <a:pt x="98" y="30"/>
                  <a:pt x="97" y="29"/>
                  <a:pt x="95" y="27"/>
                </a:cubicBezTo>
                <a:cubicBezTo>
                  <a:pt x="94" y="25"/>
                  <a:pt x="91" y="24"/>
                  <a:pt x="88" y="24"/>
                </a:cubicBezTo>
                <a:lnTo>
                  <a:pt x="86" y="24"/>
                </a:lnTo>
                <a:cubicBezTo>
                  <a:pt x="76" y="24"/>
                  <a:pt x="67" y="28"/>
                  <a:pt x="59" y="37"/>
                </a:cubicBezTo>
                <a:cubicBezTo>
                  <a:pt x="51" y="45"/>
                  <a:pt x="44" y="53"/>
                  <a:pt x="40" y="63"/>
                </a:cubicBezTo>
                <a:cubicBezTo>
                  <a:pt x="35" y="72"/>
                  <a:pt x="31" y="81"/>
                  <a:pt x="28" y="90"/>
                </a:cubicBezTo>
                <a:cubicBezTo>
                  <a:pt x="25" y="98"/>
                  <a:pt x="23" y="103"/>
                  <a:pt x="23" y="104"/>
                </a:cubicBezTo>
                <a:cubicBezTo>
                  <a:pt x="22" y="105"/>
                  <a:pt x="18" y="105"/>
                  <a:pt x="12" y="105"/>
                </a:cubicBezTo>
                <a:lnTo>
                  <a:pt x="3" y="105"/>
                </a:lnTo>
                <a:cubicBezTo>
                  <a:pt x="1" y="103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324080" y="390276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2" y="3"/>
                  <a:pt x="8" y="0"/>
                </a:cubicBezTo>
                <a:lnTo>
                  <a:pt x="418" y="0"/>
                </a:lnTo>
                <a:cubicBezTo>
                  <a:pt x="425" y="3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4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3" y="128"/>
                  <a:pt x="10" y="126"/>
                </a:cubicBezTo>
                <a:lnTo>
                  <a:pt x="419" y="126"/>
                </a:lnTo>
                <a:cubicBezTo>
                  <a:pt x="425" y="130"/>
                  <a:pt x="428" y="134"/>
                  <a:pt x="428" y="138"/>
                </a:cubicBezTo>
                <a:cubicBezTo>
                  <a:pt x="428" y="144"/>
                  <a:pt x="425" y="148"/>
                  <a:pt x="418" y="151"/>
                </a:cubicBezTo>
                <a:lnTo>
                  <a:pt x="8" y="151"/>
                </a:lnTo>
                <a:cubicBezTo>
                  <a:pt x="2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576440" y="381420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1"/>
                </a:moveTo>
                <a:cubicBezTo>
                  <a:pt x="0" y="292"/>
                  <a:pt x="2" y="264"/>
                  <a:pt x="7" y="237"/>
                </a:cubicBezTo>
                <a:cubicBezTo>
                  <a:pt x="11" y="211"/>
                  <a:pt x="16" y="188"/>
                  <a:pt x="21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5" y="94"/>
                  <a:pt x="63" y="79"/>
                  <a:pt x="69" y="69"/>
                </a:cubicBezTo>
                <a:cubicBezTo>
                  <a:pt x="75" y="59"/>
                  <a:pt x="84" y="48"/>
                  <a:pt x="96" y="36"/>
                </a:cubicBezTo>
                <a:cubicBezTo>
                  <a:pt x="108" y="24"/>
                  <a:pt x="115" y="16"/>
                  <a:pt x="118" y="14"/>
                </a:cubicBezTo>
                <a:cubicBezTo>
                  <a:pt x="120" y="11"/>
                  <a:pt x="125" y="7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2"/>
                  <a:pt x="144" y="20"/>
                </a:cubicBezTo>
                <a:cubicBezTo>
                  <a:pt x="136" y="27"/>
                  <a:pt x="127" y="39"/>
                  <a:pt x="116" y="54"/>
                </a:cubicBezTo>
                <a:cubicBezTo>
                  <a:pt x="106" y="69"/>
                  <a:pt x="96" y="87"/>
                  <a:pt x="85" y="109"/>
                </a:cubicBezTo>
                <a:cubicBezTo>
                  <a:pt x="74" y="131"/>
                  <a:pt x="65" y="160"/>
                  <a:pt x="58" y="197"/>
                </a:cubicBezTo>
                <a:cubicBezTo>
                  <a:pt x="51" y="235"/>
                  <a:pt x="47" y="276"/>
                  <a:pt x="47" y="321"/>
                </a:cubicBezTo>
                <a:cubicBezTo>
                  <a:pt x="47" y="366"/>
                  <a:pt x="51" y="407"/>
                  <a:pt x="58" y="444"/>
                </a:cubicBezTo>
                <a:cubicBezTo>
                  <a:pt x="65" y="481"/>
                  <a:pt x="74" y="511"/>
                  <a:pt x="84" y="533"/>
                </a:cubicBezTo>
                <a:cubicBezTo>
                  <a:pt x="94" y="556"/>
                  <a:pt x="105" y="574"/>
                  <a:pt x="116" y="589"/>
                </a:cubicBezTo>
                <a:cubicBezTo>
                  <a:pt x="126" y="603"/>
                  <a:pt x="136" y="614"/>
                  <a:pt x="144" y="624"/>
                </a:cubicBezTo>
                <a:cubicBezTo>
                  <a:pt x="151" y="632"/>
                  <a:pt x="154" y="637"/>
                  <a:pt x="154" y="637"/>
                </a:cubicBezTo>
                <a:cubicBezTo>
                  <a:pt x="154" y="641"/>
                  <a:pt x="151" y="643"/>
                  <a:pt x="145" y="643"/>
                </a:cubicBezTo>
                <a:lnTo>
                  <a:pt x="143" y="643"/>
                </a:lnTo>
                <a:lnTo>
                  <a:pt x="134" y="643"/>
                </a:lnTo>
                <a:lnTo>
                  <a:pt x="116" y="627"/>
                </a:lnTo>
                <a:cubicBezTo>
                  <a:pt x="75" y="590"/>
                  <a:pt x="46" y="545"/>
                  <a:pt x="28" y="490"/>
                </a:cubicBezTo>
                <a:cubicBezTo>
                  <a:pt x="9" y="436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649520" y="388548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99"/>
                </a:moveTo>
                <a:cubicBezTo>
                  <a:pt x="0" y="93"/>
                  <a:pt x="3" y="83"/>
                  <a:pt x="9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0"/>
                  <a:pt x="88" y="0"/>
                </a:cubicBezTo>
                <a:cubicBezTo>
                  <a:pt x="105" y="0"/>
                  <a:pt x="119" y="5"/>
                  <a:pt x="131" y="15"/>
                </a:cubicBezTo>
                <a:cubicBezTo>
                  <a:pt x="142" y="25"/>
                  <a:pt x="147" y="38"/>
                  <a:pt x="148" y="56"/>
                </a:cubicBezTo>
                <a:cubicBezTo>
                  <a:pt x="147" y="64"/>
                  <a:pt x="146" y="68"/>
                  <a:pt x="146" y="69"/>
                </a:cubicBezTo>
                <a:cubicBezTo>
                  <a:pt x="146" y="71"/>
                  <a:pt x="142" y="80"/>
                  <a:pt x="136" y="99"/>
                </a:cubicBezTo>
                <a:cubicBezTo>
                  <a:pt x="128" y="117"/>
                  <a:pt x="121" y="138"/>
                  <a:pt x="113" y="161"/>
                </a:cubicBezTo>
                <a:cubicBezTo>
                  <a:pt x="106" y="184"/>
                  <a:pt x="103" y="202"/>
                  <a:pt x="103" y="217"/>
                </a:cubicBezTo>
                <a:cubicBezTo>
                  <a:pt x="103" y="236"/>
                  <a:pt x="106" y="248"/>
                  <a:pt x="112" y="256"/>
                </a:cubicBezTo>
                <a:cubicBezTo>
                  <a:pt x="118" y="263"/>
                  <a:pt x="127" y="267"/>
                  <a:pt x="140" y="267"/>
                </a:cubicBezTo>
                <a:cubicBezTo>
                  <a:pt x="150" y="267"/>
                  <a:pt x="159" y="265"/>
                  <a:pt x="168" y="260"/>
                </a:cubicBezTo>
                <a:cubicBezTo>
                  <a:pt x="176" y="255"/>
                  <a:pt x="183" y="250"/>
                  <a:pt x="188" y="245"/>
                </a:cubicBezTo>
                <a:cubicBezTo>
                  <a:pt x="192" y="240"/>
                  <a:pt x="198" y="233"/>
                  <a:pt x="205" y="224"/>
                </a:cubicBezTo>
                <a:cubicBezTo>
                  <a:pt x="205" y="224"/>
                  <a:pt x="206" y="219"/>
                  <a:pt x="208" y="211"/>
                </a:cubicBezTo>
                <a:cubicBezTo>
                  <a:pt x="210" y="202"/>
                  <a:pt x="213" y="190"/>
                  <a:pt x="217" y="173"/>
                </a:cubicBezTo>
                <a:cubicBezTo>
                  <a:pt x="221" y="155"/>
                  <a:pt x="225" y="140"/>
                  <a:pt x="229" y="125"/>
                </a:cubicBezTo>
                <a:cubicBezTo>
                  <a:pt x="245" y="61"/>
                  <a:pt x="254" y="27"/>
                  <a:pt x="256" y="24"/>
                </a:cubicBezTo>
                <a:cubicBezTo>
                  <a:pt x="262" y="13"/>
                  <a:pt x="271" y="7"/>
                  <a:pt x="284" y="7"/>
                </a:cubicBezTo>
                <a:cubicBezTo>
                  <a:pt x="289" y="7"/>
                  <a:pt x="294" y="9"/>
                  <a:pt x="297" y="11"/>
                </a:cubicBezTo>
                <a:cubicBezTo>
                  <a:pt x="301" y="14"/>
                  <a:pt x="303" y="17"/>
                  <a:pt x="304" y="19"/>
                </a:cubicBezTo>
                <a:cubicBezTo>
                  <a:pt x="306" y="21"/>
                  <a:pt x="306" y="23"/>
                  <a:pt x="306" y="25"/>
                </a:cubicBezTo>
                <a:cubicBezTo>
                  <a:pt x="306" y="31"/>
                  <a:pt x="295" y="75"/>
                  <a:pt x="274" y="160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5"/>
                  <a:pt x="205" y="363"/>
                  <a:pt x="176" y="384"/>
                </a:cubicBezTo>
                <a:cubicBezTo>
                  <a:pt x="146" y="405"/>
                  <a:pt x="116" y="416"/>
                  <a:pt x="86" y="416"/>
                </a:cubicBezTo>
                <a:cubicBezTo>
                  <a:pt x="67" y="416"/>
                  <a:pt x="50" y="411"/>
                  <a:pt x="36" y="402"/>
                </a:cubicBezTo>
                <a:cubicBezTo>
                  <a:pt x="21" y="392"/>
                  <a:pt x="14" y="378"/>
                  <a:pt x="14" y="360"/>
                </a:cubicBezTo>
                <a:cubicBezTo>
                  <a:pt x="14" y="350"/>
                  <a:pt x="15" y="342"/>
                  <a:pt x="18" y="336"/>
                </a:cubicBezTo>
                <a:cubicBezTo>
                  <a:pt x="21" y="329"/>
                  <a:pt x="26" y="325"/>
                  <a:pt x="31" y="322"/>
                </a:cubicBezTo>
                <a:cubicBezTo>
                  <a:pt x="36" y="319"/>
                  <a:pt x="40" y="317"/>
                  <a:pt x="43" y="315"/>
                </a:cubicBezTo>
                <a:cubicBezTo>
                  <a:pt x="47" y="314"/>
                  <a:pt x="51" y="313"/>
                  <a:pt x="54" y="313"/>
                </a:cubicBezTo>
                <a:cubicBezTo>
                  <a:pt x="73" y="313"/>
                  <a:pt x="83" y="322"/>
                  <a:pt x="83" y="340"/>
                </a:cubicBezTo>
                <a:cubicBezTo>
                  <a:pt x="83" y="349"/>
                  <a:pt x="80" y="356"/>
                  <a:pt x="75" y="363"/>
                </a:cubicBezTo>
                <a:cubicBezTo>
                  <a:pt x="70" y="369"/>
                  <a:pt x="65" y="373"/>
                  <a:pt x="60" y="376"/>
                </a:cubicBezTo>
                <a:cubicBezTo>
                  <a:pt x="55" y="378"/>
                  <a:pt x="53" y="379"/>
                  <a:pt x="52" y="379"/>
                </a:cubicBezTo>
                <a:lnTo>
                  <a:pt x="50" y="379"/>
                </a:lnTo>
                <a:cubicBezTo>
                  <a:pt x="51" y="382"/>
                  <a:pt x="55" y="384"/>
                  <a:pt x="62" y="387"/>
                </a:cubicBezTo>
                <a:cubicBezTo>
                  <a:pt x="69" y="390"/>
                  <a:pt x="77" y="392"/>
                  <a:pt x="84" y="392"/>
                </a:cubicBezTo>
                <a:lnTo>
                  <a:pt x="89" y="392"/>
                </a:lnTo>
                <a:cubicBezTo>
                  <a:pt x="96" y="392"/>
                  <a:pt x="102" y="391"/>
                  <a:pt x="106" y="390"/>
                </a:cubicBezTo>
                <a:cubicBezTo>
                  <a:pt x="120" y="386"/>
                  <a:pt x="134" y="378"/>
                  <a:pt x="146" y="366"/>
                </a:cubicBezTo>
                <a:cubicBezTo>
                  <a:pt x="158" y="354"/>
                  <a:pt x="167" y="340"/>
                  <a:pt x="173" y="326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2" y="280"/>
                  <a:pt x="193" y="274"/>
                  <a:pt x="193" y="271"/>
                </a:cubicBezTo>
                <a:lnTo>
                  <a:pt x="189" y="274"/>
                </a:lnTo>
                <a:cubicBezTo>
                  <a:pt x="187" y="275"/>
                  <a:pt x="183" y="278"/>
                  <a:pt x="177" y="281"/>
                </a:cubicBezTo>
                <a:cubicBezTo>
                  <a:pt x="172" y="284"/>
                  <a:pt x="166" y="286"/>
                  <a:pt x="161" y="288"/>
                </a:cubicBezTo>
                <a:cubicBezTo>
                  <a:pt x="152" y="290"/>
                  <a:pt x="144" y="292"/>
                  <a:pt x="136" y="292"/>
                </a:cubicBezTo>
                <a:cubicBezTo>
                  <a:pt x="115" y="292"/>
                  <a:pt x="98" y="287"/>
                  <a:pt x="83" y="277"/>
                </a:cubicBezTo>
                <a:cubicBezTo>
                  <a:pt x="68" y="268"/>
                  <a:pt x="58" y="253"/>
                  <a:pt x="53" y="232"/>
                </a:cubicBezTo>
                <a:cubicBezTo>
                  <a:pt x="53" y="229"/>
                  <a:pt x="52" y="222"/>
                  <a:pt x="52" y="212"/>
                </a:cubicBezTo>
                <a:cubicBezTo>
                  <a:pt x="52" y="187"/>
                  <a:pt x="60" y="155"/>
                  <a:pt x="75" y="115"/>
                </a:cubicBezTo>
                <a:cubicBezTo>
                  <a:pt x="90" y="76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1"/>
                </a:cubicBezTo>
                <a:cubicBezTo>
                  <a:pt x="97" y="30"/>
                  <a:pt x="96" y="29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7"/>
                </a:cubicBezTo>
                <a:cubicBezTo>
                  <a:pt x="50" y="45"/>
                  <a:pt x="44" y="53"/>
                  <a:pt x="39" y="63"/>
                </a:cubicBezTo>
                <a:cubicBezTo>
                  <a:pt x="34" y="72"/>
                  <a:pt x="31" y="81"/>
                  <a:pt x="28" y="90"/>
                </a:cubicBezTo>
                <a:cubicBezTo>
                  <a:pt x="26" y="98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1780560" y="3781080"/>
            <a:ext cx="39600" cy="163800"/>
          </a:xfrm>
          <a:custGeom>
            <a:avLst/>
            <a:gdLst/>
            <a:ahLst/>
            <a:rect l="0" t="0" r="r" b="b"/>
            <a:pathLst>
              <a:path w="110" h="455">
                <a:moveTo>
                  <a:pt x="0" y="228"/>
                </a:moveTo>
                <a:cubicBezTo>
                  <a:pt x="0" y="207"/>
                  <a:pt x="2" y="188"/>
                  <a:pt x="5" y="169"/>
                </a:cubicBezTo>
                <a:cubicBezTo>
                  <a:pt x="8" y="150"/>
                  <a:pt x="12" y="133"/>
                  <a:pt x="15" y="119"/>
                </a:cubicBezTo>
                <a:cubicBezTo>
                  <a:pt x="19" y="106"/>
                  <a:pt x="25" y="92"/>
                  <a:pt x="32" y="79"/>
                </a:cubicBezTo>
                <a:cubicBezTo>
                  <a:pt x="39" y="66"/>
                  <a:pt x="45" y="56"/>
                  <a:pt x="49" y="49"/>
                </a:cubicBezTo>
                <a:cubicBezTo>
                  <a:pt x="54" y="42"/>
                  <a:pt x="60" y="34"/>
                  <a:pt x="69" y="25"/>
                </a:cubicBezTo>
                <a:cubicBezTo>
                  <a:pt x="78" y="17"/>
                  <a:pt x="83" y="12"/>
                  <a:pt x="84" y="10"/>
                </a:cubicBezTo>
                <a:cubicBezTo>
                  <a:pt x="86" y="8"/>
                  <a:pt x="90" y="5"/>
                  <a:pt x="96" y="0"/>
                </a:cubicBezTo>
                <a:lnTo>
                  <a:pt x="102" y="0"/>
                </a:lnTo>
                <a:lnTo>
                  <a:pt x="104" y="0"/>
                </a:lnTo>
                <a:cubicBezTo>
                  <a:pt x="108" y="0"/>
                  <a:pt x="110" y="2"/>
                  <a:pt x="110" y="5"/>
                </a:cubicBezTo>
                <a:cubicBezTo>
                  <a:pt x="110" y="5"/>
                  <a:pt x="107" y="9"/>
                  <a:pt x="102" y="14"/>
                </a:cubicBezTo>
                <a:cubicBezTo>
                  <a:pt x="97" y="20"/>
                  <a:pt x="91" y="28"/>
                  <a:pt x="84" y="38"/>
                </a:cubicBezTo>
                <a:cubicBezTo>
                  <a:pt x="75" y="49"/>
                  <a:pt x="68" y="62"/>
                  <a:pt x="60" y="77"/>
                </a:cubicBezTo>
                <a:cubicBezTo>
                  <a:pt x="53" y="93"/>
                  <a:pt x="46" y="113"/>
                  <a:pt x="41" y="140"/>
                </a:cubicBezTo>
                <a:cubicBezTo>
                  <a:pt x="36" y="167"/>
                  <a:pt x="34" y="196"/>
                  <a:pt x="34" y="228"/>
                </a:cubicBezTo>
                <a:cubicBezTo>
                  <a:pt x="34" y="260"/>
                  <a:pt x="36" y="289"/>
                  <a:pt x="41" y="315"/>
                </a:cubicBezTo>
                <a:cubicBezTo>
                  <a:pt x="46" y="341"/>
                  <a:pt x="53" y="362"/>
                  <a:pt x="60" y="378"/>
                </a:cubicBezTo>
                <a:cubicBezTo>
                  <a:pt x="67" y="394"/>
                  <a:pt x="75" y="407"/>
                  <a:pt x="83" y="417"/>
                </a:cubicBezTo>
                <a:cubicBezTo>
                  <a:pt x="91" y="427"/>
                  <a:pt x="97" y="435"/>
                  <a:pt x="102" y="441"/>
                </a:cubicBezTo>
                <a:cubicBezTo>
                  <a:pt x="107" y="447"/>
                  <a:pt x="110" y="451"/>
                  <a:pt x="110" y="451"/>
                </a:cubicBezTo>
                <a:cubicBezTo>
                  <a:pt x="110" y="454"/>
                  <a:pt x="108" y="455"/>
                  <a:pt x="103" y="455"/>
                </a:cubicBezTo>
                <a:lnTo>
                  <a:pt x="102" y="455"/>
                </a:lnTo>
                <a:lnTo>
                  <a:pt x="96" y="455"/>
                </a:lnTo>
                <a:lnTo>
                  <a:pt x="83" y="444"/>
                </a:lnTo>
                <a:cubicBezTo>
                  <a:pt x="54" y="418"/>
                  <a:pt x="33" y="386"/>
                  <a:pt x="20" y="348"/>
                </a:cubicBezTo>
                <a:cubicBezTo>
                  <a:pt x="7" y="310"/>
                  <a:pt x="0" y="270"/>
                  <a:pt x="0" y="2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842480" y="379512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39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8" y="49"/>
                  <a:pt x="9" y="49"/>
                </a:cubicBezTo>
                <a:lnTo>
                  <a:pt x="0" y="49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9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4" y="0"/>
                  <a:pt x="97" y="0"/>
                  <a:pt x="99" y="2"/>
                </a:cubicBezTo>
                <a:lnTo>
                  <a:pt x="99" y="138"/>
                </a:lnTo>
                <a:lnTo>
                  <a:pt x="100" y="275"/>
                </a:lnTo>
                <a:cubicBezTo>
                  <a:pt x="102" y="277"/>
                  <a:pt x="104" y="278"/>
                  <a:pt x="105" y="279"/>
                </a:cubicBezTo>
                <a:cubicBezTo>
                  <a:pt x="107" y="280"/>
                  <a:pt x="111" y="280"/>
                  <a:pt x="117" y="281"/>
                </a:cubicBezTo>
                <a:cubicBezTo>
                  <a:pt x="123" y="281"/>
                  <a:pt x="132" y="282"/>
                  <a:pt x="145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6" y="302"/>
                  <a:pt x="122" y="301"/>
                  <a:pt x="79" y="301"/>
                </a:cubicBezTo>
                <a:cubicBezTo>
                  <a:pt x="38" y="301"/>
                  <a:pt x="14" y="302"/>
                  <a:pt x="8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1" y="282"/>
                  <a:pt x="26" y="282"/>
                  <a:pt x="31" y="282"/>
                </a:cubicBezTo>
                <a:cubicBezTo>
                  <a:pt x="36" y="282"/>
                  <a:pt x="40" y="282"/>
                  <a:pt x="43" y="281"/>
                </a:cubicBezTo>
                <a:cubicBezTo>
                  <a:pt x="45" y="281"/>
                  <a:pt x="48" y="281"/>
                  <a:pt x="50" y="280"/>
                </a:cubicBezTo>
                <a:cubicBezTo>
                  <a:pt x="52" y="279"/>
                  <a:pt x="53" y="279"/>
                  <a:pt x="53" y="279"/>
                </a:cubicBezTo>
                <a:cubicBezTo>
                  <a:pt x="54" y="279"/>
                  <a:pt x="55" y="278"/>
                  <a:pt x="56" y="277"/>
                </a:cubicBezTo>
                <a:cubicBezTo>
                  <a:pt x="58" y="275"/>
                  <a:pt x="59" y="275"/>
                  <a:pt x="59" y="275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919520" y="3781080"/>
            <a:ext cx="39240" cy="163800"/>
          </a:xfrm>
          <a:custGeom>
            <a:avLst/>
            <a:gdLst/>
            <a:ahLst/>
            <a:rect l="0" t="0" r="r" b="b"/>
            <a:pathLst>
              <a:path w="109" h="455">
                <a:moveTo>
                  <a:pt x="2" y="1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5" y="0"/>
                </a:lnTo>
                <a:lnTo>
                  <a:pt x="28" y="11"/>
                </a:lnTo>
                <a:cubicBezTo>
                  <a:pt x="56" y="37"/>
                  <a:pt x="77" y="69"/>
                  <a:pt x="90" y="108"/>
                </a:cubicBezTo>
                <a:cubicBezTo>
                  <a:pt x="103" y="147"/>
                  <a:pt x="109" y="187"/>
                  <a:pt x="109" y="228"/>
                </a:cubicBezTo>
                <a:cubicBezTo>
                  <a:pt x="109" y="249"/>
                  <a:pt x="108" y="269"/>
                  <a:pt x="105" y="288"/>
                </a:cubicBezTo>
                <a:cubicBezTo>
                  <a:pt x="102" y="307"/>
                  <a:pt x="98" y="323"/>
                  <a:pt x="94" y="336"/>
                </a:cubicBezTo>
                <a:cubicBezTo>
                  <a:pt x="90" y="349"/>
                  <a:pt x="85" y="363"/>
                  <a:pt x="78" y="376"/>
                </a:cubicBezTo>
                <a:cubicBezTo>
                  <a:pt x="70" y="389"/>
                  <a:pt x="65" y="400"/>
                  <a:pt x="60" y="406"/>
                </a:cubicBezTo>
                <a:cubicBezTo>
                  <a:pt x="56" y="413"/>
                  <a:pt x="50" y="421"/>
                  <a:pt x="42" y="430"/>
                </a:cubicBezTo>
                <a:cubicBezTo>
                  <a:pt x="34" y="438"/>
                  <a:pt x="29" y="443"/>
                  <a:pt x="27" y="445"/>
                </a:cubicBezTo>
                <a:cubicBezTo>
                  <a:pt x="26" y="446"/>
                  <a:pt x="22" y="449"/>
                  <a:pt x="17" y="453"/>
                </a:cubicBezTo>
                <a:cubicBezTo>
                  <a:pt x="16" y="454"/>
                  <a:pt x="15" y="455"/>
                  <a:pt x="15" y="455"/>
                </a:cubicBezTo>
                <a:lnTo>
                  <a:pt x="9" y="455"/>
                </a:lnTo>
                <a:cubicBezTo>
                  <a:pt x="6" y="455"/>
                  <a:pt x="5" y="455"/>
                  <a:pt x="4" y="455"/>
                </a:cubicBezTo>
                <a:cubicBezTo>
                  <a:pt x="3" y="455"/>
                  <a:pt x="2" y="455"/>
                  <a:pt x="1" y="454"/>
                </a:cubicBezTo>
                <a:cubicBezTo>
                  <a:pt x="1" y="453"/>
                  <a:pt x="0" y="451"/>
                  <a:pt x="0" y="450"/>
                </a:cubicBezTo>
                <a:cubicBezTo>
                  <a:pt x="0" y="449"/>
                  <a:pt x="2" y="447"/>
                  <a:pt x="5" y="444"/>
                </a:cubicBezTo>
                <a:cubicBezTo>
                  <a:pt x="53" y="395"/>
                  <a:pt x="76" y="323"/>
                  <a:pt x="76" y="228"/>
                </a:cubicBezTo>
                <a:cubicBezTo>
                  <a:pt x="76" y="132"/>
                  <a:pt x="53" y="61"/>
                  <a:pt x="5" y="12"/>
                </a:cubicBezTo>
                <a:cubicBezTo>
                  <a:pt x="2" y="8"/>
                  <a:pt x="0" y="6"/>
                  <a:pt x="0" y="6"/>
                </a:cubicBezTo>
                <a:cubicBezTo>
                  <a:pt x="0" y="4"/>
                  <a:pt x="1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2003760" y="3959640"/>
            <a:ext cx="30600" cy="73080"/>
          </a:xfrm>
          <a:custGeom>
            <a:avLst/>
            <a:gdLst/>
            <a:ahLst/>
            <a:rect l="0" t="0" r="r" b="b"/>
            <a:pathLst>
              <a:path w="85" h="203">
                <a:moveTo>
                  <a:pt x="0" y="56"/>
                </a:moveTo>
                <a:cubicBezTo>
                  <a:pt x="0" y="56"/>
                  <a:pt x="0" y="51"/>
                  <a:pt x="0" y="40"/>
                </a:cubicBezTo>
                <a:cubicBezTo>
                  <a:pt x="0" y="29"/>
                  <a:pt x="3" y="20"/>
                  <a:pt x="10" y="12"/>
                </a:cubicBezTo>
                <a:cubicBezTo>
                  <a:pt x="17" y="4"/>
                  <a:pt x="27" y="0"/>
                  <a:pt x="38" y="0"/>
                </a:cubicBezTo>
                <a:cubicBezTo>
                  <a:pt x="50" y="0"/>
                  <a:pt x="61" y="5"/>
                  <a:pt x="71" y="17"/>
                </a:cubicBezTo>
                <a:cubicBezTo>
                  <a:pt x="80" y="28"/>
                  <a:pt x="85" y="46"/>
                  <a:pt x="85" y="73"/>
                </a:cubicBezTo>
                <a:cubicBezTo>
                  <a:pt x="85" y="88"/>
                  <a:pt x="83" y="103"/>
                  <a:pt x="80" y="117"/>
                </a:cubicBezTo>
                <a:cubicBezTo>
                  <a:pt x="76" y="131"/>
                  <a:pt x="71" y="143"/>
                  <a:pt x="66" y="154"/>
                </a:cubicBezTo>
                <a:cubicBezTo>
                  <a:pt x="61" y="164"/>
                  <a:pt x="55" y="173"/>
                  <a:pt x="49" y="180"/>
                </a:cubicBezTo>
                <a:cubicBezTo>
                  <a:pt x="43" y="187"/>
                  <a:pt x="38" y="193"/>
                  <a:pt x="34" y="197"/>
                </a:cubicBezTo>
                <a:cubicBezTo>
                  <a:pt x="30" y="201"/>
                  <a:pt x="27" y="203"/>
                  <a:pt x="26" y="203"/>
                </a:cubicBezTo>
                <a:cubicBezTo>
                  <a:pt x="24" y="203"/>
                  <a:pt x="21" y="201"/>
                  <a:pt x="16" y="197"/>
                </a:cubicBezTo>
                <a:cubicBezTo>
                  <a:pt x="12" y="193"/>
                  <a:pt x="11" y="191"/>
                  <a:pt x="11" y="189"/>
                </a:cubicBezTo>
                <a:cubicBezTo>
                  <a:pt x="11" y="187"/>
                  <a:pt x="13" y="184"/>
                  <a:pt x="18" y="179"/>
                </a:cubicBezTo>
                <a:cubicBezTo>
                  <a:pt x="23" y="173"/>
                  <a:pt x="29" y="167"/>
                  <a:pt x="35" y="159"/>
                </a:cubicBezTo>
                <a:cubicBezTo>
                  <a:pt x="41" y="152"/>
                  <a:pt x="46" y="141"/>
                  <a:pt x="51" y="127"/>
                </a:cubicBezTo>
                <a:cubicBezTo>
                  <a:pt x="56" y="114"/>
                  <a:pt x="60" y="98"/>
                  <a:pt x="62" y="80"/>
                </a:cubicBezTo>
                <a:lnTo>
                  <a:pt x="62" y="73"/>
                </a:lnTo>
                <a:lnTo>
                  <a:pt x="61" y="73"/>
                </a:lnTo>
                <a:cubicBezTo>
                  <a:pt x="60" y="74"/>
                  <a:pt x="59" y="74"/>
                  <a:pt x="58" y="75"/>
                </a:cubicBezTo>
                <a:cubicBezTo>
                  <a:pt x="56" y="75"/>
                  <a:pt x="55" y="76"/>
                  <a:pt x="54" y="77"/>
                </a:cubicBezTo>
                <a:cubicBezTo>
                  <a:pt x="53" y="77"/>
                  <a:pt x="51" y="78"/>
                  <a:pt x="48" y="78"/>
                </a:cubicBezTo>
                <a:cubicBezTo>
                  <a:pt x="46" y="78"/>
                  <a:pt x="43" y="78"/>
                  <a:pt x="40" y="78"/>
                </a:cubicBezTo>
                <a:cubicBezTo>
                  <a:pt x="29" y="78"/>
                  <a:pt x="18" y="75"/>
                  <a:pt x="11" y="68"/>
                </a:cubicBez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2093040" y="388548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99"/>
                </a:moveTo>
                <a:cubicBezTo>
                  <a:pt x="0" y="93"/>
                  <a:pt x="4" y="83"/>
                  <a:pt x="10" y="69"/>
                </a:cubicBezTo>
                <a:cubicBezTo>
                  <a:pt x="16" y="54"/>
                  <a:pt x="27" y="39"/>
                  <a:pt x="41" y="23"/>
                </a:cubicBezTo>
                <a:cubicBezTo>
                  <a:pt x="55" y="7"/>
                  <a:pt x="71" y="0"/>
                  <a:pt x="88" y="0"/>
                </a:cubicBezTo>
                <a:cubicBezTo>
                  <a:pt x="106" y="0"/>
                  <a:pt x="121" y="5"/>
                  <a:pt x="132" y="15"/>
                </a:cubicBezTo>
                <a:cubicBezTo>
                  <a:pt x="142" y="25"/>
                  <a:pt x="148" y="38"/>
                  <a:pt x="148" y="56"/>
                </a:cubicBezTo>
                <a:cubicBezTo>
                  <a:pt x="147" y="64"/>
                  <a:pt x="147" y="68"/>
                  <a:pt x="146" y="69"/>
                </a:cubicBezTo>
                <a:cubicBezTo>
                  <a:pt x="146" y="71"/>
                  <a:pt x="143" y="80"/>
                  <a:pt x="136" y="99"/>
                </a:cubicBezTo>
                <a:cubicBezTo>
                  <a:pt x="129" y="117"/>
                  <a:pt x="122" y="138"/>
                  <a:pt x="115" y="161"/>
                </a:cubicBezTo>
                <a:cubicBezTo>
                  <a:pt x="107" y="184"/>
                  <a:pt x="103" y="202"/>
                  <a:pt x="104" y="217"/>
                </a:cubicBezTo>
                <a:cubicBezTo>
                  <a:pt x="104" y="236"/>
                  <a:pt x="107" y="248"/>
                  <a:pt x="113" y="256"/>
                </a:cubicBezTo>
                <a:cubicBezTo>
                  <a:pt x="120" y="263"/>
                  <a:pt x="129" y="267"/>
                  <a:pt x="140" y="267"/>
                </a:cubicBezTo>
                <a:cubicBezTo>
                  <a:pt x="150" y="267"/>
                  <a:pt x="160" y="265"/>
                  <a:pt x="168" y="260"/>
                </a:cubicBezTo>
                <a:cubicBezTo>
                  <a:pt x="177" y="255"/>
                  <a:pt x="183" y="250"/>
                  <a:pt x="188" y="245"/>
                </a:cubicBezTo>
                <a:cubicBezTo>
                  <a:pt x="193" y="240"/>
                  <a:pt x="198" y="233"/>
                  <a:pt x="205" y="224"/>
                </a:cubicBezTo>
                <a:cubicBezTo>
                  <a:pt x="205" y="224"/>
                  <a:pt x="206" y="219"/>
                  <a:pt x="208" y="211"/>
                </a:cubicBezTo>
                <a:cubicBezTo>
                  <a:pt x="211" y="202"/>
                  <a:pt x="214" y="190"/>
                  <a:pt x="217" y="173"/>
                </a:cubicBezTo>
                <a:cubicBezTo>
                  <a:pt x="221" y="155"/>
                  <a:pt x="225" y="140"/>
                  <a:pt x="230" y="125"/>
                </a:cubicBezTo>
                <a:cubicBezTo>
                  <a:pt x="246" y="61"/>
                  <a:pt x="255" y="27"/>
                  <a:pt x="257" y="24"/>
                </a:cubicBezTo>
                <a:cubicBezTo>
                  <a:pt x="262" y="13"/>
                  <a:pt x="271" y="7"/>
                  <a:pt x="284" y="7"/>
                </a:cubicBezTo>
                <a:cubicBezTo>
                  <a:pt x="290" y="7"/>
                  <a:pt x="294" y="9"/>
                  <a:pt x="298" y="11"/>
                </a:cubicBezTo>
                <a:cubicBezTo>
                  <a:pt x="301" y="14"/>
                  <a:pt x="303" y="17"/>
                  <a:pt x="305" y="19"/>
                </a:cubicBezTo>
                <a:cubicBezTo>
                  <a:pt x="306" y="21"/>
                  <a:pt x="306" y="23"/>
                  <a:pt x="306" y="25"/>
                </a:cubicBezTo>
                <a:cubicBezTo>
                  <a:pt x="306" y="31"/>
                  <a:pt x="296" y="75"/>
                  <a:pt x="275" y="160"/>
                </a:cubicBezTo>
                <a:cubicBezTo>
                  <a:pt x="254" y="245"/>
                  <a:pt x="242" y="291"/>
                  <a:pt x="239" y="299"/>
                </a:cubicBezTo>
                <a:cubicBezTo>
                  <a:pt x="227" y="335"/>
                  <a:pt x="206" y="363"/>
                  <a:pt x="176" y="384"/>
                </a:cubicBezTo>
                <a:cubicBezTo>
                  <a:pt x="147" y="405"/>
                  <a:pt x="117" y="416"/>
                  <a:pt x="87" y="416"/>
                </a:cubicBezTo>
                <a:cubicBezTo>
                  <a:pt x="68" y="416"/>
                  <a:pt x="51" y="411"/>
                  <a:pt x="36" y="402"/>
                </a:cubicBezTo>
                <a:cubicBezTo>
                  <a:pt x="22" y="392"/>
                  <a:pt x="14" y="378"/>
                  <a:pt x="14" y="360"/>
                </a:cubicBezTo>
                <a:cubicBezTo>
                  <a:pt x="14" y="350"/>
                  <a:pt x="16" y="342"/>
                  <a:pt x="19" y="336"/>
                </a:cubicBezTo>
                <a:cubicBezTo>
                  <a:pt x="22" y="329"/>
                  <a:pt x="26" y="325"/>
                  <a:pt x="31" y="322"/>
                </a:cubicBezTo>
                <a:cubicBezTo>
                  <a:pt x="36" y="319"/>
                  <a:pt x="40" y="317"/>
                  <a:pt x="44" y="315"/>
                </a:cubicBezTo>
                <a:cubicBezTo>
                  <a:pt x="47" y="314"/>
                  <a:pt x="51" y="313"/>
                  <a:pt x="55" y="313"/>
                </a:cubicBezTo>
                <a:cubicBezTo>
                  <a:pt x="74" y="313"/>
                  <a:pt x="83" y="322"/>
                  <a:pt x="83" y="340"/>
                </a:cubicBezTo>
                <a:cubicBezTo>
                  <a:pt x="83" y="349"/>
                  <a:pt x="80" y="356"/>
                  <a:pt x="75" y="363"/>
                </a:cubicBezTo>
                <a:cubicBezTo>
                  <a:pt x="70" y="369"/>
                  <a:pt x="65" y="373"/>
                  <a:pt x="61" y="376"/>
                </a:cubicBezTo>
                <a:cubicBezTo>
                  <a:pt x="56" y="378"/>
                  <a:pt x="53" y="379"/>
                  <a:pt x="52" y="379"/>
                </a:cubicBezTo>
                <a:lnTo>
                  <a:pt x="50" y="379"/>
                </a:lnTo>
                <a:cubicBezTo>
                  <a:pt x="51" y="382"/>
                  <a:pt x="55" y="384"/>
                  <a:pt x="63" y="387"/>
                </a:cubicBezTo>
                <a:cubicBezTo>
                  <a:pt x="70" y="390"/>
                  <a:pt x="77" y="392"/>
                  <a:pt x="84" y="392"/>
                </a:cubicBezTo>
                <a:lnTo>
                  <a:pt x="89" y="392"/>
                </a:lnTo>
                <a:cubicBezTo>
                  <a:pt x="97" y="392"/>
                  <a:pt x="102" y="391"/>
                  <a:pt x="106" y="390"/>
                </a:cubicBezTo>
                <a:cubicBezTo>
                  <a:pt x="121" y="386"/>
                  <a:pt x="134" y="378"/>
                  <a:pt x="146" y="366"/>
                </a:cubicBezTo>
                <a:cubicBezTo>
                  <a:pt x="158" y="354"/>
                  <a:pt x="167" y="340"/>
                  <a:pt x="174" y="326"/>
                </a:cubicBezTo>
                <a:cubicBezTo>
                  <a:pt x="180" y="312"/>
                  <a:pt x="185" y="300"/>
                  <a:pt x="189" y="290"/>
                </a:cubicBezTo>
                <a:cubicBezTo>
                  <a:pt x="192" y="280"/>
                  <a:pt x="194" y="274"/>
                  <a:pt x="194" y="271"/>
                </a:cubicBezTo>
                <a:lnTo>
                  <a:pt x="190" y="274"/>
                </a:lnTo>
                <a:cubicBezTo>
                  <a:pt x="187" y="275"/>
                  <a:pt x="183" y="278"/>
                  <a:pt x="178" y="281"/>
                </a:cubicBezTo>
                <a:cubicBezTo>
                  <a:pt x="172" y="284"/>
                  <a:pt x="167" y="286"/>
                  <a:pt x="161" y="288"/>
                </a:cubicBezTo>
                <a:cubicBezTo>
                  <a:pt x="152" y="290"/>
                  <a:pt x="144" y="292"/>
                  <a:pt x="136" y="292"/>
                </a:cubicBezTo>
                <a:cubicBezTo>
                  <a:pt x="116" y="292"/>
                  <a:pt x="98" y="287"/>
                  <a:pt x="83" y="277"/>
                </a:cubicBezTo>
                <a:cubicBezTo>
                  <a:pt x="68" y="268"/>
                  <a:pt x="58" y="253"/>
                  <a:pt x="54" y="232"/>
                </a:cubicBezTo>
                <a:cubicBezTo>
                  <a:pt x="53" y="229"/>
                  <a:pt x="53" y="222"/>
                  <a:pt x="53" y="212"/>
                </a:cubicBezTo>
                <a:cubicBezTo>
                  <a:pt x="53" y="187"/>
                  <a:pt x="60" y="155"/>
                  <a:pt x="75" y="115"/>
                </a:cubicBezTo>
                <a:cubicBezTo>
                  <a:pt x="90" y="76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3"/>
                  <a:pt x="98" y="31"/>
                </a:cubicBezTo>
                <a:cubicBezTo>
                  <a:pt x="98" y="30"/>
                  <a:pt x="97" y="29"/>
                  <a:pt x="95" y="27"/>
                </a:cubicBezTo>
                <a:cubicBezTo>
                  <a:pt x="94" y="25"/>
                  <a:pt x="91" y="24"/>
                  <a:pt x="88" y="24"/>
                </a:cubicBezTo>
                <a:lnTo>
                  <a:pt x="86" y="24"/>
                </a:lnTo>
                <a:cubicBezTo>
                  <a:pt x="76" y="24"/>
                  <a:pt x="67" y="28"/>
                  <a:pt x="59" y="37"/>
                </a:cubicBezTo>
                <a:cubicBezTo>
                  <a:pt x="51" y="45"/>
                  <a:pt x="44" y="53"/>
                  <a:pt x="39" y="63"/>
                </a:cubicBezTo>
                <a:cubicBezTo>
                  <a:pt x="35" y="72"/>
                  <a:pt x="31" y="81"/>
                  <a:pt x="29" y="90"/>
                </a:cubicBezTo>
                <a:cubicBezTo>
                  <a:pt x="26" y="98"/>
                  <a:pt x="24" y="103"/>
                  <a:pt x="23" y="104"/>
                </a:cubicBezTo>
                <a:cubicBezTo>
                  <a:pt x="23" y="105"/>
                  <a:pt x="19" y="105"/>
                  <a:pt x="13" y="105"/>
                </a:cubicBezTo>
                <a:lnTo>
                  <a:pt x="4" y="105"/>
                </a:lnTo>
                <a:cubicBezTo>
                  <a:pt x="2" y="103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2224440" y="3781080"/>
            <a:ext cx="39240" cy="163800"/>
          </a:xfrm>
          <a:custGeom>
            <a:avLst/>
            <a:gdLst/>
            <a:ahLst/>
            <a:rect l="0" t="0" r="r" b="b"/>
            <a:pathLst>
              <a:path w="109" h="455">
                <a:moveTo>
                  <a:pt x="0" y="228"/>
                </a:moveTo>
                <a:cubicBezTo>
                  <a:pt x="0" y="207"/>
                  <a:pt x="1" y="188"/>
                  <a:pt x="4" y="169"/>
                </a:cubicBezTo>
                <a:cubicBezTo>
                  <a:pt x="8" y="150"/>
                  <a:pt x="11" y="133"/>
                  <a:pt x="15" y="119"/>
                </a:cubicBezTo>
                <a:cubicBezTo>
                  <a:pt x="19" y="106"/>
                  <a:pt x="24" y="92"/>
                  <a:pt x="33" y="79"/>
                </a:cubicBezTo>
                <a:cubicBezTo>
                  <a:pt x="40" y="66"/>
                  <a:pt x="46" y="56"/>
                  <a:pt x="50" y="49"/>
                </a:cubicBezTo>
                <a:cubicBezTo>
                  <a:pt x="54" y="42"/>
                  <a:pt x="61" y="34"/>
                  <a:pt x="69" y="25"/>
                </a:cubicBezTo>
                <a:cubicBezTo>
                  <a:pt x="77" y="17"/>
                  <a:pt x="82" y="12"/>
                  <a:pt x="84" y="10"/>
                </a:cubicBezTo>
                <a:cubicBezTo>
                  <a:pt x="85" y="8"/>
                  <a:pt x="89" y="5"/>
                  <a:pt x="95" y="0"/>
                </a:cubicBezTo>
                <a:lnTo>
                  <a:pt x="101" y="0"/>
                </a:lnTo>
                <a:lnTo>
                  <a:pt x="103" y="0"/>
                </a:lnTo>
                <a:cubicBezTo>
                  <a:pt x="107" y="0"/>
                  <a:pt x="109" y="2"/>
                  <a:pt x="109" y="5"/>
                </a:cubicBezTo>
                <a:cubicBezTo>
                  <a:pt x="109" y="5"/>
                  <a:pt x="107" y="9"/>
                  <a:pt x="102" y="14"/>
                </a:cubicBezTo>
                <a:cubicBezTo>
                  <a:pt x="96" y="20"/>
                  <a:pt x="90" y="28"/>
                  <a:pt x="83" y="38"/>
                </a:cubicBezTo>
                <a:cubicBezTo>
                  <a:pt x="76" y="49"/>
                  <a:pt x="68" y="62"/>
                  <a:pt x="61" y="77"/>
                </a:cubicBezTo>
                <a:cubicBezTo>
                  <a:pt x="53" y="93"/>
                  <a:pt x="47" y="113"/>
                  <a:pt x="42" y="140"/>
                </a:cubicBezTo>
                <a:cubicBezTo>
                  <a:pt x="37" y="167"/>
                  <a:pt x="34" y="196"/>
                  <a:pt x="34" y="228"/>
                </a:cubicBezTo>
                <a:cubicBezTo>
                  <a:pt x="34" y="260"/>
                  <a:pt x="37" y="289"/>
                  <a:pt x="42" y="315"/>
                </a:cubicBezTo>
                <a:cubicBezTo>
                  <a:pt x="47" y="341"/>
                  <a:pt x="53" y="362"/>
                  <a:pt x="60" y="378"/>
                </a:cubicBezTo>
                <a:cubicBezTo>
                  <a:pt x="68" y="394"/>
                  <a:pt x="75" y="407"/>
                  <a:pt x="83" y="417"/>
                </a:cubicBezTo>
                <a:cubicBezTo>
                  <a:pt x="90" y="427"/>
                  <a:pt x="96" y="435"/>
                  <a:pt x="102" y="441"/>
                </a:cubicBezTo>
                <a:cubicBezTo>
                  <a:pt x="107" y="447"/>
                  <a:pt x="109" y="451"/>
                  <a:pt x="109" y="451"/>
                </a:cubicBezTo>
                <a:cubicBezTo>
                  <a:pt x="109" y="454"/>
                  <a:pt x="107" y="455"/>
                  <a:pt x="103" y="455"/>
                </a:cubicBezTo>
                <a:lnTo>
                  <a:pt x="101" y="455"/>
                </a:lnTo>
                <a:lnTo>
                  <a:pt x="95" y="455"/>
                </a:lnTo>
                <a:lnTo>
                  <a:pt x="83" y="444"/>
                </a:lnTo>
                <a:cubicBezTo>
                  <a:pt x="54" y="418"/>
                  <a:pt x="33" y="386"/>
                  <a:pt x="19" y="348"/>
                </a:cubicBezTo>
                <a:cubicBezTo>
                  <a:pt x="6" y="310"/>
                  <a:pt x="0" y="270"/>
                  <a:pt x="0" y="2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2280600" y="379512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7"/>
                </a:moveTo>
                <a:cubicBezTo>
                  <a:pt x="19" y="107"/>
                  <a:pt x="13" y="104"/>
                  <a:pt x="8" y="99"/>
                </a:cubicBezTo>
                <a:cubicBezTo>
                  <a:pt x="3" y="93"/>
                  <a:pt x="0" y="87"/>
                  <a:pt x="0" y="79"/>
                </a:cubicBezTo>
                <a:cubicBezTo>
                  <a:pt x="0" y="57"/>
                  <a:pt x="8" y="39"/>
                  <a:pt x="24" y="23"/>
                </a:cubicBezTo>
                <a:cubicBezTo>
                  <a:pt x="40" y="7"/>
                  <a:pt x="61" y="0"/>
                  <a:pt x="85" y="0"/>
                </a:cubicBezTo>
                <a:cubicBezTo>
                  <a:pt x="113" y="0"/>
                  <a:pt x="136" y="8"/>
                  <a:pt x="154" y="25"/>
                </a:cubicBezTo>
                <a:cubicBezTo>
                  <a:pt x="173" y="42"/>
                  <a:pt x="182" y="64"/>
                  <a:pt x="182" y="91"/>
                </a:cubicBezTo>
                <a:cubicBezTo>
                  <a:pt x="182" y="104"/>
                  <a:pt x="179" y="116"/>
                  <a:pt x="173" y="128"/>
                </a:cubicBezTo>
                <a:cubicBezTo>
                  <a:pt x="167" y="140"/>
                  <a:pt x="160" y="150"/>
                  <a:pt x="152" y="159"/>
                </a:cubicBezTo>
                <a:cubicBezTo>
                  <a:pt x="143" y="168"/>
                  <a:pt x="131" y="179"/>
                  <a:pt x="115" y="193"/>
                </a:cubicBezTo>
                <a:cubicBezTo>
                  <a:pt x="104" y="203"/>
                  <a:pt x="89" y="217"/>
                  <a:pt x="70" y="235"/>
                </a:cubicBezTo>
                <a:lnTo>
                  <a:pt x="42" y="260"/>
                </a:lnTo>
                <a:lnTo>
                  <a:pt x="78" y="261"/>
                </a:lnTo>
                <a:cubicBezTo>
                  <a:pt x="125" y="261"/>
                  <a:pt x="150" y="260"/>
                  <a:pt x="153" y="259"/>
                </a:cubicBezTo>
                <a:cubicBezTo>
                  <a:pt x="155" y="258"/>
                  <a:pt x="159" y="245"/>
                  <a:pt x="164" y="218"/>
                </a:cubicBezTo>
                <a:lnTo>
                  <a:pt x="164" y="217"/>
                </a:lnTo>
                <a:lnTo>
                  <a:pt x="182" y="217"/>
                </a:lnTo>
                <a:lnTo>
                  <a:pt x="182" y="218"/>
                </a:lnTo>
                <a:cubicBezTo>
                  <a:pt x="182" y="219"/>
                  <a:pt x="180" y="233"/>
                  <a:pt x="176" y="260"/>
                </a:cubicBezTo>
                <a:cubicBezTo>
                  <a:pt x="173" y="286"/>
                  <a:pt x="171" y="300"/>
                  <a:pt x="170" y="301"/>
                </a:cubicBezTo>
                <a:lnTo>
                  <a:pt x="170" y="303"/>
                </a:lnTo>
                <a:lnTo>
                  <a:pt x="0" y="303"/>
                </a:lnTo>
                <a:lnTo>
                  <a:pt x="0" y="294"/>
                </a:lnTo>
                <a:lnTo>
                  <a:pt x="0" y="289"/>
                </a:lnTo>
                <a:cubicBezTo>
                  <a:pt x="0" y="286"/>
                  <a:pt x="1" y="284"/>
                  <a:pt x="3" y="282"/>
                </a:cubicBezTo>
                <a:cubicBezTo>
                  <a:pt x="5" y="279"/>
                  <a:pt x="9" y="274"/>
                  <a:pt x="17" y="266"/>
                </a:cubicBezTo>
                <a:cubicBezTo>
                  <a:pt x="26" y="256"/>
                  <a:pt x="33" y="248"/>
                  <a:pt x="39" y="240"/>
                </a:cubicBezTo>
                <a:cubicBezTo>
                  <a:pt x="42" y="237"/>
                  <a:pt x="47" y="232"/>
                  <a:pt x="56" y="224"/>
                </a:cubicBezTo>
                <a:cubicBezTo>
                  <a:pt x="63" y="216"/>
                  <a:pt x="69" y="210"/>
                  <a:pt x="71" y="207"/>
                </a:cubicBezTo>
                <a:cubicBezTo>
                  <a:pt x="74" y="204"/>
                  <a:pt x="78" y="199"/>
                  <a:pt x="84" y="192"/>
                </a:cubicBezTo>
                <a:cubicBezTo>
                  <a:pt x="90" y="185"/>
                  <a:pt x="95" y="179"/>
                  <a:pt x="97" y="176"/>
                </a:cubicBezTo>
                <a:cubicBezTo>
                  <a:pt x="100" y="172"/>
                  <a:pt x="103" y="168"/>
                  <a:pt x="108" y="162"/>
                </a:cubicBezTo>
                <a:cubicBezTo>
                  <a:pt x="112" y="156"/>
                  <a:pt x="115" y="151"/>
                  <a:pt x="117" y="147"/>
                </a:cubicBezTo>
                <a:cubicBezTo>
                  <a:pt x="119" y="144"/>
                  <a:pt x="121" y="139"/>
                  <a:pt x="124" y="134"/>
                </a:cubicBezTo>
                <a:cubicBezTo>
                  <a:pt x="127" y="129"/>
                  <a:pt x="129" y="125"/>
                  <a:pt x="130" y="120"/>
                </a:cubicBezTo>
                <a:cubicBezTo>
                  <a:pt x="131" y="115"/>
                  <a:pt x="132" y="110"/>
                  <a:pt x="133" y="106"/>
                </a:cubicBezTo>
                <a:cubicBezTo>
                  <a:pt x="134" y="102"/>
                  <a:pt x="134" y="97"/>
                  <a:pt x="134" y="91"/>
                </a:cubicBezTo>
                <a:cubicBezTo>
                  <a:pt x="134" y="72"/>
                  <a:pt x="129" y="56"/>
                  <a:pt x="119" y="42"/>
                </a:cubicBezTo>
                <a:cubicBezTo>
                  <a:pt x="109" y="28"/>
                  <a:pt x="94" y="21"/>
                  <a:pt x="75" y="21"/>
                </a:cubicBezTo>
                <a:cubicBezTo>
                  <a:pt x="65" y="21"/>
                  <a:pt x="56" y="23"/>
                  <a:pt x="48" y="29"/>
                </a:cubicBezTo>
                <a:cubicBezTo>
                  <a:pt x="40" y="34"/>
                  <a:pt x="35" y="39"/>
                  <a:pt x="32" y="44"/>
                </a:cubicBezTo>
                <a:cubicBezTo>
                  <a:pt x="29" y="48"/>
                  <a:pt x="27" y="51"/>
                  <a:pt x="27" y="52"/>
                </a:cubicBezTo>
                <a:cubicBezTo>
                  <a:pt x="27" y="52"/>
                  <a:pt x="28" y="53"/>
                  <a:pt x="29" y="53"/>
                </a:cubicBezTo>
                <a:cubicBezTo>
                  <a:pt x="35" y="53"/>
                  <a:pt x="40" y="55"/>
                  <a:pt x="46" y="59"/>
                </a:cubicBezTo>
                <a:cubicBezTo>
                  <a:pt x="52" y="63"/>
                  <a:pt x="56" y="70"/>
                  <a:pt x="56" y="80"/>
                </a:cubicBezTo>
                <a:cubicBezTo>
                  <a:pt x="56" y="87"/>
                  <a:pt x="52" y="94"/>
                  <a:pt x="48" y="99"/>
                </a:cubicBezTo>
                <a:cubicBezTo>
                  <a:pt x="43" y="104"/>
                  <a:pt x="36" y="107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2363040" y="3781080"/>
            <a:ext cx="39600" cy="163800"/>
          </a:xfrm>
          <a:custGeom>
            <a:avLst/>
            <a:gdLst/>
            <a:ahLst/>
            <a:rect l="0" t="0" r="r" b="b"/>
            <a:pathLst>
              <a:path w="110" h="455">
                <a:moveTo>
                  <a:pt x="3" y="1"/>
                </a:moveTo>
                <a:lnTo>
                  <a:pt x="5" y="0"/>
                </a:lnTo>
                <a:cubicBezTo>
                  <a:pt x="6" y="0"/>
                  <a:pt x="8" y="0"/>
                  <a:pt x="9" y="0"/>
                </a:cubicBezTo>
                <a:lnTo>
                  <a:pt x="14" y="0"/>
                </a:lnTo>
                <a:lnTo>
                  <a:pt x="27" y="11"/>
                </a:lnTo>
                <a:cubicBezTo>
                  <a:pt x="56" y="37"/>
                  <a:pt x="76" y="69"/>
                  <a:pt x="90" y="108"/>
                </a:cubicBezTo>
                <a:cubicBezTo>
                  <a:pt x="103" y="147"/>
                  <a:pt x="110" y="187"/>
                  <a:pt x="110" y="228"/>
                </a:cubicBezTo>
                <a:cubicBezTo>
                  <a:pt x="110" y="249"/>
                  <a:pt x="108" y="269"/>
                  <a:pt x="105" y="288"/>
                </a:cubicBezTo>
                <a:cubicBezTo>
                  <a:pt x="102" y="307"/>
                  <a:pt x="99" y="323"/>
                  <a:pt x="95" y="336"/>
                </a:cubicBezTo>
                <a:cubicBezTo>
                  <a:pt x="91" y="349"/>
                  <a:pt x="85" y="363"/>
                  <a:pt x="77" y="376"/>
                </a:cubicBezTo>
                <a:cubicBezTo>
                  <a:pt x="70" y="389"/>
                  <a:pt x="64" y="400"/>
                  <a:pt x="60" y="406"/>
                </a:cubicBezTo>
                <a:cubicBezTo>
                  <a:pt x="56" y="413"/>
                  <a:pt x="49" y="421"/>
                  <a:pt x="41" y="430"/>
                </a:cubicBezTo>
                <a:cubicBezTo>
                  <a:pt x="33" y="438"/>
                  <a:pt x="28" y="443"/>
                  <a:pt x="27" y="445"/>
                </a:cubicBezTo>
                <a:cubicBezTo>
                  <a:pt x="25" y="446"/>
                  <a:pt x="22" y="449"/>
                  <a:pt x="16" y="453"/>
                </a:cubicBezTo>
                <a:cubicBezTo>
                  <a:pt x="15" y="454"/>
                  <a:pt x="15" y="455"/>
                  <a:pt x="14" y="455"/>
                </a:cubicBezTo>
                <a:lnTo>
                  <a:pt x="9" y="455"/>
                </a:lnTo>
                <a:cubicBezTo>
                  <a:pt x="7" y="455"/>
                  <a:pt x="5" y="455"/>
                  <a:pt x="4" y="455"/>
                </a:cubicBezTo>
                <a:cubicBezTo>
                  <a:pt x="3" y="455"/>
                  <a:pt x="2" y="455"/>
                  <a:pt x="2" y="454"/>
                </a:cubicBezTo>
                <a:cubicBezTo>
                  <a:pt x="1" y="453"/>
                  <a:pt x="1" y="451"/>
                  <a:pt x="0" y="450"/>
                </a:cubicBezTo>
                <a:cubicBezTo>
                  <a:pt x="1" y="449"/>
                  <a:pt x="2" y="447"/>
                  <a:pt x="5" y="444"/>
                </a:cubicBezTo>
                <a:cubicBezTo>
                  <a:pt x="52" y="395"/>
                  <a:pt x="76" y="323"/>
                  <a:pt x="76" y="228"/>
                </a:cubicBezTo>
                <a:cubicBezTo>
                  <a:pt x="76" y="132"/>
                  <a:pt x="52" y="61"/>
                  <a:pt x="5" y="12"/>
                </a:cubicBezTo>
                <a:cubicBezTo>
                  <a:pt x="2" y="8"/>
                  <a:pt x="1" y="6"/>
                  <a:pt x="0" y="6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2447280" y="395964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6"/>
                </a:moveTo>
                <a:cubicBezTo>
                  <a:pt x="0" y="56"/>
                  <a:pt x="0" y="51"/>
                  <a:pt x="0" y="40"/>
                </a:cubicBezTo>
                <a:cubicBezTo>
                  <a:pt x="0" y="29"/>
                  <a:pt x="4" y="20"/>
                  <a:pt x="10" y="12"/>
                </a:cubicBezTo>
                <a:cubicBezTo>
                  <a:pt x="17" y="4"/>
                  <a:pt x="26" y="0"/>
                  <a:pt x="38" y="0"/>
                </a:cubicBezTo>
                <a:cubicBezTo>
                  <a:pt x="51" y="0"/>
                  <a:pt x="62" y="5"/>
                  <a:pt x="71" y="17"/>
                </a:cubicBezTo>
                <a:cubicBezTo>
                  <a:pt x="80" y="28"/>
                  <a:pt x="85" y="46"/>
                  <a:pt x="86" y="73"/>
                </a:cubicBezTo>
                <a:cubicBezTo>
                  <a:pt x="86" y="88"/>
                  <a:pt x="84" y="103"/>
                  <a:pt x="80" y="117"/>
                </a:cubicBezTo>
                <a:cubicBezTo>
                  <a:pt x="76" y="131"/>
                  <a:pt x="72" y="143"/>
                  <a:pt x="67" y="154"/>
                </a:cubicBezTo>
                <a:cubicBezTo>
                  <a:pt x="61" y="164"/>
                  <a:pt x="56" y="173"/>
                  <a:pt x="50" y="180"/>
                </a:cubicBezTo>
                <a:cubicBezTo>
                  <a:pt x="43" y="187"/>
                  <a:pt x="38" y="193"/>
                  <a:pt x="33" y="197"/>
                </a:cubicBezTo>
                <a:cubicBezTo>
                  <a:pt x="29" y="201"/>
                  <a:pt x="26" y="203"/>
                  <a:pt x="25" y="203"/>
                </a:cubicBezTo>
                <a:cubicBezTo>
                  <a:pt x="23" y="203"/>
                  <a:pt x="21" y="201"/>
                  <a:pt x="17" y="197"/>
                </a:cubicBezTo>
                <a:cubicBezTo>
                  <a:pt x="13" y="193"/>
                  <a:pt x="11" y="191"/>
                  <a:pt x="11" y="189"/>
                </a:cubicBezTo>
                <a:cubicBezTo>
                  <a:pt x="11" y="187"/>
                  <a:pt x="13" y="184"/>
                  <a:pt x="18" y="179"/>
                </a:cubicBezTo>
                <a:cubicBezTo>
                  <a:pt x="23" y="173"/>
                  <a:pt x="28" y="167"/>
                  <a:pt x="34" y="159"/>
                </a:cubicBezTo>
                <a:cubicBezTo>
                  <a:pt x="40" y="152"/>
                  <a:pt x="46" y="141"/>
                  <a:pt x="52" y="127"/>
                </a:cubicBezTo>
                <a:cubicBezTo>
                  <a:pt x="57" y="114"/>
                  <a:pt x="60" y="98"/>
                  <a:pt x="62" y="80"/>
                </a:cubicBezTo>
                <a:lnTo>
                  <a:pt x="62" y="73"/>
                </a:lnTo>
                <a:lnTo>
                  <a:pt x="61" y="73"/>
                </a:lnTo>
                <a:cubicBezTo>
                  <a:pt x="61" y="74"/>
                  <a:pt x="59" y="74"/>
                  <a:pt x="58" y="75"/>
                </a:cubicBezTo>
                <a:cubicBezTo>
                  <a:pt x="57" y="75"/>
                  <a:pt x="56" y="76"/>
                  <a:pt x="54" y="77"/>
                </a:cubicBezTo>
                <a:cubicBezTo>
                  <a:pt x="53" y="77"/>
                  <a:pt x="51" y="78"/>
                  <a:pt x="49" y="78"/>
                </a:cubicBezTo>
                <a:cubicBezTo>
                  <a:pt x="45" y="78"/>
                  <a:pt x="42" y="78"/>
                  <a:pt x="40" y="78"/>
                </a:cubicBezTo>
                <a:cubicBezTo>
                  <a:pt x="28" y="78"/>
                  <a:pt x="19" y="75"/>
                  <a:pt x="12" y="68"/>
                </a:cubicBez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2549880" y="3960000"/>
            <a:ext cx="28440" cy="27720"/>
          </a:xfrm>
          <a:custGeom>
            <a:avLst/>
            <a:gdLst/>
            <a:ahLst/>
            <a:rect l="0" t="0" r="r" b="b"/>
            <a:pathLst>
              <a:path w="79" h="77">
                <a:moveTo>
                  <a:pt x="0" y="38"/>
                </a:moveTo>
                <a:cubicBezTo>
                  <a:pt x="0" y="28"/>
                  <a:pt x="4" y="19"/>
                  <a:pt x="11" y="11"/>
                </a:cubicBezTo>
                <a:cubicBezTo>
                  <a:pt x="19" y="3"/>
                  <a:pt x="28" y="0"/>
                  <a:pt x="39" y="0"/>
                </a:cubicBezTo>
                <a:cubicBezTo>
                  <a:pt x="50" y="0"/>
                  <a:pt x="59" y="3"/>
                  <a:pt x="67" y="10"/>
                </a:cubicBezTo>
                <a:cubicBezTo>
                  <a:pt x="75" y="17"/>
                  <a:pt x="79" y="26"/>
                  <a:pt x="79" y="37"/>
                </a:cubicBezTo>
                <a:cubicBezTo>
                  <a:pt x="79" y="48"/>
                  <a:pt x="75" y="57"/>
                  <a:pt x="68" y="66"/>
                </a:cubicBezTo>
                <a:cubicBezTo>
                  <a:pt x="61" y="74"/>
                  <a:pt x="52" y="77"/>
                  <a:pt x="41" y="77"/>
                </a:cubicBezTo>
                <a:cubicBezTo>
                  <a:pt x="28" y="77"/>
                  <a:pt x="19" y="74"/>
                  <a:pt x="12" y="67"/>
                </a:cubicBezTo>
                <a:cubicBezTo>
                  <a:pt x="5" y="58"/>
                  <a:pt x="1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2652840" y="396000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8"/>
                  <a:pt x="3" y="19"/>
                  <a:pt x="10" y="11"/>
                </a:cubicBezTo>
                <a:cubicBezTo>
                  <a:pt x="18" y="3"/>
                  <a:pt x="27" y="0"/>
                  <a:pt x="38" y="0"/>
                </a:cubicBezTo>
                <a:cubicBezTo>
                  <a:pt x="48" y="0"/>
                  <a:pt x="57" y="3"/>
                  <a:pt x="66" y="10"/>
                </a:cubicBezTo>
                <a:cubicBezTo>
                  <a:pt x="74" y="17"/>
                  <a:pt x="78" y="26"/>
                  <a:pt x="78" y="37"/>
                </a:cubicBezTo>
                <a:cubicBezTo>
                  <a:pt x="78" y="48"/>
                  <a:pt x="75" y="57"/>
                  <a:pt x="67" y="66"/>
                </a:cubicBezTo>
                <a:cubicBezTo>
                  <a:pt x="59" y="74"/>
                  <a:pt x="50" y="77"/>
                  <a:pt x="39" y="77"/>
                </a:cubicBezTo>
                <a:cubicBezTo>
                  <a:pt x="28" y="77"/>
                  <a:pt x="18" y="74"/>
                  <a:pt x="11" y="67"/>
                </a:cubicBezTo>
                <a:cubicBezTo>
                  <a:pt x="4" y="58"/>
                  <a:pt x="0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2755440" y="3960000"/>
            <a:ext cx="28080" cy="27720"/>
          </a:xfrm>
          <a:custGeom>
            <a:avLst/>
            <a:gdLst/>
            <a:ahLst/>
            <a:rect l="0" t="0" r="r" b="b"/>
            <a:pathLst>
              <a:path w="78" h="77">
                <a:moveTo>
                  <a:pt x="0" y="38"/>
                </a:moveTo>
                <a:cubicBezTo>
                  <a:pt x="0" y="28"/>
                  <a:pt x="3" y="19"/>
                  <a:pt x="12" y="11"/>
                </a:cubicBezTo>
                <a:cubicBezTo>
                  <a:pt x="19" y="3"/>
                  <a:pt x="28" y="0"/>
                  <a:pt x="39" y="0"/>
                </a:cubicBezTo>
                <a:cubicBezTo>
                  <a:pt x="50" y="0"/>
                  <a:pt x="59" y="3"/>
                  <a:pt x="66" y="10"/>
                </a:cubicBezTo>
                <a:cubicBezTo>
                  <a:pt x="74" y="17"/>
                  <a:pt x="78" y="26"/>
                  <a:pt x="78" y="37"/>
                </a:cubicBezTo>
                <a:cubicBezTo>
                  <a:pt x="78" y="48"/>
                  <a:pt x="75" y="57"/>
                  <a:pt x="68" y="66"/>
                </a:cubicBezTo>
                <a:cubicBezTo>
                  <a:pt x="60" y="74"/>
                  <a:pt x="51" y="77"/>
                  <a:pt x="40" y="77"/>
                </a:cubicBezTo>
                <a:cubicBezTo>
                  <a:pt x="29" y="77"/>
                  <a:pt x="20" y="74"/>
                  <a:pt x="12" y="67"/>
                </a:cubicBezTo>
                <a:cubicBezTo>
                  <a:pt x="4" y="58"/>
                  <a:pt x="0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2858040" y="395964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6"/>
                </a:moveTo>
                <a:cubicBezTo>
                  <a:pt x="0" y="56"/>
                  <a:pt x="0" y="51"/>
                  <a:pt x="0" y="40"/>
                </a:cubicBezTo>
                <a:cubicBezTo>
                  <a:pt x="0" y="29"/>
                  <a:pt x="4" y="20"/>
                  <a:pt x="10" y="12"/>
                </a:cubicBezTo>
                <a:cubicBezTo>
                  <a:pt x="17" y="4"/>
                  <a:pt x="26" y="0"/>
                  <a:pt x="38" y="0"/>
                </a:cubicBezTo>
                <a:cubicBezTo>
                  <a:pt x="50" y="0"/>
                  <a:pt x="61" y="5"/>
                  <a:pt x="70" y="17"/>
                </a:cubicBezTo>
                <a:cubicBezTo>
                  <a:pt x="79" y="28"/>
                  <a:pt x="85" y="46"/>
                  <a:pt x="86" y="73"/>
                </a:cubicBezTo>
                <a:cubicBezTo>
                  <a:pt x="86" y="88"/>
                  <a:pt x="84" y="103"/>
                  <a:pt x="79" y="117"/>
                </a:cubicBezTo>
                <a:cubicBezTo>
                  <a:pt x="75" y="131"/>
                  <a:pt x="71" y="143"/>
                  <a:pt x="66" y="154"/>
                </a:cubicBezTo>
                <a:cubicBezTo>
                  <a:pt x="60" y="164"/>
                  <a:pt x="55" y="173"/>
                  <a:pt x="49" y="180"/>
                </a:cubicBezTo>
                <a:cubicBezTo>
                  <a:pt x="43" y="187"/>
                  <a:pt x="38" y="193"/>
                  <a:pt x="33" y="197"/>
                </a:cubicBezTo>
                <a:cubicBezTo>
                  <a:pt x="29" y="201"/>
                  <a:pt x="26" y="203"/>
                  <a:pt x="25" y="203"/>
                </a:cubicBezTo>
                <a:cubicBezTo>
                  <a:pt x="23" y="203"/>
                  <a:pt x="21" y="201"/>
                  <a:pt x="17" y="197"/>
                </a:cubicBezTo>
                <a:cubicBezTo>
                  <a:pt x="13" y="193"/>
                  <a:pt x="11" y="191"/>
                  <a:pt x="11" y="189"/>
                </a:cubicBezTo>
                <a:cubicBezTo>
                  <a:pt x="11" y="187"/>
                  <a:pt x="13" y="184"/>
                  <a:pt x="18" y="179"/>
                </a:cubicBezTo>
                <a:cubicBezTo>
                  <a:pt x="23" y="173"/>
                  <a:pt x="28" y="167"/>
                  <a:pt x="34" y="159"/>
                </a:cubicBezTo>
                <a:cubicBezTo>
                  <a:pt x="40" y="152"/>
                  <a:pt x="46" y="141"/>
                  <a:pt x="51" y="127"/>
                </a:cubicBezTo>
                <a:cubicBezTo>
                  <a:pt x="56" y="114"/>
                  <a:pt x="59" y="98"/>
                  <a:pt x="61" y="80"/>
                </a:cubicBezTo>
                <a:lnTo>
                  <a:pt x="61" y="73"/>
                </a:lnTo>
                <a:lnTo>
                  <a:pt x="60" y="73"/>
                </a:lnTo>
                <a:cubicBezTo>
                  <a:pt x="60" y="74"/>
                  <a:pt x="58" y="74"/>
                  <a:pt x="57" y="75"/>
                </a:cubicBezTo>
                <a:cubicBezTo>
                  <a:pt x="56" y="75"/>
                  <a:pt x="55" y="76"/>
                  <a:pt x="53" y="77"/>
                </a:cubicBezTo>
                <a:cubicBezTo>
                  <a:pt x="52" y="77"/>
                  <a:pt x="50" y="78"/>
                  <a:pt x="48" y="78"/>
                </a:cubicBezTo>
                <a:cubicBezTo>
                  <a:pt x="45" y="78"/>
                  <a:pt x="42" y="78"/>
                  <a:pt x="40" y="78"/>
                </a:cubicBezTo>
                <a:cubicBezTo>
                  <a:pt x="28" y="78"/>
                  <a:pt x="19" y="75"/>
                  <a:pt x="12" y="68"/>
                </a:cubicBez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2947680" y="3885480"/>
            <a:ext cx="109800" cy="149760"/>
          </a:xfrm>
          <a:custGeom>
            <a:avLst/>
            <a:gdLst/>
            <a:ahLst/>
            <a:rect l="0" t="0" r="r" b="b"/>
            <a:pathLst>
              <a:path w="305" h="416">
                <a:moveTo>
                  <a:pt x="0" y="99"/>
                </a:moveTo>
                <a:cubicBezTo>
                  <a:pt x="0" y="93"/>
                  <a:pt x="3" y="83"/>
                  <a:pt x="9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0"/>
                  <a:pt x="88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1" y="25"/>
                  <a:pt x="146" y="38"/>
                  <a:pt x="147" y="56"/>
                </a:cubicBezTo>
                <a:cubicBezTo>
                  <a:pt x="146" y="64"/>
                  <a:pt x="145" y="68"/>
                  <a:pt x="145" y="69"/>
                </a:cubicBezTo>
                <a:cubicBezTo>
                  <a:pt x="145" y="71"/>
                  <a:pt x="141" y="80"/>
                  <a:pt x="134" y="99"/>
                </a:cubicBezTo>
                <a:cubicBezTo>
                  <a:pt x="128" y="117"/>
                  <a:pt x="121" y="138"/>
                  <a:pt x="113" y="161"/>
                </a:cubicBezTo>
                <a:cubicBezTo>
                  <a:pt x="106" y="184"/>
                  <a:pt x="103" y="202"/>
                  <a:pt x="103" y="217"/>
                </a:cubicBezTo>
                <a:cubicBezTo>
                  <a:pt x="103" y="236"/>
                  <a:pt x="106" y="248"/>
                  <a:pt x="112" y="256"/>
                </a:cubicBezTo>
                <a:cubicBezTo>
                  <a:pt x="118" y="263"/>
                  <a:pt x="127" y="267"/>
                  <a:pt x="139" y="267"/>
                </a:cubicBezTo>
                <a:cubicBezTo>
                  <a:pt x="149" y="267"/>
                  <a:pt x="158" y="265"/>
                  <a:pt x="167" y="260"/>
                </a:cubicBezTo>
                <a:cubicBezTo>
                  <a:pt x="176" y="255"/>
                  <a:pt x="183" y="250"/>
                  <a:pt x="187" y="245"/>
                </a:cubicBezTo>
                <a:cubicBezTo>
                  <a:pt x="192" y="240"/>
                  <a:pt x="198" y="233"/>
                  <a:pt x="205" y="224"/>
                </a:cubicBezTo>
                <a:cubicBezTo>
                  <a:pt x="205" y="224"/>
                  <a:pt x="206" y="219"/>
                  <a:pt x="208" y="211"/>
                </a:cubicBezTo>
                <a:cubicBezTo>
                  <a:pt x="210" y="202"/>
                  <a:pt x="213" y="190"/>
                  <a:pt x="217" y="173"/>
                </a:cubicBezTo>
                <a:cubicBezTo>
                  <a:pt x="221" y="155"/>
                  <a:pt x="225" y="140"/>
                  <a:pt x="229" y="125"/>
                </a:cubicBezTo>
                <a:cubicBezTo>
                  <a:pt x="245" y="61"/>
                  <a:pt x="254" y="27"/>
                  <a:pt x="256" y="24"/>
                </a:cubicBezTo>
                <a:cubicBezTo>
                  <a:pt x="262" y="13"/>
                  <a:pt x="271" y="7"/>
                  <a:pt x="284" y="7"/>
                </a:cubicBezTo>
                <a:cubicBezTo>
                  <a:pt x="289" y="7"/>
                  <a:pt x="294" y="9"/>
                  <a:pt x="297" y="11"/>
                </a:cubicBezTo>
                <a:cubicBezTo>
                  <a:pt x="301" y="14"/>
                  <a:pt x="303" y="17"/>
                  <a:pt x="304" y="19"/>
                </a:cubicBezTo>
                <a:cubicBezTo>
                  <a:pt x="305" y="21"/>
                  <a:pt x="306" y="23"/>
                  <a:pt x="305" y="25"/>
                </a:cubicBezTo>
                <a:cubicBezTo>
                  <a:pt x="305" y="31"/>
                  <a:pt x="295" y="75"/>
                  <a:pt x="274" y="160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5"/>
                  <a:pt x="205" y="363"/>
                  <a:pt x="176" y="384"/>
                </a:cubicBezTo>
                <a:cubicBezTo>
                  <a:pt x="145" y="405"/>
                  <a:pt x="116" y="416"/>
                  <a:pt x="86" y="416"/>
                </a:cubicBezTo>
                <a:cubicBezTo>
                  <a:pt x="67" y="416"/>
                  <a:pt x="50" y="411"/>
                  <a:pt x="36" y="402"/>
                </a:cubicBezTo>
                <a:cubicBezTo>
                  <a:pt x="21" y="392"/>
                  <a:pt x="14" y="378"/>
                  <a:pt x="14" y="360"/>
                </a:cubicBezTo>
                <a:cubicBezTo>
                  <a:pt x="14" y="350"/>
                  <a:pt x="15" y="342"/>
                  <a:pt x="18" y="336"/>
                </a:cubicBezTo>
                <a:cubicBezTo>
                  <a:pt x="21" y="329"/>
                  <a:pt x="25" y="325"/>
                  <a:pt x="31" y="322"/>
                </a:cubicBezTo>
                <a:cubicBezTo>
                  <a:pt x="36" y="319"/>
                  <a:pt x="40" y="317"/>
                  <a:pt x="43" y="315"/>
                </a:cubicBezTo>
                <a:cubicBezTo>
                  <a:pt x="47" y="314"/>
                  <a:pt x="50" y="313"/>
                  <a:pt x="54" y="313"/>
                </a:cubicBezTo>
                <a:cubicBezTo>
                  <a:pt x="73" y="313"/>
                  <a:pt x="82" y="322"/>
                  <a:pt x="82" y="340"/>
                </a:cubicBezTo>
                <a:cubicBezTo>
                  <a:pt x="82" y="349"/>
                  <a:pt x="80" y="356"/>
                  <a:pt x="75" y="363"/>
                </a:cubicBezTo>
                <a:cubicBezTo>
                  <a:pt x="70" y="369"/>
                  <a:pt x="65" y="373"/>
                  <a:pt x="60" y="376"/>
                </a:cubicBezTo>
                <a:cubicBezTo>
                  <a:pt x="55" y="378"/>
                  <a:pt x="53" y="379"/>
                  <a:pt x="52" y="379"/>
                </a:cubicBezTo>
                <a:lnTo>
                  <a:pt x="50" y="379"/>
                </a:lnTo>
                <a:cubicBezTo>
                  <a:pt x="51" y="382"/>
                  <a:pt x="55" y="384"/>
                  <a:pt x="62" y="387"/>
                </a:cubicBezTo>
                <a:cubicBezTo>
                  <a:pt x="69" y="390"/>
                  <a:pt x="76" y="392"/>
                  <a:pt x="84" y="392"/>
                </a:cubicBezTo>
                <a:lnTo>
                  <a:pt x="89" y="392"/>
                </a:lnTo>
                <a:cubicBezTo>
                  <a:pt x="96" y="392"/>
                  <a:pt x="102" y="391"/>
                  <a:pt x="106" y="390"/>
                </a:cubicBezTo>
                <a:cubicBezTo>
                  <a:pt x="120" y="386"/>
                  <a:pt x="133" y="378"/>
                  <a:pt x="145" y="366"/>
                </a:cubicBezTo>
                <a:cubicBezTo>
                  <a:pt x="157" y="354"/>
                  <a:pt x="166" y="340"/>
                  <a:pt x="173" y="326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1" y="280"/>
                  <a:pt x="193" y="274"/>
                  <a:pt x="193" y="271"/>
                </a:cubicBezTo>
                <a:lnTo>
                  <a:pt x="189" y="274"/>
                </a:lnTo>
                <a:cubicBezTo>
                  <a:pt x="187" y="275"/>
                  <a:pt x="183" y="278"/>
                  <a:pt x="177" y="281"/>
                </a:cubicBezTo>
                <a:cubicBezTo>
                  <a:pt x="171" y="284"/>
                  <a:pt x="165" y="286"/>
                  <a:pt x="159" y="288"/>
                </a:cubicBezTo>
                <a:cubicBezTo>
                  <a:pt x="151" y="290"/>
                  <a:pt x="143" y="292"/>
                  <a:pt x="134" y="292"/>
                </a:cubicBezTo>
                <a:cubicBezTo>
                  <a:pt x="115" y="292"/>
                  <a:pt x="97" y="287"/>
                  <a:pt x="82" y="277"/>
                </a:cubicBezTo>
                <a:cubicBezTo>
                  <a:pt x="68" y="268"/>
                  <a:pt x="58" y="253"/>
                  <a:pt x="53" y="232"/>
                </a:cubicBezTo>
                <a:cubicBezTo>
                  <a:pt x="53" y="229"/>
                  <a:pt x="52" y="222"/>
                  <a:pt x="52" y="212"/>
                </a:cubicBezTo>
                <a:cubicBezTo>
                  <a:pt x="52" y="187"/>
                  <a:pt x="60" y="155"/>
                  <a:pt x="75" y="115"/>
                </a:cubicBezTo>
                <a:cubicBezTo>
                  <a:pt x="90" y="76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1"/>
                </a:cubicBezTo>
                <a:cubicBezTo>
                  <a:pt x="97" y="30"/>
                  <a:pt x="96" y="29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7"/>
                </a:cubicBezTo>
                <a:cubicBezTo>
                  <a:pt x="50" y="45"/>
                  <a:pt x="44" y="53"/>
                  <a:pt x="39" y="63"/>
                </a:cubicBezTo>
                <a:cubicBezTo>
                  <a:pt x="34" y="72"/>
                  <a:pt x="31" y="81"/>
                  <a:pt x="28" y="90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3078720" y="3781080"/>
            <a:ext cx="39600" cy="163800"/>
          </a:xfrm>
          <a:custGeom>
            <a:avLst/>
            <a:gdLst/>
            <a:ahLst/>
            <a:rect l="0" t="0" r="r" b="b"/>
            <a:pathLst>
              <a:path w="110" h="455">
                <a:moveTo>
                  <a:pt x="0" y="228"/>
                </a:moveTo>
                <a:cubicBezTo>
                  <a:pt x="0" y="207"/>
                  <a:pt x="2" y="188"/>
                  <a:pt x="5" y="169"/>
                </a:cubicBezTo>
                <a:cubicBezTo>
                  <a:pt x="8" y="150"/>
                  <a:pt x="11" y="133"/>
                  <a:pt x="15" y="119"/>
                </a:cubicBezTo>
                <a:cubicBezTo>
                  <a:pt x="19" y="106"/>
                  <a:pt x="25" y="92"/>
                  <a:pt x="32" y="79"/>
                </a:cubicBezTo>
                <a:cubicBezTo>
                  <a:pt x="40" y="66"/>
                  <a:pt x="46" y="56"/>
                  <a:pt x="50" y="49"/>
                </a:cubicBezTo>
                <a:cubicBezTo>
                  <a:pt x="55" y="42"/>
                  <a:pt x="61" y="34"/>
                  <a:pt x="69" y="25"/>
                </a:cubicBezTo>
                <a:cubicBezTo>
                  <a:pt x="78" y="17"/>
                  <a:pt x="83" y="12"/>
                  <a:pt x="84" y="10"/>
                </a:cubicBezTo>
                <a:cubicBezTo>
                  <a:pt x="86" y="8"/>
                  <a:pt x="90" y="5"/>
                  <a:pt x="96" y="0"/>
                </a:cubicBezTo>
                <a:lnTo>
                  <a:pt x="102" y="0"/>
                </a:lnTo>
                <a:lnTo>
                  <a:pt x="103" y="0"/>
                </a:lnTo>
                <a:cubicBezTo>
                  <a:pt x="108" y="0"/>
                  <a:pt x="110" y="2"/>
                  <a:pt x="110" y="5"/>
                </a:cubicBezTo>
                <a:cubicBezTo>
                  <a:pt x="110" y="5"/>
                  <a:pt x="107" y="9"/>
                  <a:pt x="102" y="14"/>
                </a:cubicBezTo>
                <a:cubicBezTo>
                  <a:pt x="97" y="20"/>
                  <a:pt x="91" y="28"/>
                  <a:pt x="83" y="38"/>
                </a:cubicBezTo>
                <a:cubicBezTo>
                  <a:pt x="76" y="49"/>
                  <a:pt x="69" y="62"/>
                  <a:pt x="61" y="77"/>
                </a:cubicBezTo>
                <a:cubicBezTo>
                  <a:pt x="54" y="93"/>
                  <a:pt x="47" y="113"/>
                  <a:pt x="42" y="140"/>
                </a:cubicBezTo>
                <a:cubicBezTo>
                  <a:pt x="37" y="167"/>
                  <a:pt x="33" y="196"/>
                  <a:pt x="33" y="228"/>
                </a:cubicBezTo>
                <a:cubicBezTo>
                  <a:pt x="33" y="260"/>
                  <a:pt x="37" y="289"/>
                  <a:pt x="42" y="315"/>
                </a:cubicBezTo>
                <a:cubicBezTo>
                  <a:pt x="47" y="341"/>
                  <a:pt x="54" y="362"/>
                  <a:pt x="61" y="378"/>
                </a:cubicBezTo>
                <a:cubicBezTo>
                  <a:pt x="68" y="394"/>
                  <a:pt x="75" y="407"/>
                  <a:pt x="83" y="417"/>
                </a:cubicBezTo>
                <a:cubicBezTo>
                  <a:pt x="91" y="427"/>
                  <a:pt x="97" y="435"/>
                  <a:pt x="102" y="441"/>
                </a:cubicBezTo>
                <a:cubicBezTo>
                  <a:pt x="107" y="447"/>
                  <a:pt x="110" y="451"/>
                  <a:pt x="110" y="451"/>
                </a:cubicBezTo>
                <a:cubicBezTo>
                  <a:pt x="110" y="454"/>
                  <a:pt x="108" y="455"/>
                  <a:pt x="103" y="455"/>
                </a:cubicBezTo>
                <a:lnTo>
                  <a:pt x="102" y="455"/>
                </a:lnTo>
                <a:lnTo>
                  <a:pt x="96" y="455"/>
                </a:lnTo>
                <a:lnTo>
                  <a:pt x="83" y="444"/>
                </a:lnTo>
                <a:cubicBezTo>
                  <a:pt x="55" y="418"/>
                  <a:pt x="33" y="386"/>
                  <a:pt x="20" y="348"/>
                </a:cubicBezTo>
                <a:cubicBezTo>
                  <a:pt x="7" y="310"/>
                  <a:pt x="0" y="270"/>
                  <a:pt x="0" y="2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3130560" y="3831480"/>
            <a:ext cx="91440" cy="74520"/>
          </a:xfrm>
          <a:custGeom>
            <a:avLst/>
            <a:gdLst/>
            <a:ahLst/>
            <a:rect l="0" t="0" r="r" b="b"/>
            <a:pathLst>
              <a:path w="254" h="207">
                <a:moveTo>
                  <a:pt x="0" y="70"/>
                </a:moveTo>
                <a:cubicBezTo>
                  <a:pt x="0" y="69"/>
                  <a:pt x="0" y="66"/>
                  <a:pt x="1" y="63"/>
                </a:cubicBezTo>
                <a:cubicBezTo>
                  <a:pt x="2" y="60"/>
                  <a:pt x="3" y="54"/>
                  <a:pt x="7" y="46"/>
                </a:cubicBezTo>
                <a:cubicBezTo>
                  <a:pt x="10" y="38"/>
                  <a:pt x="13" y="30"/>
                  <a:pt x="16" y="25"/>
                </a:cubicBezTo>
                <a:cubicBezTo>
                  <a:pt x="19" y="19"/>
                  <a:pt x="24" y="13"/>
                  <a:pt x="31" y="8"/>
                </a:cubicBezTo>
                <a:cubicBezTo>
                  <a:pt x="38" y="2"/>
                  <a:pt x="45" y="0"/>
                  <a:pt x="52" y="0"/>
                </a:cubicBezTo>
                <a:cubicBezTo>
                  <a:pt x="63" y="0"/>
                  <a:pt x="72" y="3"/>
                  <a:pt x="80" y="8"/>
                </a:cubicBezTo>
                <a:cubicBezTo>
                  <a:pt x="87" y="14"/>
                  <a:pt x="91" y="19"/>
                  <a:pt x="93" y="24"/>
                </a:cubicBezTo>
                <a:cubicBezTo>
                  <a:pt x="95" y="29"/>
                  <a:pt x="96" y="32"/>
                  <a:pt x="96" y="33"/>
                </a:cubicBezTo>
                <a:cubicBezTo>
                  <a:pt x="96" y="34"/>
                  <a:pt x="96" y="34"/>
                  <a:pt x="96" y="34"/>
                </a:cubicBezTo>
                <a:lnTo>
                  <a:pt x="101" y="29"/>
                </a:lnTo>
                <a:cubicBezTo>
                  <a:pt x="120" y="10"/>
                  <a:pt x="141" y="0"/>
                  <a:pt x="164" y="0"/>
                </a:cubicBezTo>
                <a:cubicBezTo>
                  <a:pt x="181" y="0"/>
                  <a:pt x="194" y="4"/>
                  <a:pt x="204" y="12"/>
                </a:cubicBezTo>
                <a:cubicBezTo>
                  <a:pt x="214" y="21"/>
                  <a:pt x="219" y="33"/>
                  <a:pt x="219" y="48"/>
                </a:cubicBezTo>
                <a:cubicBezTo>
                  <a:pt x="220" y="64"/>
                  <a:pt x="214" y="88"/>
                  <a:pt x="202" y="119"/>
                </a:cubicBezTo>
                <a:cubicBezTo>
                  <a:pt x="190" y="152"/>
                  <a:pt x="185" y="171"/>
                  <a:pt x="185" y="178"/>
                </a:cubicBezTo>
                <a:cubicBezTo>
                  <a:pt x="185" y="186"/>
                  <a:pt x="187" y="190"/>
                  <a:pt x="193" y="190"/>
                </a:cubicBezTo>
                <a:cubicBezTo>
                  <a:pt x="194" y="190"/>
                  <a:pt x="196" y="190"/>
                  <a:pt x="197" y="189"/>
                </a:cubicBezTo>
                <a:cubicBezTo>
                  <a:pt x="205" y="188"/>
                  <a:pt x="213" y="182"/>
                  <a:pt x="220" y="172"/>
                </a:cubicBezTo>
                <a:cubicBezTo>
                  <a:pt x="227" y="162"/>
                  <a:pt x="232" y="150"/>
                  <a:pt x="236" y="136"/>
                </a:cubicBezTo>
                <a:cubicBezTo>
                  <a:pt x="237" y="133"/>
                  <a:pt x="240" y="132"/>
                  <a:pt x="245" y="132"/>
                </a:cubicBezTo>
                <a:cubicBezTo>
                  <a:pt x="251" y="132"/>
                  <a:pt x="254" y="133"/>
                  <a:pt x="254" y="136"/>
                </a:cubicBezTo>
                <a:cubicBezTo>
                  <a:pt x="254" y="136"/>
                  <a:pt x="254" y="138"/>
                  <a:pt x="252" y="143"/>
                </a:cubicBezTo>
                <a:cubicBezTo>
                  <a:pt x="250" y="151"/>
                  <a:pt x="247" y="160"/>
                  <a:pt x="242" y="169"/>
                </a:cubicBezTo>
                <a:cubicBezTo>
                  <a:pt x="238" y="177"/>
                  <a:pt x="231" y="185"/>
                  <a:pt x="222" y="194"/>
                </a:cubicBezTo>
                <a:cubicBezTo>
                  <a:pt x="212" y="202"/>
                  <a:pt x="201" y="206"/>
                  <a:pt x="190" y="206"/>
                </a:cubicBezTo>
                <a:cubicBezTo>
                  <a:pt x="176" y="206"/>
                  <a:pt x="166" y="202"/>
                  <a:pt x="159" y="194"/>
                </a:cubicBezTo>
                <a:cubicBezTo>
                  <a:pt x="153" y="186"/>
                  <a:pt x="150" y="177"/>
                  <a:pt x="150" y="169"/>
                </a:cubicBezTo>
                <a:cubicBezTo>
                  <a:pt x="150" y="163"/>
                  <a:pt x="155" y="145"/>
                  <a:pt x="166" y="113"/>
                </a:cubicBezTo>
                <a:cubicBezTo>
                  <a:pt x="177" y="83"/>
                  <a:pt x="183" y="60"/>
                  <a:pt x="183" y="44"/>
                </a:cubicBezTo>
                <a:cubicBezTo>
                  <a:pt x="183" y="26"/>
                  <a:pt x="176" y="17"/>
                  <a:pt x="163" y="17"/>
                </a:cubicBezTo>
                <a:lnTo>
                  <a:pt x="161" y="17"/>
                </a:lnTo>
                <a:cubicBezTo>
                  <a:pt x="135" y="17"/>
                  <a:pt x="113" y="33"/>
                  <a:pt x="95" y="63"/>
                </a:cubicBezTo>
                <a:lnTo>
                  <a:pt x="92" y="69"/>
                </a:lnTo>
                <a:lnTo>
                  <a:pt x="77" y="130"/>
                </a:lnTo>
                <a:cubicBezTo>
                  <a:pt x="67" y="170"/>
                  <a:pt x="61" y="191"/>
                  <a:pt x="60" y="194"/>
                </a:cubicBezTo>
                <a:cubicBezTo>
                  <a:pt x="56" y="203"/>
                  <a:pt x="49" y="207"/>
                  <a:pt x="40" y="207"/>
                </a:cubicBezTo>
                <a:cubicBezTo>
                  <a:pt x="36" y="207"/>
                  <a:pt x="32" y="206"/>
                  <a:pt x="30" y="204"/>
                </a:cubicBezTo>
                <a:cubicBezTo>
                  <a:pt x="27" y="202"/>
                  <a:pt x="26" y="200"/>
                  <a:pt x="25" y="198"/>
                </a:cubicBezTo>
                <a:cubicBezTo>
                  <a:pt x="24" y="197"/>
                  <a:pt x="23" y="195"/>
                  <a:pt x="24" y="194"/>
                </a:cubicBezTo>
                <a:cubicBezTo>
                  <a:pt x="24" y="190"/>
                  <a:pt x="29" y="165"/>
                  <a:pt x="42" y="119"/>
                </a:cubicBezTo>
                <a:cubicBezTo>
                  <a:pt x="53" y="74"/>
                  <a:pt x="60" y="49"/>
                  <a:pt x="60" y="45"/>
                </a:cubicBezTo>
                <a:cubicBezTo>
                  <a:pt x="60" y="44"/>
                  <a:pt x="61" y="40"/>
                  <a:pt x="61" y="35"/>
                </a:cubicBezTo>
                <a:cubicBezTo>
                  <a:pt x="61" y="23"/>
                  <a:pt x="57" y="17"/>
                  <a:pt x="50" y="17"/>
                </a:cubicBezTo>
                <a:cubicBezTo>
                  <a:pt x="38" y="17"/>
                  <a:pt x="28" y="32"/>
                  <a:pt x="20" y="62"/>
                </a:cubicBezTo>
                <a:cubicBezTo>
                  <a:pt x="18" y="68"/>
                  <a:pt x="17" y="72"/>
                  <a:pt x="17" y="72"/>
                </a:cubicBezTo>
                <a:cubicBezTo>
                  <a:pt x="17" y="74"/>
                  <a:pt x="14" y="75"/>
                  <a:pt x="9" y="75"/>
                </a:cubicBezTo>
                <a:lnTo>
                  <a:pt x="2" y="75"/>
                </a:lnTo>
                <a:cubicBezTo>
                  <a:pt x="1" y="73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3233880" y="3781080"/>
            <a:ext cx="39600" cy="163800"/>
          </a:xfrm>
          <a:custGeom>
            <a:avLst/>
            <a:gdLst/>
            <a:ahLst/>
            <a:rect l="0" t="0" r="r" b="b"/>
            <a:pathLst>
              <a:path w="110" h="455">
                <a:moveTo>
                  <a:pt x="2" y="1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7" y="11"/>
                </a:lnTo>
                <a:cubicBezTo>
                  <a:pt x="56" y="37"/>
                  <a:pt x="77" y="69"/>
                  <a:pt x="90" y="108"/>
                </a:cubicBezTo>
                <a:cubicBezTo>
                  <a:pt x="103" y="147"/>
                  <a:pt x="110" y="187"/>
                  <a:pt x="110" y="228"/>
                </a:cubicBezTo>
                <a:cubicBezTo>
                  <a:pt x="110" y="249"/>
                  <a:pt x="108" y="269"/>
                  <a:pt x="105" y="288"/>
                </a:cubicBezTo>
                <a:cubicBezTo>
                  <a:pt x="102" y="307"/>
                  <a:pt x="99" y="323"/>
                  <a:pt x="95" y="336"/>
                </a:cubicBezTo>
                <a:cubicBezTo>
                  <a:pt x="91" y="349"/>
                  <a:pt x="85" y="363"/>
                  <a:pt x="78" y="376"/>
                </a:cubicBezTo>
                <a:cubicBezTo>
                  <a:pt x="71" y="389"/>
                  <a:pt x="65" y="400"/>
                  <a:pt x="61" y="406"/>
                </a:cubicBezTo>
                <a:cubicBezTo>
                  <a:pt x="56" y="413"/>
                  <a:pt x="50" y="421"/>
                  <a:pt x="42" y="430"/>
                </a:cubicBezTo>
                <a:cubicBezTo>
                  <a:pt x="33" y="438"/>
                  <a:pt x="28" y="443"/>
                  <a:pt x="27" y="445"/>
                </a:cubicBezTo>
                <a:cubicBezTo>
                  <a:pt x="25" y="446"/>
                  <a:pt x="22" y="449"/>
                  <a:pt x="16" y="453"/>
                </a:cubicBezTo>
                <a:cubicBezTo>
                  <a:pt x="15" y="454"/>
                  <a:pt x="15" y="455"/>
                  <a:pt x="14" y="455"/>
                </a:cubicBezTo>
                <a:lnTo>
                  <a:pt x="9" y="455"/>
                </a:lnTo>
                <a:cubicBezTo>
                  <a:pt x="6" y="455"/>
                  <a:pt x="5" y="455"/>
                  <a:pt x="4" y="455"/>
                </a:cubicBezTo>
                <a:cubicBezTo>
                  <a:pt x="3" y="455"/>
                  <a:pt x="2" y="455"/>
                  <a:pt x="2" y="454"/>
                </a:cubicBezTo>
                <a:cubicBezTo>
                  <a:pt x="1" y="453"/>
                  <a:pt x="1" y="451"/>
                  <a:pt x="0" y="450"/>
                </a:cubicBezTo>
                <a:cubicBezTo>
                  <a:pt x="1" y="449"/>
                  <a:pt x="2" y="447"/>
                  <a:pt x="5" y="444"/>
                </a:cubicBezTo>
                <a:cubicBezTo>
                  <a:pt x="53" y="395"/>
                  <a:pt x="77" y="323"/>
                  <a:pt x="77" y="228"/>
                </a:cubicBezTo>
                <a:cubicBezTo>
                  <a:pt x="77" y="132"/>
                  <a:pt x="53" y="61"/>
                  <a:pt x="5" y="12"/>
                </a:cubicBezTo>
                <a:cubicBezTo>
                  <a:pt x="2" y="8"/>
                  <a:pt x="1" y="6"/>
                  <a:pt x="0" y="6"/>
                </a:cubicBezTo>
                <a:cubicBezTo>
                  <a:pt x="0" y="4"/>
                  <a:pt x="1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3312720" y="381420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9" y="52"/>
                  <a:pt x="108" y="97"/>
                  <a:pt x="127" y="152"/>
                </a:cubicBezTo>
                <a:cubicBezTo>
                  <a:pt x="145" y="206"/>
                  <a:pt x="154" y="263"/>
                  <a:pt x="154" y="321"/>
                </a:cubicBezTo>
                <a:cubicBezTo>
                  <a:pt x="154" y="350"/>
                  <a:pt x="152" y="378"/>
                  <a:pt x="148" y="405"/>
                </a:cubicBezTo>
                <a:cubicBezTo>
                  <a:pt x="144" y="432"/>
                  <a:pt x="139" y="455"/>
                  <a:pt x="133" y="474"/>
                </a:cubicBezTo>
                <a:cubicBezTo>
                  <a:pt x="128" y="493"/>
                  <a:pt x="120" y="511"/>
                  <a:pt x="110" y="530"/>
                </a:cubicBezTo>
                <a:cubicBezTo>
                  <a:pt x="99" y="549"/>
                  <a:pt x="91" y="563"/>
                  <a:pt x="85" y="573"/>
                </a:cubicBezTo>
                <a:cubicBezTo>
                  <a:pt x="79" y="583"/>
                  <a:pt x="70" y="594"/>
                  <a:pt x="59" y="606"/>
                </a:cubicBezTo>
                <a:cubicBezTo>
                  <a:pt x="46" y="618"/>
                  <a:pt x="40" y="626"/>
                  <a:pt x="37" y="628"/>
                </a:cubicBezTo>
                <a:cubicBezTo>
                  <a:pt x="35" y="630"/>
                  <a:pt x="30" y="634"/>
                  <a:pt x="23" y="640"/>
                </a:cubicBezTo>
                <a:cubicBezTo>
                  <a:pt x="21" y="642"/>
                  <a:pt x="20" y="642"/>
                  <a:pt x="20" y="643"/>
                </a:cubicBezTo>
                <a:lnTo>
                  <a:pt x="12" y="643"/>
                </a:lnTo>
                <a:cubicBezTo>
                  <a:pt x="9" y="643"/>
                  <a:pt x="7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40"/>
                  <a:pt x="1" y="638"/>
                  <a:pt x="0" y="635"/>
                </a:cubicBezTo>
                <a:cubicBezTo>
                  <a:pt x="1" y="635"/>
                  <a:pt x="3" y="632"/>
                  <a:pt x="7" y="627"/>
                </a:cubicBezTo>
                <a:cubicBezTo>
                  <a:pt x="74" y="557"/>
                  <a:pt x="108" y="455"/>
                  <a:pt x="108" y="321"/>
                </a:cubicBezTo>
                <a:cubicBezTo>
                  <a:pt x="108" y="187"/>
                  <a:pt x="74" y="85"/>
                  <a:pt x="7" y="16"/>
                </a:cubicBezTo>
                <a:cubicBezTo>
                  <a:pt x="3" y="11"/>
                  <a:pt x="1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933120" y="42195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7"/>
                  <a:pt x="141" y="174"/>
                  <a:pt x="129" y="179"/>
                </a:cubicBezTo>
                <a:cubicBezTo>
                  <a:pt x="118" y="183"/>
                  <a:pt x="106" y="186"/>
                  <a:pt x="94" y="186"/>
                </a:cubicBezTo>
                <a:cubicBezTo>
                  <a:pt x="81" y="186"/>
                  <a:pt x="69" y="183"/>
                  <a:pt x="58" y="179"/>
                </a:cubicBezTo>
                <a:cubicBezTo>
                  <a:pt x="46" y="174"/>
                  <a:pt x="36" y="167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8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128600" y="3501720"/>
            <a:ext cx="36979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Найти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Вещественный целевой вектор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2365200" y="4163040"/>
            <a:ext cx="114840" cy="210600"/>
          </a:xfrm>
          <a:custGeom>
            <a:avLst/>
            <a:gdLst/>
            <a:ahLst/>
            <a:rect l="0" t="0" r="r" b="b"/>
            <a:pathLst>
              <a:path w="319" h="585">
                <a:moveTo>
                  <a:pt x="41" y="557"/>
                </a:moveTo>
                <a:cubicBezTo>
                  <a:pt x="42" y="557"/>
                  <a:pt x="43" y="558"/>
                  <a:pt x="45" y="558"/>
                </a:cubicBezTo>
                <a:cubicBezTo>
                  <a:pt x="46" y="559"/>
                  <a:pt x="49" y="560"/>
                  <a:pt x="52" y="560"/>
                </a:cubicBezTo>
                <a:cubicBezTo>
                  <a:pt x="55" y="561"/>
                  <a:pt x="57" y="561"/>
                  <a:pt x="59" y="561"/>
                </a:cubicBezTo>
                <a:cubicBezTo>
                  <a:pt x="65" y="561"/>
                  <a:pt x="70" y="558"/>
                  <a:pt x="75" y="553"/>
                </a:cubicBezTo>
                <a:cubicBezTo>
                  <a:pt x="79" y="547"/>
                  <a:pt x="83" y="541"/>
                  <a:pt x="85" y="534"/>
                </a:cubicBezTo>
                <a:cubicBezTo>
                  <a:pt x="89" y="522"/>
                  <a:pt x="97" y="490"/>
                  <a:pt x="107" y="436"/>
                </a:cubicBezTo>
                <a:cubicBezTo>
                  <a:pt x="117" y="381"/>
                  <a:pt x="127" y="330"/>
                  <a:pt x="136" y="281"/>
                </a:cubicBezTo>
                <a:cubicBezTo>
                  <a:pt x="146" y="232"/>
                  <a:pt x="150" y="208"/>
                  <a:pt x="150" y="207"/>
                </a:cubicBezTo>
                <a:lnTo>
                  <a:pt x="150" y="205"/>
                </a:lnTo>
                <a:lnTo>
                  <a:pt x="120" y="205"/>
                </a:lnTo>
                <a:cubicBezTo>
                  <a:pt x="100" y="205"/>
                  <a:pt x="89" y="205"/>
                  <a:pt x="88" y="204"/>
                </a:cubicBezTo>
                <a:cubicBezTo>
                  <a:pt x="86" y="203"/>
                  <a:pt x="86" y="201"/>
                  <a:pt x="86" y="198"/>
                </a:cubicBezTo>
                <a:lnTo>
                  <a:pt x="90" y="180"/>
                </a:lnTo>
                <a:cubicBezTo>
                  <a:pt x="91" y="178"/>
                  <a:pt x="93" y="177"/>
                  <a:pt x="95" y="177"/>
                </a:cubicBezTo>
                <a:cubicBezTo>
                  <a:pt x="98" y="177"/>
                  <a:pt x="108" y="176"/>
                  <a:pt x="125" y="176"/>
                </a:cubicBezTo>
                <a:cubicBezTo>
                  <a:pt x="146" y="176"/>
                  <a:pt x="156" y="176"/>
                  <a:pt x="156" y="175"/>
                </a:cubicBezTo>
                <a:cubicBezTo>
                  <a:pt x="156" y="174"/>
                  <a:pt x="158" y="164"/>
                  <a:pt x="162" y="143"/>
                </a:cubicBezTo>
                <a:cubicBezTo>
                  <a:pt x="166" y="123"/>
                  <a:pt x="168" y="110"/>
                  <a:pt x="170" y="106"/>
                </a:cubicBezTo>
                <a:cubicBezTo>
                  <a:pt x="185" y="35"/>
                  <a:pt x="217" y="0"/>
                  <a:pt x="264" y="0"/>
                </a:cubicBezTo>
                <a:cubicBezTo>
                  <a:pt x="280" y="1"/>
                  <a:pt x="293" y="6"/>
                  <a:pt x="303" y="14"/>
                </a:cubicBezTo>
                <a:cubicBezTo>
                  <a:pt x="314" y="23"/>
                  <a:pt x="319" y="34"/>
                  <a:pt x="319" y="48"/>
                </a:cubicBezTo>
                <a:cubicBezTo>
                  <a:pt x="319" y="64"/>
                  <a:pt x="314" y="75"/>
                  <a:pt x="305" y="82"/>
                </a:cubicBezTo>
                <a:cubicBezTo>
                  <a:pt x="296" y="88"/>
                  <a:pt x="287" y="92"/>
                  <a:pt x="278" y="93"/>
                </a:cubicBezTo>
                <a:cubicBezTo>
                  <a:pt x="260" y="93"/>
                  <a:pt x="250" y="84"/>
                  <a:pt x="250" y="66"/>
                </a:cubicBezTo>
                <a:cubicBezTo>
                  <a:pt x="250" y="57"/>
                  <a:pt x="252" y="50"/>
                  <a:pt x="257" y="44"/>
                </a:cubicBezTo>
                <a:cubicBezTo>
                  <a:pt x="262" y="38"/>
                  <a:pt x="267" y="34"/>
                  <a:pt x="273" y="31"/>
                </a:cubicBezTo>
                <a:lnTo>
                  <a:pt x="278" y="28"/>
                </a:lnTo>
                <a:cubicBezTo>
                  <a:pt x="272" y="25"/>
                  <a:pt x="265" y="24"/>
                  <a:pt x="259" y="24"/>
                </a:cubicBezTo>
                <a:cubicBezTo>
                  <a:pt x="254" y="24"/>
                  <a:pt x="249" y="26"/>
                  <a:pt x="243" y="30"/>
                </a:cubicBezTo>
                <a:cubicBezTo>
                  <a:pt x="239" y="35"/>
                  <a:pt x="235" y="41"/>
                  <a:pt x="234" y="48"/>
                </a:cubicBezTo>
                <a:cubicBezTo>
                  <a:pt x="231" y="61"/>
                  <a:pt x="227" y="77"/>
                  <a:pt x="223" y="98"/>
                </a:cubicBezTo>
                <a:cubicBezTo>
                  <a:pt x="220" y="119"/>
                  <a:pt x="216" y="137"/>
                  <a:pt x="213" y="152"/>
                </a:cubicBezTo>
                <a:cubicBezTo>
                  <a:pt x="210" y="166"/>
                  <a:pt x="209" y="174"/>
                  <a:pt x="209" y="175"/>
                </a:cubicBezTo>
                <a:cubicBezTo>
                  <a:pt x="209" y="175"/>
                  <a:pt x="220" y="176"/>
                  <a:pt x="244" y="176"/>
                </a:cubicBezTo>
                <a:cubicBezTo>
                  <a:pt x="264" y="176"/>
                  <a:pt x="275" y="176"/>
                  <a:pt x="278" y="177"/>
                </a:cubicBezTo>
                <a:cubicBezTo>
                  <a:pt x="281" y="177"/>
                  <a:pt x="284" y="178"/>
                  <a:pt x="285" y="180"/>
                </a:cubicBezTo>
                <a:cubicBezTo>
                  <a:pt x="286" y="182"/>
                  <a:pt x="285" y="186"/>
                  <a:pt x="284" y="191"/>
                </a:cubicBezTo>
                <a:cubicBezTo>
                  <a:pt x="283" y="197"/>
                  <a:pt x="282" y="200"/>
                  <a:pt x="281" y="202"/>
                </a:cubicBezTo>
                <a:cubicBezTo>
                  <a:pt x="280" y="204"/>
                  <a:pt x="278" y="205"/>
                  <a:pt x="275" y="205"/>
                </a:cubicBezTo>
                <a:cubicBezTo>
                  <a:pt x="272" y="205"/>
                  <a:pt x="261" y="205"/>
                  <a:pt x="240" y="205"/>
                </a:cubicBezTo>
                <a:lnTo>
                  <a:pt x="204" y="205"/>
                </a:lnTo>
                <a:lnTo>
                  <a:pt x="189" y="284"/>
                </a:lnTo>
                <a:cubicBezTo>
                  <a:pt x="168" y="391"/>
                  <a:pt x="154" y="457"/>
                  <a:pt x="146" y="483"/>
                </a:cubicBezTo>
                <a:cubicBezTo>
                  <a:pt x="134" y="520"/>
                  <a:pt x="119" y="547"/>
                  <a:pt x="101" y="564"/>
                </a:cubicBezTo>
                <a:cubicBezTo>
                  <a:pt x="85" y="578"/>
                  <a:pt x="70" y="585"/>
                  <a:pt x="54" y="585"/>
                </a:cubicBezTo>
                <a:cubicBezTo>
                  <a:pt x="41" y="585"/>
                  <a:pt x="28" y="581"/>
                  <a:pt x="17" y="572"/>
                </a:cubicBezTo>
                <a:cubicBezTo>
                  <a:pt x="6" y="564"/>
                  <a:pt x="0" y="553"/>
                  <a:pt x="0" y="538"/>
                </a:cubicBezTo>
                <a:cubicBezTo>
                  <a:pt x="0" y="522"/>
                  <a:pt x="5" y="511"/>
                  <a:pt x="14" y="503"/>
                </a:cubicBezTo>
                <a:cubicBezTo>
                  <a:pt x="23" y="496"/>
                  <a:pt x="32" y="492"/>
                  <a:pt x="41" y="492"/>
                </a:cubicBezTo>
                <a:cubicBezTo>
                  <a:pt x="60" y="492"/>
                  <a:pt x="69" y="501"/>
                  <a:pt x="69" y="519"/>
                </a:cubicBezTo>
                <a:cubicBezTo>
                  <a:pt x="69" y="527"/>
                  <a:pt x="67" y="534"/>
                  <a:pt x="62" y="540"/>
                </a:cubicBezTo>
                <a:cubicBezTo>
                  <a:pt x="57" y="546"/>
                  <a:pt x="52" y="551"/>
                  <a:pt x="47" y="554"/>
                </a:cubicBezTo>
                <a:lnTo>
                  <a:pt x="41" y="5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2501280" y="415260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1"/>
                </a:moveTo>
                <a:cubicBezTo>
                  <a:pt x="0" y="291"/>
                  <a:pt x="2" y="263"/>
                  <a:pt x="6" y="237"/>
                </a:cubicBezTo>
                <a:cubicBezTo>
                  <a:pt x="11" y="210"/>
                  <a:pt x="17" y="188"/>
                  <a:pt x="22" y="168"/>
                </a:cubicBezTo>
                <a:cubicBezTo>
                  <a:pt x="28" y="149"/>
                  <a:pt x="36" y="130"/>
                  <a:pt x="46" y="112"/>
                </a:cubicBezTo>
                <a:cubicBezTo>
                  <a:pt x="56" y="94"/>
                  <a:pt x="64" y="79"/>
                  <a:pt x="70" y="69"/>
                </a:cubicBezTo>
                <a:cubicBezTo>
                  <a:pt x="76" y="59"/>
                  <a:pt x="85" y="48"/>
                  <a:pt x="97" y="36"/>
                </a:cubicBezTo>
                <a:cubicBezTo>
                  <a:pt x="109" y="24"/>
                  <a:pt x="116" y="16"/>
                  <a:pt x="118" y="14"/>
                </a:cubicBezTo>
                <a:cubicBezTo>
                  <a:pt x="120" y="11"/>
                  <a:pt x="126" y="7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2"/>
                  <a:pt x="143" y="20"/>
                </a:cubicBezTo>
                <a:cubicBezTo>
                  <a:pt x="136" y="27"/>
                  <a:pt x="127" y="39"/>
                  <a:pt x="117" y="54"/>
                </a:cubicBezTo>
                <a:cubicBezTo>
                  <a:pt x="107" y="69"/>
                  <a:pt x="96" y="87"/>
                  <a:pt x="86" y="109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1" y="234"/>
                  <a:pt x="48" y="276"/>
                  <a:pt x="48" y="321"/>
                </a:cubicBezTo>
                <a:cubicBezTo>
                  <a:pt x="48" y="367"/>
                  <a:pt x="51" y="408"/>
                  <a:pt x="59" y="445"/>
                </a:cubicBezTo>
                <a:cubicBezTo>
                  <a:pt x="66" y="482"/>
                  <a:pt x="75" y="512"/>
                  <a:pt x="85" y="534"/>
                </a:cubicBezTo>
                <a:cubicBezTo>
                  <a:pt x="95" y="557"/>
                  <a:pt x="106" y="575"/>
                  <a:pt x="116" y="589"/>
                </a:cubicBezTo>
                <a:cubicBezTo>
                  <a:pt x="127" y="603"/>
                  <a:pt x="136" y="615"/>
                  <a:pt x="143" y="623"/>
                </a:cubicBezTo>
                <a:cubicBezTo>
                  <a:pt x="151" y="632"/>
                  <a:pt x="154" y="636"/>
                  <a:pt x="154" y="637"/>
                </a:cubicBezTo>
                <a:cubicBezTo>
                  <a:pt x="154" y="641"/>
                  <a:pt x="151" y="643"/>
                  <a:pt x="145" y="643"/>
                </a:cubicBezTo>
                <a:lnTo>
                  <a:pt x="143" y="643"/>
                </a:lnTo>
                <a:lnTo>
                  <a:pt x="134" y="643"/>
                </a:lnTo>
                <a:lnTo>
                  <a:pt x="116" y="627"/>
                </a:lnTo>
                <a:cubicBezTo>
                  <a:pt x="76" y="591"/>
                  <a:pt x="47" y="545"/>
                  <a:pt x="29" y="491"/>
                </a:cubicBezTo>
                <a:cubicBezTo>
                  <a:pt x="9" y="437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2575440" y="4168080"/>
            <a:ext cx="190800" cy="158040"/>
          </a:xfrm>
          <a:custGeom>
            <a:avLst/>
            <a:gdLst/>
            <a:ahLst/>
            <a:rect l="0" t="0" r="r" b="b"/>
            <a:pathLst>
              <a:path w="530" h="439">
                <a:moveTo>
                  <a:pt x="10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0" y="427"/>
                  <a:pt x="2" y="422"/>
                </a:cubicBezTo>
                <a:cubicBezTo>
                  <a:pt x="3" y="416"/>
                  <a:pt x="5" y="413"/>
                  <a:pt x="6" y="412"/>
                </a:cubicBezTo>
                <a:cubicBezTo>
                  <a:pt x="8" y="411"/>
                  <a:pt x="12" y="410"/>
                  <a:pt x="18" y="410"/>
                </a:cubicBezTo>
                <a:cubicBezTo>
                  <a:pt x="55" y="408"/>
                  <a:pt x="84" y="397"/>
                  <a:pt x="105" y="376"/>
                </a:cubicBezTo>
                <a:cubicBezTo>
                  <a:pt x="109" y="372"/>
                  <a:pt x="134" y="345"/>
                  <a:pt x="179" y="296"/>
                </a:cubicBezTo>
                <a:cubicBezTo>
                  <a:pt x="225" y="246"/>
                  <a:pt x="247" y="221"/>
                  <a:pt x="247" y="220"/>
                </a:cubicBezTo>
                <a:cubicBezTo>
                  <a:pt x="200" y="101"/>
                  <a:pt x="176" y="41"/>
                  <a:pt x="174" y="38"/>
                </a:cubicBezTo>
                <a:cubicBezTo>
                  <a:pt x="170" y="34"/>
                  <a:pt x="156" y="31"/>
                  <a:pt x="133" y="31"/>
                </a:cubicBezTo>
                <a:lnTo>
                  <a:pt x="115" y="31"/>
                </a:lnTo>
                <a:cubicBezTo>
                  <a:pt x="113" y="28"/>
                  <a:pt x="111" y="27"/>
                  <a:pt x="111" y="26"/>
                </a:cubicBezTo>
                <a:cubicBezTo>
                  <a:pt x="111" y="25"/>
                  <a:pt x="112" y="21"/>
                  <a:pt x="113" y="13"/>
                </a:cubicBezTo>
                <a:cubicBezTo>
                  <a:pt x="114" y="8"/>
                  <a:pt x="117" y="4"/>
                  <a:pt x="119" y="0"/>
                </a:cubicBezTo>
                <a:lnTo>
                  <a:pt x="128" y="0"/>
                </a:lnTo>
                <a:cubicBezTo>
                  <a:pt x="143" y="1"/>
                  <a:pt x="168" y="2"/>
                  <a:pt x="206" y="2"/>
                </a:cubicBezTo>
                <a:cubicBezTo>
                  <a:pt x="220" y="2"/>
                  <a:pt x="233" y="2"/>
                  <a:pt x="245" y="2"/>
                </a:cubicBezTo>
                <a:cubicBezTo>
                  <a:pt x="257" y="2"/>
                  <a:pt x="266" y="1"/>
                  <a:pt x="274" y="1"/>
                </a:cubicBezTo>
                <a:cubicBezTo>
                  <a:pt x="281" y="1"/>
                  <a:pt x="285" y="1"/>
                  <a:pt x="286" y="1"/>
                </a:cubicBezTo>
                <a:cubicBezTo>
                  <a:pt x="294" y="1"/>
                  <a:pt x="297" y="4"/>
                  <a:pt x="297" y="9"/>
                </a:cubicBezTo>
                <a:cubicBezTo>
                  <a:pt x="297" y="9"/>
                  <a:pt x="297" y="12"/>
                  <a:pt x="296" y="17"/>
                </a:cubicBezTo>
                <a:cubicBezTo>
                  <a:pt x="294" y="24"/>
                  <a:pt x="293" y="28"/>
                  <a:pt x="292" y="29"/>
                </a:cubicBezTo>
                <a:cubicBezTo>
                  <a:pt x="290" y="30"/>
                  <a:pt x="287" y="31"/>
                  <a:pt x="281" y="31"/>
                </a:cubicBezTo>
                <a:cubicBezTo>
                  <a:pt x="268" y="32"/>
                  <a:pt x="257" y="36"/>
                  <a:pt x="247" y="42"/>
                </a:cubicBezTo>
                <a:lnTo>
                  <a:pt x="296" y="166"/>
                </a:lnTo>
                <a:lnTo>
                  <a:pt x="330" y="128"/>
                </a:lnTo>
                <a:cubicBezTo>
                  <a:pt x="375" y="80"/>
                  <a:pt x="397" y="53"/>
                  <a:pt x="397" y="48"/>
                </a:cubicBezTo>
                <a:cubicBezTo>
                  <a:pt x="397" y="40"/>
                  <a:pt x="392" y="35"/>
                  <a:pt x="382" y="32"/>
                </a:cubicBezTo>
                <a:cubicBezTo>
                  <a:pt x="380" y="32"/>
                  <a:pt x="377" y="32"/>
                  <a:pt x="374" y="31"/>
                </a:cubicBezTo>
                <a:cubicBezTo>
                  <a:pt x="367" y="31"/>
                  <a:pt x="364" y="28"/>
                  <a:pt x="364" y="24"/>
                </a:cubicBezTo>
                <a:cubicBezTo>
                  <a:pt x="364" y="23"/>
                  <a:pt x="364" y="19"/>
                  <a:pt x="365" y="13"/>
                </a:cubicBezTo>
                <a:cubicBezTo>
                  <a:pt x="367" y="8"/>
                  <a:pt x="369" y="4"/>
                  <a:pt x="372" y="0"/>
                </a:cubicBezTo>
                <a:lnTo>
                  <a:pt x="379" y="0"/>
                </a:lnTo>
                <a:cubicBezTo>
                  <a:pt x="380" y="0"/>
                  <a:pt x="385" y="0"/>
                  <a:pt x="395" y="0"/>
                </a:cubicBezTo>
                <a:cubicBezTo>
                  <a:pt x="406" y="0"/>
                  <a:pt x="417" y="1"/>
                  <a:pt x="430" y="2"/>
                </a:cubicBezTo>
                <a:cubicBezTo>
                  <a:pt x="443" y="2"/>
                  <a:pt x="452" y="4"/>
                  <a:pt x="456" y="2"/>
                </a:cubicBezTo>
                <a:cubicBezTo>
                  <a:pt x="495" y="2"/>
                  <a:pt x="516" y="2"/>
                  <a:pt x="521" y="0"/>
                </a:cubicBezTo>
                <a:lnTo>
                  <a:pt x="526" y="0"/>
                </a:lnTo>
                <a:cubicBezTo>
                  <a:pt x="529" y="4"/>
                  <a:pt x="530" y="7"/>
                  <a:pt x="530" y="8"/>
                </a:cubicBezTo>
                <a:cubicBezTo>
                  <a:pt x="530" y="19"/>
                  <a:pt x="527" y="27"/>
                  <a:pt x="523" y="31"/>
                </a:cubicBezTo>
                <a:lnTo>
                  <a:pt x="512" y="31"/>
                </a:lnTo>
                <a:cubicBezTo>
                  <a:pt x="497" y="31"/>
                  <a:pt x="484" y="33"/>
                  <a:pt x="472" y="37"/>
                </a:cubicBezTo>
                <a:cubicBezTo>
                  <a:pt x="461" y="40"/>
                  <a:pt x="452" y="44"/>
                  <a:pt x="446" y="47"/>
                </a:cubicBezTo>
                <a:cubicBezTo>
                  <a:pt x="440" y="51"/>
                  <a:pt x="435" y="55"/>
                  <a:pt x="431" y="59"/>
                </a:cubicBezTo>
                <a:lnTo>
                  <a:pt x="424" y="65"/>
                </a:lnTo>
                <a:cubicBezTo>
                  <a:pt x="424" y="64"/>
                  <a:pt x="403" y="87"/>
                  <a:pt x="363" y="131"/>
                </a:cubicBezTo>
                <a:lnTo>
                  <a:pt x="307" y="193"/>
                </a:lnTo>
                <a:cubicBezTo>
                  <a:pt x="307" y="193"/>
                  <a:pt x="314" y="211"/>
                  <a:pt x="327" y="244"/>
                </a:cubicBezTo>
                <a:cubicBezTo>
                  <a:pt x="340" y="278"/>
                  <a:pt x="354" y="313"/>
                  <a:pt x="369" y="348"/>
                </a:cubicBezTo>
                <a:cubicBezTo>
                  <a:pt x="383" y="384"/>
                  <a:pt x="391" y="402"/>
                  <a:pt x="392" y="403"/>
                </a:cubicBezTo>
                <a:cubicBezTo>
                  <a:pt x="397" y="407"/>
                  <a:pt x="410" y="409"/>
                  <a:pt x="431" y="410"/>
                </a:cubicBezTo>
                <a:cubicBezTo>
                  <a:pt x="446" y="410"/>
                  <a:pt x="454" y="412"/>
                  <a:pt x="454" y="416"/>
                </a:cubicBezTo>
                <a:cubicBezTo>
                  <a:pt x="454" y="416"/>
                  <a:pt x="453" y="419"/>
                  <a:pt x="453" y="424"/>
                </a:cubicBezTo>
                <a:cubicBezTo>
                  <a:pt x="451" y="431"/>
                  <a:pt x="449" y="435"/>
                  <a:pt x="448" y="437"/>
                </a:cubicBezTo>
                <a:cubicBezTo>
                  <a:pt x="447" y="438"/>
                  <a:pt x="444" y="439"/>
                  <a:pt x="439" y="439"/>
                </a:cubicBezTo>
                <a:cubicBezTo>
                  <a:pt x="438" y="439"/>
                  <a:pt x="431" y="439"/>
                  <a:pt x="418" y="439"/>
                </a:cubicBezTo>
                <a:cubicBezTo>
                  <a:pt x="405" y="439"/>
                  <a:pt x="386" y="438"/>
                  <a:pt x="361" y="438"/>
                </a:cubicBezTo>
                <a:cubicBezTo>
                  <a:pt x="335" y="438"/>
                  <a:pt x="315" y="438"/>
                  <a:pt x="301" y="438"/>
                </a:cubicBezTo>
                <a:cubicBezTo>
                  <a:pt x="288" y="438"/>
                  <a:pt x="280" y="438"/>
                  <a:pt x="279" y="439"/>
                </a:cubicBezTo>
                <a:cubicBezTo>
                  <a:pt x="271" y="439"/>
                  <a:pt x="268" y="437"/>
                  <a:pt x="268" y="433"/>
                </a:cubicBezTo>
                <a:cubicBezTo>
                  <a:pt x="268" y="432"/>
                  <a:pt x="268" y="429"/>
                  <a:pt x="269" y="423"/>
                </a:cubicBezTo>
                <a:cubicBezTo>
                  <a:pt x="270" y="419"/>
                  <a:pt x="271" y="416"/>
                  <a:pt x="272" y="414"/>
                </a:cubicBezTo>
                <a:cubicBezTo>
                  <a:pt x="273" y="413"/>
                  <a:pt x="274" y="411"/>
                  <a:pt x="275" y="411"/>
                </a:cubicBezTo>
                <a:cubicBezTo>
                  <a:pt x="276" y="411"/>
                  <a:pt x="278" y="410"/>
                  <a:pt x="281" y="410"/>
                </a:cubicBezTo>
                <a:cubicBezTo>
                  <a:pt x="283" y="409"/>
                  <a:pt x="287" y="409"/>
                  <a:pt x="291" y="409"/>
                </a:cubicBezTo>
                <a:cubicBezTo>
                  <a:pt x="295" y="409"/>
                  <a:pt x="301" y="408"/>
                  <a:pt x="308" y="405"/>
                </a:cubicBezTo>
                <a:cubicBezTo>
                  <a:pt x="315" y="401"/>
                  <a:pt x="319" y="399"/>
                  <a:pt x="319" y="398"/>
                </a:cubicBezTo>
                <a:cubicBezTo>
                  <a:pt x="318" y="398"/>
                  <a:pt x="308" y="373"/>
                  <a:pt x="288" y="323"/>
                </a:cubicBezTo>
                <a:lnTo>
                  <a:pt x="258" y="248"/>
                </a:lnTo>
                <a:cubicBezTo>
                  <a:pt x="178" y="335"/>
                  <a:pt x="137" y="381"/>
                  <a:pt x="134" y="385"/>
                </a:cubicBezTo>
                <a:cubicBezTo>
                  <a:pt x="133" y="389"/>
                  <a:pt x="132" y="391"/>
                  <a:pt x="132" y="393"/>
                </a:cubicBezTo>
                <a:cubicBezTo>
                  <a:pt x="132" y="401"/>
                  <a:pt x="138" y="407"/>
                  <a:pt x="151" y="409"/>
                </a:cubicBezTo>
                <a:cubicBezTo>
                  <a:pt x="151" y="409"/>
                  <a:pt x="152" y="409"/>
                  <a:pt x="154" y="409"/>
                </a:cubicBezTo>
                <a:cubicBezTo>
                  <a:pt x="157" y="409"/>
                  <a:pt x="158" y="409"/>
                  <a:pt x="158" y="410"/>
                </a:cubicBezTo>
                <a:cubicBezTo>
                  <a:pt x="160" y="410"/>
                  <a:pt x="160" y="410"/>
                  <a:pt x="161" y="410"/>
                </a:cubicBezTo>
                <a:cubicBezTo>
                  <a:pt x="161" y="410"/>
                  <a:pt x="162" y="410"/>
                  <a:pt x="163" y="410"/>
                </a:cubicBezTo>
                <a:cubicBezTo>
                  <a:pt x="164" y="411"/>
                  <a:pt x="164" y="411"/>
                  <a:pt x="165" y="412"/>
                </a:cubicBezTo>
                <a:cubicBezTo>
                  <a:pt x="165" y="413"/>
                  <a:pt x="165" y="415"/>
                  <a:pt x="165" y="417"/>
                </a:cubicBezTo>
                <a:cubicBezTo>
                  <a:pt x="165" y="421"/>
                  <a:pt x="165" y="424"/>
                  <a:pt x="164" y="427"/>
                </a:cubicBezTo>
                <a:cubicBezTo>
                  <a:pt x="163" y="433"/>
                  <a:pt x="161" y="436"/>
                  <a:pt x="160" y="437"/>
                </a:cubicBezTo>
                <a:cubicBezTo>
                  <a:pt x="159" y="438"/>
                  <a:pt x="156" y="438"/>
                  <a:pt x="151" y="439"/>
                </a:cubicBezTo>
                <a:cubicBezTo>
                  <a:pt x="149" y="439"/>
                  <a:pt x="145" y="439"/>
                  <a:pt x="139" y="439"/>
                </a:cubicBezTo>
                <a:cubicBezTo>
                  <a:pt x="133" y="439"/>
                  <a:pt x="124" y="438"/>
                  <a:pt x="112" y="438"/>
                </a:cubicBezTo>
                <a:cubicBezTo>
                  <a:pt x="101" y="438"/>
                  <a:pt x="88" y="438"/>
                  <a:pt x="74" y="438"/>
                </a:cubicBezTo>
                <a:cubicBezTo>
                  <a:pt x="41" y="438"/>
                  <a:pt x="20" y="438"/>
                  <a:pt x="10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2778840" y="415260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6" y="0"/>
                </a:lnTo>
                <a:cubicBezTo>
                  <a:pt x="9" y="0"/>
                  <a:pt x="11" y="0"/>
                  <a:pt x="13" y="0"/>
                </a:cubicBezTo>
                <a:lnTo>
                  <a:pt x="21" y="0"/>
                </a:lnTo>
                <a:lnTo>
                  <a:pt x="39" y="16"/>
                </a:lnTo>
                <a:cubicBezTo>
                  <a:pt x="79" y="52"/>
                  <a:pt x="108" y="97"/>
                  <a:pt x="126" y="152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1"/>
                  <a:pt x="152" y="379"/>
                  <a:pt x="148" y="406"/>
                </a:cubicBezTo>
                <a:cubicBezTo>
                  <a:pt x="143" y="433"/>
                  <a:pt x="138" y="456"/>
                  <a:pt x="133" y="475"/>
                </a:cubicBezTo>
                <a:cubicBezTo>
                  <a:pt x="127" y="493"/>
                  <a:pt x="119" y="512"/>
                  <a:pt x="109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70" y="595"/>
                  <a:pt x="58" y="607"/>
                </a:cubicBezTo>
                <a:cubicBezTo>
                  <a:pt x="47" y="619"/>
                  <a:pt x="40" y="626"/>
                  <a:pt x="38" y="628"/>
                </a:cubicBezTo>
                <a:cubicBezTo>
                  <a:pt x="36" y="630"/>
                  <a:pt x="31" y="634"/>
                  <a:pt x="23" y="640"/>
                </a:cubicBezTo>
                <a:cubicBezTo>
                  <a:pt x="22" y="641"/>
                  <a:pt x="21" y="642"/>
                  <a:pt x="21" y="643"/>
                </a:cubicBezTo>
                <a:lnTo>
                  <a:pt x="13" y="643"/>
                </a:lnTo>
                <a:cubicBezTo>
                  <a:pt x="10" y="643"/>
                  <a:pt x="6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2"/>
                  <a:pt x="7" y="627"/>
                </a:cubicBezTo>
                <a:cubicBezTo>
                  <a:pt x="74" y="558"/>
                  <a:pt x="107" y="456"/>
                  <a:pt x="107" y="321"/>
                </a:cubicBezTo>
                <a:cubicBezTo>
                  <a:pt x="107" y="187"/>
                  <a:pt x="74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128600" y="4120560"/>
            <a:ext cx="1233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Найти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3946680" y="4158000"/>
            <a:ext cx="114480" cy="210600"/>
          </a:xfrm>
          <a:custGeom>
            <a:avLst/>
            <a:gdLst/>
            <a:ahLst/>
            <a:rect l="0" t="0" r="r" b="b"/>
            <a:pathLst>
              <a:path w="318" h="585">
                <a:moveTo>
                  <a:pt x="40" y="557"/>
                </a:moveTo>
                <a:cubicBezTo>
                  <a:pt x="41" y="557"/>
                  <a:pt x="42" y="558"/>
                  <a:pt x="44" y="559"/>
                </a:cubicBezTo>
                <a:cubicBezTo>
                  <a:pt x="46" y="560"/>
                  <a:pt x="48" y="560"/>
                  <a:pt x="51" y="561"/>
                </a:cubicBezTo>
                <a:cubicBezTo>
                  <a:pt x="54" y="561"/>
                  <a:pt x="56" y="561"/>
                  <a:pt x="59" y="561"/>
                </a:cubicBezTo>
                <a:cubicBezTo>
                  <a:pt x="64" y="561"/>
                  <a:pt x="69" y="559"/>
                  <a:pt x="74" y="553"/>
                </a:cubicBezTo>
                <a:cubicBezTo>
                  <a:pt x="79" y="547"/>
                  <a:pt x="82" y="541"/>
                  <a:pt x="84" y="534"/>
                </a:cubicBezTo>
                <a:cubicBezTo>
                  <a:pt x="89" y="523"/>
                  <a:pt x="96" y="490"/>
                  <a:pt x="106" y="436"/>
                </a:cubicBezTo>
                <a:cubicBezTo>
                  <a:pt x="116" y="381"/>
                  <a:pt x="126" y="330"/>
                  <a:pt x="136" y="281"/>
                </a:cubicBezTo>
                <a:cubicBezTo>
                  <a:pt x="145" y="232"/>
                  <a:pt x="150" y="208"/>
                  <a:pt x="150" y="207"/>
                </a:cubicBezTo>
                <a:lnTo>
                  <a:pt x="150" y="206"/>
                </a:lnTo>
                <a:lnTo>
                  <a:pt x="120" y="206"/>
                </a:lnTo>
                <a:cubicBezTo>
                  <a:pt x="99" y="206"/>
                  <a:pt x="89" y="205"/>
                  <a:pt x="87" y="204"/>
                </a:cubicBezTo>
                <a:cubicBezTo>
                  <a:pt x="86" y="203"/>
                  <a:pt x="85" y="201"/>
                  <a:pt x="85" y="198"/>
                </a:cubicBezTo>
                <a:lnTo>
                  <a:pt x="89" y="180"/>
                </a:lnTo>
                <a:cubicBezTo>
                  <a:pt x="90" y="178"/>
                  <a:pt x="92" y="177"/>
                  <a:pt x="95" y="177"/>
                </a:cubicBezTo>
                <a:cubicBezTo>
                  <a:pt x="97" y="177"/>
                  <a:pt x="107" y="176"/>
                  <a:pt x="125" y="176"/>
                </a:cubicBezTo>
                <a:cubicBezTo>
                  <a:pt x="145" y="176"/>
                  <a:pt x="155" y="176"/>
                  <a:pt x="155" y="175"/>
                </a:cubicBezTo>
                <a:cubicBezTo>
                  <a:pt x="155" y="175"/>
                  <a:pt x="157" y="164"/>
                  <a:pt x="161" y="143"/>
                </a:cubicBezTo>
                <a:cubicBezTo>
                  <a:pt x="165" y="123"/>
                  <a:pt x="168" y="110"/>
                  <a:pt x="169" y="106"/>
                </a:cubicBezTo>
                <a:cubicBezTo>
                  <a:pt x="185" y="36"/>
                  <a:pt x="216" y="0"/>
                  <a:pt x="263" y="0"/>
                </a:cubicBezTo>
                <a:cubicBezTo>
                  <a:pt x="278" y="1"/>
                  <a:pt x="292" y="6"/>
                  <a:pt x="303" y="14"/>
                </a:cubicBezTo>
                <a:cubicBezTo>
                  <a:pt x="313" y="23"/>
                  <a:pt x="318" y="34"/>
                  <a:pt x="318" y="48"/>
                </a:cubicBezTo>
                <a:cubicBezTo>
                  <a:pt x="318" y="64"/>
                  <a:pt x="314" y="75"/>
                  <a:pt x="305" y="82"/>
                </a:cubicBezTo>
                <a:cubicBezTo>
                  <a:pt x="296" y="89"/>
                  <a:pt x="286" y="92"/>
                  <a:pt x="277" y="93"/>
                </a:cubicBezTo>
                <a:cubicBezTo>
                  <a:pt x="258" y="93"/>
                  <a:pt x="249" y="84"/>
                  <a:pt x="249" y="66"/>
                </a:cubicBezTo>
                <a:cubicBezTo>
                  <a:pt x="249" y="58"/>
                  <a:pt x="251" y="51"/>
                  <a:pt x="256" y="45"/>
                </a:cubicBezTo>
                <a:cubicBezTo>
                  <a:pt x="260" y="39"/>
                  <a:pt x="265" y="34"/>
                  <a:pt x="271" y="31"/>
                </a:cubicBezTo>
                <a:lnTo>
                  <a:pt x="277" y="28"/>
                </a:lnTo>
                <a:cubicBezTo>
                  <a:pt x="270" y="25"/>
                  <a:pt x="263" y="24"/>
                  <a:pt x="257" y="24"/>
                </a:cubicBezTo>
                <a:cubicBezTo>
                  <a:pt x="252" y="24"/>
                  <a:pt x="247" y="26"/>
                  <a:pt x="243" y="30"/>
                </a:cubicBezTo>
                <a:cubicBezTo>
                  <a:pt x="238" y="35"/>
                  <a:pt x="235" y="41"/>
                  <a:pt x="233" y="48"/>
                </a:cubicBezTo>
                <a:cubicBezTo>
                  <a:pt x="230" y="61"/>
                  <a:pt x="227" y="77"/>
                  <a:pt x="223" y="98"/>
                </a:cubicBezTo>
                <a:cubicBezTo>
                  <a:pt x="219" y="119"/>
                  <a:pt x="216" y="137"/>
                  <a:pt x="213" y="152"/>
                </a:cubicBezTo>
                <a:cubicBezTo>
                  <a:pt x="210" y="166"/>
                  <a:pt x="208" y="174"/>
                  <a:pt x="208" y="175"/>
                </a:cubicBezTo>
                <a:cubicBezTo>
                  <a:pt x="208" y="176"/>
                  <a:pt x="220" y="176"/>
                  <a:pt x="243" y="176"/>
                </a:cubicBezTo>
                <a:cubicBezTo>
                  <a:pt x="263" y="176"/>
                  <a:pt x="274" y="176"/>
                  <a:pt x="277" y="177"/>
                </a:cubicBezTo>
                <a:cubicBezTo>
                  <a:pt x="280" y="177"/>
                  <a:pt x="282" y="178"/>
                  <a:pt x="284" y="181"/>
                </a:cubicBezTo>
                <a:cubicBezTo>
                  <a:pt x="284" y="182"/>
                  <a:pt x="284" y="186"/>
                  <a:pt x="283" y="191"/>
                </a:cubicBezTo>
                <a:cubicBezTo>
                  <a:pt x="281" y="197"/>
                  <a:pt x="280" y="200"/>
                  <a:pt x="279" y="202"/>
                </a:cubicBezTo>
                <a:cubicBezTo>
                  <a:pt x="278" y="204"/>
                  <a:pt x="277" y="205"/>
                  <a:pt x="274" y="205"/>
                </a:cubicBezTo>
                <a:cubicBezTo>
                  <a:pt x="271" y="205"/>
                  <a:pt x="259" y="205"/>
                  <a:pt x="239" y="206"/>
                </a:cubicBezTo>
                <a:lnTo>
                  <a:pt x="203" y="206"/>
                </a:lnTo>
                <a:lnTo>
                  <a:pt x="188" y="284"/>
                </a:lnTo>
                <a:cubicBezTo>
                  <a:pt x="168" y="390"/>
                  <a:pt x="153" y="457"/>
                  <a:pt x="145" y="484"/>
                </a:cubicBezTo>
                <a:cubicBezTo>
                  <a:pt x="134" y="520"/>
                  <a:pt x="119" y="547"/>
                  <a:pt x="100" y="564"/>
                </a:cubicBezTo>
                <a:cubicBezTo>
                  <a:pt x="85" y="578"/>
                  <a:pt x="69" y="585"/>
                  <a:pt x="53" y="585"/>
                </a:cubicBezTo>
                <a:cubicBezTo>
                  <a:pt x="40" y="585"/>
                  <a:pt x="27" y="581"/>
                  <a:pt x="16" y="573"/>
                </a:cubicBezTo>
                <a:cubicBezTo>
                  <a:pt x="5" y="565"/>
                  <a:pt x="0" y="553"/>
                  <a:pt x="0" y="538"/>
                </a:cubicBezTo>
                <a:cubicBezTo>
                  <a:pt x="0" y="522"/>
                  <a:pt x="4" y="511"/>
                  <a:pt x="13" y="504"/>
                </a:cubicBezTo>
                <a:cubicBezTo>
                  <a:pt x="22" y="496"/>
                  <a:pt x="31" y="493"/>
                  <a:pt x="40" y="493"/>
                </a:cubicBezTo>
                <a:cubicBezTo>
                  <a:pt x="59" y="493"/>
                  <a:pt x="68" y="502"/>
                  <a:pt x="68" y="520"/>
                </a:cubicBezTo>
                <a:cubicBezTo>
                  <a:pt x="68" y="528"/>
                  <a:pt x="66" y="535"/>
                  <a:pt x="61" y="541"/>
                </a:cubicBezTo>
                <a:cubicBezTo>
                  <a:pt x="56" y="547"/>
                  <a:pt x="51" y="551"/>
                  <a:pt x="46" y="554"/>
                </a:cubicBezTo>
                <a:lnTo>
                  <a:pt x="40" y="5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4082400" y="414756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0" y="321"/>
                </a:moveTo>
                <a:cubicBezTo>
                  <a:pt x="0" y="292"/>
                  <a:pt x="3" y="264"/>
                  <a:pt x="7" y="237"/>
                </a:cubicBezTo>
                <a:cubicBezTo>
                  <a:pt x="11" y="211"/>
                  <a:pt x="16" y="188"/>
                  <a:pt x="22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6" y="94"/>
                  <a:pt x="65" y="79"/>
                  <a:pt x="71" y="69"/>
                </a:cubicBezTo>
                <a:cubicBezTo>
                  <a:pt x="77" y="59"/>
                  <a:pt x="86" y="48"/>
                  <a:pt x="98" y="36"/>
                </a:cubicBezTo>
                <a:cubicBezTo>
                  <a:pt x="110" y="24"/>
                  <a:pt x="117" y="16"/>
                  <a:pt x="119" y="14"/>
                </a:cubicBezTo>
                <a:cubicBezTo>
                  <a:pt x="121" y="11"/>
                  <a:pt x="126" y="7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2"/>
                  <a:pt x="144" y="20"/>
                </a:cubicBezTo>
                <a:cubicBezTo>
                  <a:pt x="137" y="27"/>
                  <a:pt x="128" y="39"/>
                  <a:pt x="118" y="54"/>
                </a:cubicBezTo>
                <a:cubicBezTo>
                  <a:pt x="107" y="69"/>
                  <a:pt x="97" y="87"/>
                  <a:pt x="86" y="109"/>
                </a:cubicBezTo>
                <a:cubicBezTo>
                  <a:pt x="75" y="131"/>
                  <a:pt x="66" y="160"/>
                  <a:pt x="58" y="197"/>
                </a:cubicBezTo>
                <a:cubicBezTo>
                  <a:pt x="51" y="235"/>
                  <a:pt x="47" y="276"/>
                  <a:pt x="47" y="321"/>
                </a:cubicBezTo>
                <a:cubicBezTo>
                  <a:pt x="47" y="367"/>
                  <a:pt x="51" y="409"/>
                  <a:pt x="58" y="445"/>
                </a:cubicBezTo>
                <a:cubicBezTo>
                  <a:pt x="66" y="482"/>
                  <a:pt x="75" y="512"/>
                  <a:pt x="85" y="534"/>
                </a:cubicBezTo>
                <a:cubicBezTo>
                  <a:pt x="96" y="557"/>
                  <a:pt x="106" y="576"/>
                  <a:pt x="117" y="590"/>
                </a:cubicBezTo>
                <a:cubicBezTo>
                  <a:pt x="128" y="604"/>
                  <a:pt x="137" y="615"/>
                  <a:pt x="144" y="624"/>
                </a:cubicBezTo>
                <a:cubicBezTo>
                  <a:pt x="151" y="632"/>
                  <a:pt x="155" y="637"/>
                  <a:pt x="155" y="637"/>
                </a:cubicBezTo>
                <a:cubicBezTo>
                  <a:pt x="155" y="641"/>
                  <a:pt x="152" y="643"/>
                  <a:pt x="145" y="643"/>
                </a:cubicBezTo>
                <a:lnTo>
                  <a:pt x="143" y="643"/>
                </a:lnTo>
                <a:lnTo>
                  <a:pt x="135" y="643"/>
                </a:lnTo>
                <a:lnTo>
                  <a:pt x="117" y="627"/>
                </a:lnTo>
                <a:cubicBezTo>
                  <a:pt x="77" y="591"/>
                  <a:pt x="46" y="546"/>
                  <a:pt x="28" y="492"/>
                </a:cubicBezTo>
                <a:cubicBezTo>
                  <a:pt x="10" y="437"/>
                  <a:pt x="0" y="381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4156560" y="4163040"/>
            <a:ext cx="191160" cy="158400"/>
          </a:xfrm>
          <a:custGeom>
            <a:avLst/>
            <a:gdLst/>
            <a:ahLst/>
            <a:rect l="0" t="0" r="r" b="b"/>
            <a:pathLst>
              <a:path w="531" h="440">
                <a:moveTo>
                  <a:pt x="11" y="440"/>
                </a:moveTo>
                <a:lnTo>
                  <a:pt x="9" y="440"/>
                </a:lnTo>
                <a:cubicBezTo>
                  <a:pt x="3" y="440"/>
                  <a:pt x="0" y="437"/>
                  <a:pt x="0" y="432"/>
                </a:cubicBezTo>
                <a:cubicBezTo>
                  <a:pt x="0" y="431"/>
                  <a:pt x="1" y="427"/>
                  <a:pt x="2" y="422"/>
                </a:cubicBezTo>
                <a:cubicBezTo>
                  <a:pt x="4" y="416"/>
                  <a:pt x="5" y="413"/>
                  <a:pt x="7" y="412"/>
                </a:cubicBezTo>
                <a:cubicBezTo>
                  <a:pt x="8" y="411"/>
                  <a:pt x="12" y="410"/>
                  <a:pt x="19" y="410"/>
                </a:cubicBezTo>
                <a:cubicBezTo>
                  <a:pt x="56" y="409"/>
                  <a:pt x="85" y="398"/>
                  <a:pt x="106" y="377"/>
                </a:cubicBezTo>
                <a:cubicBezTo>
                  <a:pt x="110" y="372"/>
                  <a:pt x="135" y="345"/>
                  <a:pt x="180" y="296"/>
                </a:cubicBezTo>
                <a:cubicBezTo>
                  <a:pt x="225" y="246"/>
                  <a:pt x="248" y="221"/>
                  <a:pt x="247" y="220"/>
                </a:cubicBezTo>
                <a:cubicBezTo>
                  <a:pt x="201" y="101"/>
                  <a:pt x="176" y="40"/>
                  <a:pt x="174" y="38"/>
                </a:cubicBezTo>
                <a:cubicBezTo>
                  <a:pt x="170" y="33"/>
                  <a:pt x="157" y="30"/>
                  <a:pt x="134" y="30"/>
                </a:cubicBezTo>
                <a:lnTo>
                  <a:pt x="116" y="30"/>
                </a:lnTo>
                <a:cubicBezTo>
                  <a:pt x="113" y="27"/>
                  <a:pt x="112" y="26"/>
                  <a:pt x="112" y="25"/>
                </a:cubicBezTo>
                <a:cubicBezTo>
                  <a:pt x="112" y="24"/>
                  <a:pt x="112" y="20"/>
                  <a:pt x="113" y="13"/>
                </a:cubicBezTo>
                <a:cubicBezTo>
                  <a:pt x="115" y="7"/>
                  <a:pt x="117" y="3"/>
                  <a:pt x="120" y="0"/>
                </a:cubicBezTo>
                <a:lnTo>
                  <a:pt x="129" y="0"/>
                </a:lnTo>
                <a:cubicBezTo>
                  <a:pt x="143" y="1"/>
                  <a:pt x="169" y="2"/>
                  <a:pt x="206" y="2"/>
                </a:cubicBezTo>
                <a:cubicBezTo>
                  <a:pt x="220" y="2"/>
                  <a:pt x="233" y="2"/>
                  <a:pt x="245" y="2"/>
                </a:cubicBezTo>
                <a:cubicBezTo>
                  <a:pt x="257" y="2"/>
                  <a:pt x="267" y="1"/>
                  <a:pt x="274" y="1"/>
                </a:cubicBezTo>
                <a:cubicBezTo>
                  <a:pt x="282" y="1"/>
                  <a:pt x="286" y="1"/>
                  <a:pt x="287" y="1"/>
                </a:cubicBezTo>
                <a:cubicBezTo>
                  <a:pt x="294" y="1"/>
                  <a:pt x="298" y="3"/>
                  <a:pt x="298" y="8"/>
                </a:cubicBezTo>
                <a:cubicBezTo>
                  <a:pt x="298" y="9"/>
                  <a:pt x="298" y="11"/>
                  <a:pt x="297" y="16"/>
                </a:cubicBezTo>
                <a:cubicBezTo>
                  <a:pt x="295" y="23"/>
                  <a:pt x="294" y="27"/>
                  <a:pt x="292" y="28"/>
                </a:cubicBezTo>
                <a:cubicBezTo>
                  <a:pt x="291" y="29"/>
                  <a:pt x="288" y="30"/>
                  <a:pt x="282" y="30"/>
                </a:cubicBezTo>
                <a:cubicBezTo>
                  <a:pt x="269" y="31"/>
                  <a:pt x="257" y="35"/>
                  <a:pt x="247" y="41"/>
                </a:cubicBezTo>
                <a:lnTo>
                  <a:pt x="297" y="166"/>
                </a:lnTo>
                <a:lnTo>
                  <a:pt x="331" y="128"/>
                </a:lnTo>
                <a:cubicBezTo>
                  <a:pt x="377" y="80"/>
                  <a:pt x="399" y="53"/>
                  <a:pt x="399" y="48"/>
                </a:cubicBezTo>
                <a:cubicBezTo>
                  <a:pt x="399" y="40"/>
                  <a:pt x="394" y="34"/>
                  <a:pt x="384" y="31"/>
                </a:cubicBezTo>
                <a:cubicBezTo>
                  <a:pt x="382" y="31"/>
                  <a:pt x="379" y="31"/>
                  <a:pt x="375" y="30"/>
                </a:cubicBezTo>
                <a:cubicBezTo>
                  <a:pt x="369" y="30"/>
                  <a:pt x="366" y="28"/>
                  <a:pt x="366" y="23"/>
                </a:cubicBezTo>
                <a:cubicBezTo>
                  <a:pt x="366" y="22"/>
                  <a:pt x="366" y="19"/>
                  <a:pt x="367" y="13"/>
                </a:cubicBezTo>
                <a:cubicBezTo>
                  <a:pt x="369" y="7"/>
                  <a:pt x="371" y="3"/>
                  <a:pt x="373" y="0"/>
                </a:cubicBezTo>
                <a:lnTo>
                  <a:pt x="381" y="0"/>
                </a:lnTo>
                <a:cubicBezTo>
                  <a:pt x="382" y="0"/>
                  <a:pt x="387" y="0"/>
                  <a:pt x="397" y="0"/>
                </a:cubicBezTo>
                <a:cubicBezTo>
                  <a:pt x="407" y="0"/>
                  <a:pt x="419" y="1"/>
                  <a:pt x="432" y="2"/>
                </a:cubicBezTo>
                <a:cubicBezTo>
                  <a:pt x="445" y="3"/>
                  <a:pt x="453" y="3"/>
                  <a:pt x="458" y="2"/>
                </a:cubicBezTo>
                <a:cubicBezTo>
                  <a:pt x="497" y="2"/>
                  <a:pt x="518" y="2"/>
                  <a:pt x="522" y="0"/>
                </a:cubicBezTo>
                <a:lnTo>
                  <a:pt x="527" y="0"/>
                </a:lnTo>
                <a:cubicBezTo>
                  <a:pt x="530" y="3"/>
                  <a:pt x="531" y="6"/>
                  <a:pt x="531" y="7"/>
                </a:cubicBezTo>
                <a:cubicBezTo>
                  <a:pt x="530" y="18"/>
                  <a:pt x="528" y="26"/>
                  <a:pt x="524" y="30"/>
                </a:cubicBezTo>
                <a:lnTo>
                  <a:pt x="513" y="30"/>
                </a:lnTo>
                <a:cubicBezTo>
                  <a:pt x="499" y="30"/>
                  <a:pt x="486" y="32"/>
                  <a:pt x="474" y="36"/>
                </a:cubicBezTo>
                <a:cubicBezTo>
                  <a:pt x="463" y="39"/>
                  <a:pt x="454" y="44"/>
                  <a:pt x="448" y="48"/>
                </a:cubicBezTo>
                <a:cubicBezTo>
                  <a:pt x="442" y="51"/>
                  <a:pt x="437" y="55"/>
                  <a:pt x="432" y="59"/>
                </a:cubicBezTo>
                <a:lnTo>
                  <a:pt x="425" y="65"/>
                </a:lnTo>
                <a:cubicBezTo>
                  <a:pt x="425" y="64"/>
                  <a:pt x="405" y="87"/>
                  <a:pt x="364" y="132"/>
                </a:cubicBezTo>
                <a:lnTo>
                  <a:pt x="308" y="193"/>
                </a:lnTo>
                <a:cubicBezTo>
                  <a:pt x="308" y="194"/>
                  <a:pt x="314" y="211"/>
                  <a:pt x="328" y="245"/>
                </a:cubicBezTo>
                <a:cubicBezTo>
                  <a:pt x="341" y="278"/>
                  <a:pt x="355" y="313"/>
                  <a:pt x="370" y="348"/>
                </a:cubicBezTo>
                <a:cubicBezTo>
                  <a:pt x="385" y="384"/>
                  <a:pt x="393" y="402"/>
                  <a:pt x="394" y="404"/>
                </a:cubicBezTo>
                <a:cubicBezTo>
                  <a:pt x="398" y="407"/>
                  <a:pt x="411" y="410"/>
                  <a:pt x="433" y="410"/>
                </a:cubicBezTo>
                <a:cubicBezTo>
                  <a:pt x="448" y="410"/>
                  <a:pt x="456" y="412"/>
                  <a:pt x="456" y="416"/>
                </a:cubicBezTo>
                <a:cubicBezTo>
                  <a:pt x="456" y="417"/>
                  <a:pt x="455" y="420"/>
                  <a:pt x="454" y="425"/>
                </a:cubicBezTo>
                <a:cubicBezTo>
                  <a:pt x="453" y="432"/>
                  <a:pt x="451" y="436"/>
                  <a:pt x="450" y="437"/>
                </a:cubicBezTo>
                <a:cubicBezTo>
                  <a:pt x="448" y="438"/>
                  <a:pt x="445" y="439"/>
                  <a:pt x="441" y="439"/>
                </a:cubicBezTo>
                <a:cubicBezTo>
                  <a:pt x="439" y="439"/>
                  <a:pt x="432" y="439"/>
                  <a:pt x="420" y="439"/>
                </a:cubicBezTo>
                <a:cubicBezTo>
                  <a:pt x="407" y="439"/>
                  <a:pt x="388" y="439"/>
                  <a:pt x="362" y="438"/>
                </a:cubicBezTo>
                <a:cubicBezTo>
                  <a:pt x="335" y="438"/>
                  <a:pt x="316" y="438"/>
                  <a:pt x="302" y="438"/>
                </a:cubicBezTo>
                <a:cubicBezTo>
                  <a:pt x="288" y="438"/>
                  <a:pt x="281" y="438"/>
                  <a:pt x="279" y="439"/>
                </a:cubicBezTo>
                <a:cubicBezTo>
                  <a:pt x="272" y="439"/>
                  <a:pt x="268" y="437"/>
                  <a:pt x="268" y="433"/>
                </a:cubicBezTo>
                <a:cubicBezTo>
                  <a:pt x="268" y="433"/>
                  <a:pt x="269" y="429"/>
                  <a:pt x="270" y="423"/>
                </a:cubicBezTo>
                <a:cubicBezTo>
                  <a:pt x="271" y="419"/>
                  <a:pt x="271" y="416"/>
                  <a:pt x="272" y="415"/>
                </a:cubicBezTo>
                <a:cubicBezTo>
                  <a:pt x="273" y="413"/>
                  <a:pt x="274" y="412"/>
                  <a:pt x="276" y="411"/>
                </a:cubicBezTo>
                <a:cubicBezTo>
                  <a:pt x="277" y="411"/>
                  <a:pt x="279" y="410"/>
                  <a:pt x="281" y="410"/>
                </a:cubicBezTo>
                <a:cubicBezTo>
                  <a:pt x="284" y="410"/>
                  <a:pt x="287" y="409"/>
                  <a:pt x="292" y="409"/>
                </a:cubicBezTo>
                <a:cubicBezTo>
                  <a:pt x="296" y="409"/>
                  <a:pt x="301" y="408"/>
                  <a:pt x="308" y="405"/>
                </a:cubicBezTo>
                <a:cubicBezTo>
                  <a:pt x="316" y="401"/>
                  <a:pt x="319" y="399"/>
                  <a:pt x="319" y="398"/>
                </a:cubicBezTo>
                <a:cubicBezTo>
                  <a:pt x="319" y="398"/>
                  <a:pt x="309" y="373"/>
                  <a:pt x="289" y="323"/>
                </a:cubicBezTo>
                <a:lnTo>
                  <a:pt x="259" y="248"/>
                </a:lnTo>
                <a:cubicBezTo>
                  <a:pt x="178" y="335"/>
                  <a:pt x="137" y="381"/>
                  <a:pt x="135" y="386"/>
                </a:cubicBezTo>
                <a:cubicBezTo>
                  <a:pt x="133" y="389"/>
                  <a:pt x="132" y="392"/>
                  <a:pt x="132" y="393"/>
                </a:cubicBezTo>
                <a:cubicBezTo>
                  <a:pt x="132" y="401"/>
                  <a:pt x="139" y="407"/>
                  <a:pt x="151" y="409"/>
                </a:cubicBezTo>
                <a:cubicBezTo>
                  <a:pt x="152" y="409"/>
                  <a:pt x="153" y="409"/>
                  <a:pt x="155" y="409"/>
                </a:cubicBezTo>
                <a:cubicBezTo>
                  <a:pt x="157" y="409"/>
                  <a:pt x="158" y="410"/>
                  <a:pt x="159" y="410"/>
                </a:cubicBezTo>
                <a:cubicBezTo>
                  <a:pt x="160" y="410"/>
                  <a:pt x="161" y="410"/>
                  <a:pt x="161" y="410"/>
                </a:cubicBezTo>
                <a:cubicBezTo>
                  <a:pt x="162" y="410"/>
                  <a:pt x="162" y="410"/>
                  <a:pt x="163" y="411"/>
                </a:cubicBezTo>
                <a:cubicBezTo>
                  <a:pt x="164" y="411"/>
                  <a:pt x="165" y="412"/>
                  <a:pt x="165" y="413"/>
                </a:cubicBezTo>
                <a:cubicBezTo>
                  <a:pt x="166" y="413"/>
                  <a:pt x="166" y="415"/>
                  <a:pt x="166" y="417"/>
                </a:cubicBezTo>
                <a:cubicBezTo>
                  <a:pt x="166" y="421"/>
                  <a:pt x="165" y="424"/>
                  <a:pt x="165" y="427"/>
                </a:cubicBezTo>
                <a:cubicBezTo>
                  <a:pt x="163" y="433"/>
                  <a:pt x="162" y="436"/>
                  <a:pt x="161" y="437"/>
                </a:cubicBezTo>
                <a:cubicBezTo>
                  <a:pt x="159" y="438"/>
                  <a:pt x="156" y="438"/>
                  <a:pt x="151" y="439"/>
                </a:cubicBezTo>
                <a:cubicBezTo>
                  <a:pt x="150" y="439"/>
                  <a:pt x="146" y="439"/>
                  <a:pt x="140" y="439"/>
                </a:cubicBezTo>
                <a:cubicBezTo>
                  <a:pt x="133" y="439"/>
                  <a:pt x="124" y="439"/>
                  <a:pt x="113" y="438"/>
                </a:cubicBezTo>
                <a:cubicBezTo>
                  <a:pt x="101" y="438"/>
                  <a:pt x="88" y="438"/>
                  <a:pt x="75" y="438"/>
                </a:cubicBezTo>
                <a:cubicBezTo>
                  <a:pt x="41" y="438"/>
                  <a:pt x="20" y="439"/>
                  <a:pt x="11" y="4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4382280" y="4114800"/>
            <a:ext cx="39240" cy="163440"/>
          </a:xfrm>
          <a:custGeom>
            <a:avLst/>
            <a:gdLst/>
            <a:ahLst/>
            <a:rect l="0" t="0" r="r" b="b"/>
            <a:pathLst>
              <a:path w="109" h="454">
                <a:moveTo>
                  <a:pt x="0" y="227"/>
                </a:moveTo>
                <a:cubicBezTo>
                  <a:pt x="0" y="206"/>
                  <a:pt x="1" y="187"/>
                  <a:pt x="4" y="168"/>
                </a:cubicBezTo>
                <a:cubicBezTo>
                  <a:pt x="7" y="149"/>
                  <a:pt x="11" y="133"/>
                  <a:pt x="15" y="118"/>
                </a:cubicBezTo>
                <a:cubicBezTo>
                  <a:pt x="19" y="105"/>
                  <a:pt x="24" y="91"/>
                  <a:pt x="32" y="78"/>
                </a:cubicBezTo>
                <a:cubicBezTo>
                  <a:pt x="39" y="65"/>
                  <a:pt x="45" y="55"/>
                  <a:pt x="49" y="48"/>
                </a:cubicBezTo>
                <a:cubicBezTo>
                  <a:pt x="53" y="41"/>
                  <a:pt x="59" y="33"/>
                  <a:pt x="68" y="24"/>
                </a:cubicBezTo>
                <a:cubicBezTo>
                  <a:pt x="76" y="16"/>
                  <a:pt x="81" y="11"/>
                  <a:pt x="83" y="9"/>
                </a:cubicBezTo>
                <a:cubicBezTo>
                  <a:pt x="84" y="7"/>
                  <a:pt x="89" y="4"/>
                  <a:pt x="95" y="0"/>
                </a:cubicBezTo>
                <a:lnTo>
                  <a:pt x="101" y="0"/>
                </a:lnTo>
                <a:lnTo>
                  <a:pt x="103" y="0"/>
                </a:lnTo>
                <a:cubicBezTo>
                  <a:pt x="107" y="0"/>
                  <a:pt x="109" y="1"/>
                  <a:pt x="109" y="4"/>
                </a:cubicBezTo>
                <a:cubicBezTo>
                  <a:pt x="109" y="5"/>
                  <a:pt x="107" y="8"/>
                  <a:pt x="102" y="13"/>
                </a:cubicBezTo>
                <a:cubicBezTo>
                  <a:pt x="96" y="19"/>
                  <a:pt x="90" y="27"/>
                  <a:pt x="82" y="37"/>
                </a:cubicBezTo>
                <a:cubicBezTo>
                  <a:pt x="75" y="48"/>
                  <a:pt x="67" y="61"/>
                  <a:pt x="60" y="76"/>
                </a:cubicBezTo>
                <a:cubicBezTo>
                  <a:pt x="52" y="92"/>
                  <a:pt x="46" y="112"/>
                  <a:pt x="41" y="140"/>
                </a:cubicBezTo>
                <a:cubicBezTo>
                  <a:pt x="36" y="166"/>
                  <a:pt x="33" y="195"/>
                  <a:pt x="33" y="227"/>
                </a:cubicBezTo>
                <a:cubicBezTo>
                  <a:pt x="33" y="259"/>
                  <a:pt x="36" y="288"/>
                  <a:pt x="41" y="314"/>
                </a:cubicBezTo>
                <a:cubicBezTo>
                  <a:pt x="46" y="340"/>
                  <a:pt x="52" y="361"/>
                  <a:pt x="59" y="377"/>
                </a:cubicBezTo>
                <a:cubicBezTo>
                  <a:pt x="67" y="393"/>
                  <a:pt x="74" y="406"/>
                  <a:pt x="81" y="416"/>
                </a:cubicBezTo>
                <a:cubicBezTo>
                  <a:pt x="90" y="426"/>
                  <a:pt x="96" y="434"/>
                  <a:pt x="102" y="440"/>
                </a:cubicBezTo>
                <a:cubicBezTo>
                  <a:pt x="107" y="446"/>
                  <a:pt x="109" y="450"/>
                  <a:pt x="109" y="450"/>
                </a:cubicBezTo>
                <a:cubicBezTo>
                  <a:pt x="109" y="453"/>
                  <a:pt x="107" y="454"/>
                  <a:pt x="102" y="454"/>
                </a:cubicBezTo>
                <a:lnTo>
                  <a:pt x="101" y="454"/>
                </a:lnTo>
                <a:lnTo>
                  <a:pt x="95" y="454"/>
                </a:lnTo>
                <a:lnTo>
                  <a:pt x="81" y="443"/>
                </a:lnTo>
                <a:cubicBezTo>
                  <a:pt x="53" y="417"/>
                  <a:pt x="32" y="385"/>
                  <a:pt x="19" y="347"/>
                </a:cubicBezTo>
                <a:cubicBezTo>
                  <a:pt x="6" y="309"/>
                  <a:pt x="0" y="269"/>
                  <a:pt x="0" y="2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4433760" y="412920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5" y="28"/>
                </a:moveTo>
                <a:cubicBezTo>
                  <a:pt x="75" y="20"/>
                  <a:pt x="78" y="14"/>
                  <a:pt x="84" y="9"/>
                </a:cubicBezTo>
                <a:cubicBezTo>
                  <a:pt x="89" y="3"/>
                  <a:pt x="96" y="0"/>
                  <a:pt x="104" y="0"/>
                </a:cubicBezTo>
                <a:cubicBezTo>
                  <a:pt x="109" y="0"/>
                  <a:pt x="114" y="2"/>
                  <a:pt x="117" y="5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90" y="47"/>
                  <a:pt x="85" y="46"/>
                  <a:pt x="81" y="43"/>
                </a:cubicBezTo>
                <a:cubicBezTo>
                  <a:pt x="78" y="40"/>
                  <a:pt x="75" y="35"/>
                  <a:pt x="75" y="28"/>
                </a:cubicBezTo>
                <a:moveTo>
                  <a:pt x="0" y="170"/>
                </a:moveTo>
                <a:cubicBezTo>
                  <a:pt x="0" y="167"/>
                  <a:pt x="2" y="162"/>
                  <a:pt x="4" y="155"/>
                </a:cubicBezTo>
                <a:cubicBezTo>
                  <a:pt x="7" y="148"/>
                  <a:pt x="11" y="141"/>
                  <a:pt x="15" y="132"/>
                </a:cubicBezTo>
                <a:cubicBezTo>
                  <a:pt x="20" y="124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5" y="99"/>
                  <a:pt x="85" y="103"/>
                  <a:pt x="93" y="110"/>
                </a:cubicBezTo>
                <a:cubicBezTo>
                  <a:pt x="101" y="117"/>
                  <a:pt x="105" y="126"/>
                  <a:pt x="105" y="138"/>
                </a:cubicBezTo>
                <a:cubicBezTo>
                  <a:pt x="105" y="143"/>
                  <a:pt x="103" y="151"/>
                  <a:pt x="99" y="163"/>
                </a:cubicBezTo>
                <a:cubicBezTo>
                  <a:pt x="94" y="175"/>
                  <a:pt x="88" y="191"/>
                  <a:pt x="81" y="211"/>
                </a:cubicBezTo>
                <a:cubicBezTo>
                  <a:pt x="73" y="231"/>
                  <a:pt x="65" y="249"/>
                  <a:pt x="60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70" y="289"/>
                  <a:pt x="73" y="288"/>
                  <a:pt x="76" y="288"/>
                </a:cubicBezTo>
                <a:cubicBezTo>
                  <a:pt x="79" y="287"/>
                  <a:pt x="82" y="284"/>
                  <a:pt x="86" y="281"/>
                </a:cubicBezTo>
                <a:cubicBezTo>
                  <a:pt x="90" y="278"/>
                  <a:pt x="94" y="273"/>
                  <a:pt x="98" y="265"/>
                </a:cubicBezTo>
                <a:cubicBezTo>
                  <a:pt x="102" y="258"/>
                  <a:pt x="106" y="249"/>
                  <a:pt x="110" y="239"/>
                </a:cubicBezTo>
                <a:cubicBezTo>
                  <a:pt x="110" y="235"/>
                  <a:pt x="111" y="232"/>
                  <a:pt x="112" y="231"/>
                </a:cubicBezTo>
                <a:cubicBezTo>
                  <a:pt x="112" y="231"/>
                  <a:pt x="115" y="230"/>
                  <a:pt x="120" y="230"/>
                </a:cubicBezTo>
                <a:cubicBezTo>
                  <a:pt x="126" y="230"/>
                  <a:pt x="129" y="232"/>
                  <a:pt x="129" y="236"/>
                </a:cubicBezTo>
                <a:cubicBezTo>
                  <a:pt x="129" y="238"/>
                  <a:pt x="127" y="243"/>
                  <a:pt x="125" y="250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8" y="281"/>
                  <a:pt x="102" y="289"/>
                  <a:pt x="93" y="296"/>
                </a:cubicBezTo>
                <a:cubicBezTo>
                  <a:pt x="84" y="302"/>
                  <a:pt x="75" y="306"/>
                  <a:pt x="64" y="306"/>
                </a:cubicBezTo>
                <a:cubicBezTo>
                  <a:pt x="54" y="306"/>
                  <a:pt x="45" y="302"/>
                  <a:pt x="37" y="296"/>
                </a:cubicBezTo>
                <a:cubicBezTo>
                  <a:pt x="29" y="290"/>
                  <a:pt x="24" y="280"/>
                  <a:pt x="24" y="267"/>
                </a:cubicBezTo>
                <a:cubicBezTo>
                  <a:pt x="24" y="262"/>
                  <a:pt x="25" y="257"/>
                  <a:pt x="26" y="253"/>
                </a:cubicBezTo>
                <a:cubicBezTo>
                  <a:pt x="28" y="248"/>
                  <a:pt x="34" y="230"/>
                  <a:pt x="46" y="200"/>
                </a:cubicBezTo>
                <a:cubicBezTo>
                  <a:pt x="57" y="169"/>
                  <a:pt x="64" y="151"/>
                  <a:pt x="66" y="145"/>
                </a:cubicBezTo>
                <a:cubicBezTo>
                  <a:pt x="69" y="139"/>
                  <a:pt x="70" y="133"/>
                  <a:pt x="70" y="127"/>
                </a:cubicBezTo>
                <a:cubicBezTo>
                  <a:pt x="70" y="120"/>
                  <a:pt x="68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6" y="131"/>
                </a:cubicBezTo>
                <a:cubicBezTo>
                  <a:pt x="28" y="141"/>
                  <a:pt x="22" y="154"/>
                  <a:pt x="18" y="170"/>
                </a:cubicBezTo>
                <a:lnTo>
                  <a:pt x="17" y="171"/>
                </a:lnTo>
                <a:lnTo>
                  <a:pt x="17" y="172"/>
                </a:lnTo>
                <a:cubicBezTo>
                  <a:pt x="17" y="173"/>
                  <a:pt x="17" y="173"/>
                  <a:pt x="16" y="173"/>
                </a:cubicBezTo>
                <a:cubicBezTo>
                  <a:pt x="15" y="173"/>
                  <a:pt x="15" y="174"/>
                  <a:pt x="15" y="174"/>
                </a:cubicBezTo>
                <a:cubicBezTo>
                  <a:pt x="14" y="174"/>
                  <a:pt x="14" y="174"/>
                  <a:pt x="13" y="174"/>
                </a:cubicBezTo>
                <a:cubicBezTo>
                  <a:pt x="12" y="174"/>
                  <a:pt x="11" y="174"/>
                  <a:pt x="9" y="174"/>
                </a:cubicBezTo>
                <a:lnTo>
                  <a:pt x="3" y="174"/>
                </a:lnTo>
                <a:cubicBezTo>
                  <a:pt x="1" y="172"/>
                  <a:pt x="0" y="170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4495680" y="4114800"/>
            <a:ext cx="39240" cy="163440"/>
          </a:xfrm>
          <a:custGeom>
            <a:avLst/>
            <a:gdLst/>
            <a:ahLst/>
            <a:rect l="0" t="0" r="r" b="b"/>
            <a:pathLst>
              <a:path w="109" h="454">
                <a:moveTo>
                  <a:pt x="2" y="0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7" y="10"/>
                </a:lnTo>
                <a:cubicBezTo>
                  <a:pt x="55" y="36"/>
                  <a:pt x="76" y="68"/>
                  <a:pt x="89" y="107"/>
                </a:cubicBezTo>
                <a:cubicBezTo>
                  <a:pt x="103" y="146"/>
                  <a:pt x="109" y="186"/>
                  <a:pt x="109" y="227"/>
                </a:cubicBezTo>
                <a:cubicBezTo>
                  <a:pt x="109" y="248"/>
                  <a:pt x="108" y="268"/>
                  <a:pt x="105" y="287"/>
                </a:cubicBezTo>
                <a:cubicBezTo>
                  <a:pt x="102" y="306"/>
                  <a:pt x="98" y="322"/>
                  <a:pt x="93" y="335"/>
                </a:cubicBezTo>
                <a:cubicBezTo>
                  <a:pt x="90" y="349"/>
                  <a:pt x="84" y="362"/>
                  <a:pt x="77" y="375"/>
                </a:cubicBezTo>
                <a:cubicBezTo>
                  <a:pt x="69" y="388"/>
                  <a:pt x="64" y="399"/>
                  <a:pt x="59" y="406"/>
                </a:cubicBezTo>
                <a:cubicBezTo>
                  <a:pt x="55" y="412"/>
                  <a:pt x="49" y="420"/>
                  <a:pt x="41" y="429"/>
                </a:cubicBezTo>
                <a:cubicBezTo>
                  <a:pt x="33" y="437"/>
                  <a:pt x="28" y="442"/>
                  <a:pt x="26" y="444"/>
                </a:cubicBezTo>
                <a:cubicBezTo>
                  <a:pt x="25" y="445"/>
                  <a:pt x="21" y="448"/>
                  <a:pt x="16" y="452"/>
                </a:cubicBezTo>
                <a:cubicBezTo>
                  <a:pt x="15" y="453"/>
                  <a:pt x="14" y="454"/>
                  <a:pt x="14" y="454"/>
                </a:cubicBezTo>
                <a:lnTo>
                  <a:pt x="9" y="454"/>
                </a:lnTo>
                <a:cubicBezTo>
                  <a:pt x="6" y="454"/>
                  <a:pt x="5" y="454"/>
                  <a:pt x="4" y="454"/>
                </a:cubicBezTo>
                <a:cubicBezTo>
                  <a:pt x="3" y="454"/>
                  <a:pt x="2" y="454"/>
                  <a:pt x="1" y="453"/>
                </a:cubicBezTo>
                <a:cubicBezTo>
                  <a:pt x="1" y="452"/>
                  <a:pt x="0" y="450"/>
                  <a:pt x="0" y="449"/>
                </a:cubicBezTo>
                <a:cubicBezTo>
                  <a:pt x="0" y="448"/>
                  <a:pt x="2" y="446"/>
                  <a:pt x="5" y="443"/>
                </a:cubicBezTo>
                <a:cubicBezTo>
                  <a:pt x="52" y="394"/>
                  <a:pt x="75" y="322"/>
                  <a:pt x="75" y="227"/>
                </a:cubicBezTo>
                <a:cubicBezTo>
                  <a:pt x="75" y="132"/>
                  <a:pt x="52" y="60"/>
                  <a:pt x="5" y="11"/>
                </a:cubicBezTo>
                <a:cubicBezTo>
                  <a:pt x="2" y="7"/>
                  <a:pt x="0" y="5"/>
                  <a:pt x="0" y="5"/>
                </a:cubicBezTo>
                <a:cubicBezTo>
                  <a:pt x="0" y="3"/>
                  <a:pt x="1" y="1"/>
                  <a:pt x="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4574520" y="414756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9" y="52"/>
                  <a:pt x="108" y="97"/>
                  <a:pt x="127" y="152"/>
                </a:cubicBezTo>
                <a:cubicBezTo>
                  <a:pt x="145" y="206"/>
                  <a:pt x="154" y="263"/>
                  <a:pt x="154" y="321"/>
                </a:cubicBezTo>
                <a:cubicBezTo>
                  <a:pt x="154" y="351"/>
                  <a:pt x="152" y="379"/>
                  <a:pt x="148" y="406"/>
                </a:cubicBezTo>
                <a:cubicBezTo>
                  <a:pt x="144" y="433"/>
                  <a:pt x="139" y="456"/>
                  <a:pt x="133" y="475"/>
                </a:cubicBezTo>
                <a:cubicBezTo>
                  <a:pt x="128" y="494"/>
                  <a:pt x="120" y="512"/>
                  <a:pt x="109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70" y="595"/>
                  <a:pt x="58" y="607"/>
                </a:cubicBezTo>
                <a:cubicBezTo>
                  <a:pt x="46" y="619"/>
                  <a:pt x="39" y="626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2"/>
                  <a:pt x="20" y="642"/>
                  <a:pt x="20" y="643"/>
                </a:cubicBezTo>
                <a:lnTo>
                  <a:pt x="12" y="643"/>
                </a:lnTo>
                <a:cubicBezTo>
                  <a:pt x="9" y="643"/>
                  <a:pt x="6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40"/>
                  <a:pt x="0" y="638"/>
                  <a:pt x="0" y="635"/>
                </a:cubicBezTo>
                <a:cubicBezTo>
                  <a:pt x="0" y="635"/>
                  <a:pt x="3" y="632"/>
                  <a:pt x="7" y="627"/>
                </a:cubicBezTo>
                <a:cubicBezTo>
                  <a:pt x="74" y="558"/>
                  <a:pt x="107" y="456"/>
                  <a:pt x="107" y="321"/>
                </a:cubicBezTo>
                <a:cubicBezTo>
                  <a:pt x="107" y="187"/>
                  <a:pt x="74" y="85"/>
                  <a:pt x="7" y="16"/>
                </a:cubicBezTo>
                <a:cubicBezTo>
                  <a:pt x="3" y="11"/>
                  <a:pt x="0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4728600" y="4209480"/>
            <a:ext cx="154440" cy="99000"/>
          </a:xfrm>
          <a:custGeom>
            <a:avLst/>
            <a:gdLst/>
            <a:ahLst/>
            <a:rect l="0" t="0" r="r" b="b"/>
            <a:pathLst>
              <a:path w="429" h="275">
                <a:moveTo>
                  <a:pt x="0" y="105"/>
                </a:moveTo>
                <a:cubicBezTo>
                  <a:pt x="0" y="87"/>
                  <a:pt x="3" y="72"/>
                  <a:pt x="11" y="57"/>
                </a:cubicBezTo>
                <a:cubicBezTo>
                  <a:pt x="18" y="43"/>
                  <a:pt x="27" y="32"/>
                  <a:pt x="38" y="25"/>
                </a:cubicBezTo>
                <a:cubicBezTo>
                  <a:pt x="48" y="17"/>
                  <a:pt x="59" y="11"/>
                  <a:pt x="69" y="7"/>
                </a:cubicBezTo>
                <a:cubicBezTo>
                  <a:pt x="79" y="2"/>
                  <a:pt x="88" y="0"/>
                  <a:pt x="96" y="0"/>
                </a:cubicBezTo>
                <a:cubicBezTo>
                  <a:pt x="97" y="0"/>
                  <a:pt x="98" y="0"/>
                  <a:pt x="101" y="0"/>
                </a:cubicBezTo>
                <a:cubicBezTo>
                  <a:pt x="104" y="0"/>
                  <a:pt x="106" y="0"/>
                  <a:pt x="107" y="0"/>
                </a:cubicBezTo>
                <a:cubicBezTo>
                  <a:pt x="124" y="0"/>
                  <a:pt x="140" y="3"/>
                  <a:pt x="154" y="9"/>
                </a:cubicBezTo>
                <a:cubicBezTo>
                  <a:pt x="169" y="16"/>
                  <a:pt x="190" y="27"/>
                  <a:pt x="217" y="45"/>
                </a:cubicBezTo>
                <a:lnTo>
                  <a:pt x="249" y="65"/>
                </a:lnTo>
                <a:cubicBezTo>
                  <a:pt x="274" y="80"/>
                  <a:pt x="297" y="88"/>
                  <a:pt x="320" y="88"/>
                </a:cubicBezTo>
                <a:cubicBezTo>
                  <a:pt x="344" y="88"/>
                  <a:pt x="365" y="81"/>
                  <a:pt x="382" y="69"/>
                </a:cubicBezTo>
                <a:cubicBezTo>
                  <a:pt x="399" y="57"/>
                  <a:pt x="408" y="40"/>
                  <a:pt x="411" y="18"/>
                </a:cubicBezTo>
                <a:cubicBezTo>
                  <a:pt x="411" y="14"/>
                  <a:pt x="411" y="9"/>
                  <a:pt x="413" y="5"/>
                </a:cubicBezTo>
                <a:cubicBezTo>
                  <a:pt x="415" y="2"/>
                  <a:pt x="417" y="0"/>
                  <a:pt x="420" y="0"/>
                </a:cubicBezTo>
                <a:cubicBezTo>
                  <a:pt x="426" y="0"/>
                  <a:pt x="429" y="6"/>
                  <a:pt x="429" y="20"/>
                </a:cubicBezTo>
                <a:cubicBezTo>
                  <a:pt x="429" y="48"/>
                  <a:pt x="419" y="72"/>
                  <a:pt x="398" y="93"/>
                </a:cubicBezTo>
                <a:cubicBezTo>
                  <a:pt x="378" y="113"/>
                  <a:pt x="353" y="124"/>
                  <a:pt x="321" y="124"/>
                </a:cubicBezTo>
                <a:cubicBezTo>
                  <a:pt x="303" y="124"/>
                  <a:pt x="284" y="120"/>
                  <a:pt x="265" y="111"/>
                </a:cubicBezTo>
                <a:cubicBezTo>
                  <a:pt x="245" y="102"/>
                  <a:pt x="228" y="92"/>
                  <a:pt x="213" y="81"/>
                </a:cubicBezTo>
                <a:cubicBezTo>
                  <a:pt x="199" y="69"/>
                  <a:pt x="182" y="59"/>
                  <a:pt x="162" y="50"/>
                </a:cubicBezTo>
                <a:cubicBezTo>
                  <a:pt x="142" y="41"/>
                  <a:pt x="124" y="37"/>
                  <a:pt x="108" y="36"/>
                </a:cubicBezTo>
                <a:cubicBezTo>
                  <a:pt x="82" y="36"/>
                  <a:pt x="61" y="43"/>
                  <a:pt x="45" y="57"/>
                </a:cubicBezTo>
                <a:cubicBezTo>
                  <a:pt x="28" y="72"/>
                  <a:pt x="19" y="88"/>
                  <a:pt x="18" y="106"/>
                </a:cubicBezTo>
                <a:cubicBezTo>
                  <a:pt x="17" y="118"/>
                  <a:pt x="14" y="124"/>
                  <a:pt x="9" y="124"/>
                </a:cubicBezTo>
                <a:cubicBezTo>
                  <a:pt x="3" y="124"/>
                  <a:pt x="0" y="118"/>
                  <a:pt x="0" y="105"/>
                </a:cubicBezTo>
                <a:moveTo>
                  <a:pt x="0" y="256"/>
                </a:moveTo>
                <a:cubicBezTo>
                  <a:pt x="0" y="238"/>
                  <a:pt x="3" y="222"/>
                  <a:pt x="11" y="208"/>
                </a:cubicBezTo>
                <a:cubicBezTo>
                  <a:pt x="18" y="193"/>
                  <a:pt x="27" y="183"/>
                  <a:pt x="38" y="175"/>
                </a:cubicBezTo>
                <a:cubicBezTo>
                  <a:pt x="48" y="167"/>
                  <a:pt x="59" y="161"/>
                  <a:pt x="69" y="157"/>
                </a:cubicBezTo>
                <a:cubicBezTo>
                  <a:pt x="79" y="153"/>
                  <a:pt x="88" y="150"/>
                  <a:pt x="96" y="150"/>
                </a:cubicBezTo>
                <a:cubicBezTo>
                  <a:pt x="97" y="150"/>
                  <a:pt x="98" y="150"/>
                  <a:pt x="101" y="150"/>
                </a:cubicBezTo>
                <a:cubicBezTo>
                  <a:pt x="104" y="150"/>
                  <a:pt x="106" y="150"/>
                  <a:pt x="107" y="150"/>
                </a:cubicBezTo>
                <a:cubicBezTo>
                  <a:pt x="124" y="150"/>
                  <a:pt x="140" y="153"/>
                  <a:pt x="154" y="159"/>
                </a:cubicBezTo>
                <a:cubicBezTo>
                  <a:pt x="169" y="166"/>
                  <a:pt x="190" y="178"/>
                  <a:pt x="217" y="195"/>
                </a:cubicBezTo>
                <a:lnTo>
                  <a:pt x="249" y="215"/>
                </a:lnTo>
                <a:cubicBezTo>
                  <a:pt x="274" y="231"/>
                  <a:pt x="297" y="239"/>
                  <a:pt x="320" y="239"/>
                </a:cubicBezTo>
                <a:cubicBezTo>
                  <a:pt x="344" y="239"/>
                  <a:pt x="365" y="232"/>
                  <a:pt x="382" y="219"/>
                </a:cubicBezTo>
                <a:cubicBezTo>
                  <a:pt x="399" y="207"/>
                  <a:pt x="408" y="190"/>
                  <a:pt x="411" y="168"/>
                </a:cubicBezTo>
                <a:cubicBezTo>
                  <a:pt x="411" y="156"/>
                  <a:pt x="414" y="150"/>
                  <a:pt x="420" y="150"/>
                </a:cubicBezTo>
                <a:cubicBezTo>
                  <a:pt x="426" y="150"/>
                  <a:pt x="429" y="157"/>
                  <a:pt x="429" y="170"/>
                </a:cubicBezTo>
                <a:cubicBezTo>
                  <a:pt x="429" y="198"/>
                  <a:pt x="419" y="222"/>
                  <a:pt x="398" y="244"/>
                </a:cubicBezTo>
                <a:cubicBezTo>
                  <a:pt x="378" y="265"/>
                  <a:pt x="353" y="275"/>
                  <a:pt x="321" y="275"/>
                </a:cubicBezTo>
                <a:cubicBezTo>
                  <a:pt x="303" y="275"/>
                  <a:pt x="284" y="271"/>
                  <a:pt x="265" y="262"/>
                </a:cubicBezTo>
                <a:cubicBezTo>
                  <a:pt x="245" y="253"/>
                  <a:pt x="228" y="243"/>
                  <a:pt x="213" y="232"/>
                </a:cubicBezTo>
                <a:cubicBezTo>
                  <a:pt x="199" y="220"/>
                  <a:pt x="182" y="209"/>
                  <a:pt x="162" y="200"/>
                </a:cubicBezTo>
                <a:cubicBezTo>
                  <a:pt x="142" y="191"/>
                  <a:pt x="124" y="187"/>
                  <a:pt x="108" y="186"/>
                </a:cubicBezTo>
                <a:cubicBezTo>
                  <a:pt x="82" y="186"/>
                  <a:pt x="61" y="193"/>
                  <a:pt x="45" y="208"/>
                </a:cubicBezTo>
                <a:cubicBezTo>
                  <a:pt x="28" y="222"/>
                  <a:pt x="19" y="239"/>
                  <a:pt x="18" y="257"/>
                </a:cubicBezTo>
                <a:cubicBezTo>
                  <a:pt x="16" y="269"/>
                  <a:pt x="13" y="275"/>
                  <a:pt x="9" y="275"/>
                </a:cubicBezTo>
                <a:cubicBezTo>
                  <a:pt x="3" y="275"/>
                  <a:pt x="0" y="269"/>
                  <a:pt x="0" y="2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4964400" y="421884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99"/>
                </a:moveTo>
                <a:cubicBezTo>
                  <a:pt x="0" y="93"/>
                  <a:pt x="3" y="83"/>
                  <a:pt x="10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6" y="7"/>
                  <a:pt x="71" y="0"/>
                  <a:pt x="89" y="0"/>
                </a:cubicBezTo>
                <a:cubicBezTo>
                  <a:pt x="106" y="0"/>
                  <a:pt x="121" y="5"/>
                  <a:pt x="131" y="15"/>
                </a:cubicBezTo>
                <a:cubicBezTo>
                  <a:pt x="142" y="25"/>
                  <a:pt x="148" y="38"/>
                  <a:pt x="148" y="56"/>
                </a:cubicBezTo>
                <a:cubicBezTo>
                  <a:pt x="147" y="64"/>
                  <a:pt x="146" y="68"/>
                  <a:pt x="146" y="69"/>
                </a:cubicBezTo>
                <a:cubicBezTo>
                  <a:pt x="146" y="71"/>
                  <a:pt x="143" y="80"/>
                  <a:pt x="136" y="99"/>
                </a:cubicBezTo>
                <a:cubicBezTo>
                  <a:pt x="129" y="118"/>
                  <a:pt x="122" y="139"/>
                  <a:pt x="115" y="162"/>
                </a:cubicBezTo>
                <a:cubicBezTo>
                  <a:pt x="107" y="185"/>
                  <a:pt x="104" y="203"/>
                  <a:pt x="104" y="217"/>
                </a:cubicBezTo>
                <a:cubicBezTo>
                  <a:pt x="104" y="236"/>
                  <a:pt x="107" y="248"/>
                  <a:pt x="113" y="256"/>
                </a:cubicBezTo>
                <a:cubicBezTo>
                  <a:pt x="119" y="263"/>
                  <a:pt x="128" y="267"/>
                  <a:pt x="140" y="267"/>
                </a:cubicBezTo>
                <a:cubicBezTo>
                  <a:pt x="150" y="267"/>
                  <a:pt x="159" y="265"/>
                  <a:pt x="168" y="260"/>
                </a:cubicBezTo>
                <a:cubicBezTo>
                  <a:pt x="176" y="255"/>
                  <a:pt x="183" y="251"/>
                  <a:pt x="188" y="245"/>
                </a:cubicBezTo>
                <a:cubicBezTo>
                  <a:pt x="192" y="240"/>
                  <a:pt x="198" y="233"/>
                  <a:pt x="205" y="224"/>
                </a:cubicBezTo>
                <a:cubicBezTo>
                  <a:pt x="205" y="224"/>
                  <a:pt x="206" y="220"/>
                  <a:pt x="208" y="211"/>
                </a:cubicBezTo>
                <a:cubicBezTo>
                  <a:pt x="210" y="203"/>
                  <a:pt x="213" y="191"/>
                  <a:pt x="217" y="174"/>
                </a:cubicBezTo>
                <a:cubicBezTo>
                  <a:pt x="221" y="156"/>
                  <a:pt x="225" y="141"/>
                  <a:pt x="229" y="126"/>
                </a:cubicBezTo>
                <a:cubicBezTo>
                  <a:pt x="246" y="61"/>
                  <a:pt x="255" y="27"/>
                  <a:pt x="256" y="24"/>
                </a:cubicBezTo>
                <a:cubicBezTo>
                  <a:pt x="262" y="13"/>
                  <a:pt x="271" y="7"/>
                  <a:pt x="284" y="7"/>
                </a:cubicBezTo>
                <a:cubicBezTo>
                  <a:pt x="290" y="7"/>
                  <a:pt x="294" y="9"/>
                  <a:pt x="297" y="12"/>
                </a:cubicBezTo>
                <a:cubicBezTo>
                  <a:pt x="301" y="15"/>
                  <a:pt x="303" y="17"/>
                  <a:pt x="304" y="19"/>
                </a:cubicBezTo>
                <a:cubicBezTo>
                  <a:pt x="306" y="21"/>
                  <a:pt x="306" y="23"/>
                  <a:pt x="306" y="25"/>
                </a:cubicBezTo>
                <a:cubicBezTo>
                  <a:pt x="306" y="31"/>
                  <a:pt x="295" y="75"/>
                  <a:pt x="274" y="161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5"/>
                  <a:pt x="206" y="363"/>
                  <a:pt x="176" y="384"/>
                </a:cubicBezTo>
                <a:cubicBezTo>
                  <a:pt x="147" y="405"/>
                  <a:pt x="117" y="416"/>
                  <a:pt x="88" y="416"/>
                </a:cubicBezTo>
                <a:cubicBezTo>
                  <a:pt x="68" y="416"/>
                  <a:pt x="52" y="411"/>
                  <a:pt x="36" y="402"/>
                </a:cubicBezTo>
                <a:cubicBezTo>
                  <a:pt x="21" y="393"/>
                  <a:pt x="14" y="378"/>
                  <a:pt x="14" y="360"/>
                </a:cubicBezTo>
                <a:cubicBezTo>
                  <a:pt x="14" y="350"/>
                  <a:pt x="16" y="342"/>
                  <a:pt x="19" y="336"/>
                </a:cubicBezTo>
                <a:cubicBezTo>
                  <a:pt x="22" y="329"/>
                  <a:pt x="26" y="325"/>
                  <a:pt x="31" y="322"/>
                </a:cubicBezTo>
                <a:cubicBezTo>
                  <a:pt x="36" y="319"/>
                  <a:pt x="40" y="317"/>
                  <a:pt x="45" y="315"/>
                </a:cubicBezTo>
                <a:cubicBezTo>
                  <a:pt x="48" y="314"/>
                  <a:pt x="52" y="313"/>
                  <a:pt x="56" y="313"/>
                </a:cubicBezTo>
                <a:cubicBezTo>
                  <a:pt x="74" y="313"/>
                  <a:pt x="84" y="322"/>
                  <a:pt x="84" y="340"/>
                </a:cubicBezTo>
                <a:cubicBezTo>
                  <a:pt x="84" y="349"/>
                  <a:pt x="81" y="356"/>
                  <a:pt x="76" y="363"/>
                </a:cubicBezTo>
                <a:cubicBezTo>
                  <a:pt x="71" y="369"/>
                  <a:pt x="66" y="373"/>
                  <a:pt x="61" y="376"/>
                </a:cubicBezTo>
                <a:cubicBezTo>
                  <a:pt x="57" y="378"/>
                  <a:pt x="54" y="379"/>
                  <a:pt x="53" y="379"/>
                </a:cubicBezTo>
                <a:lnTo>
                  <a:pt x="51" y="379"/>
                </a:lnTo>
                <a:cubicBezTo>
                  <a:pt x="52" y="382"/>
                  <a:pt x="56" y="384"/>
                  <a:pt x="63" y="387"/>
                </a:cubicBezTo>
                <a:cubicBezTo>
                  <a:pt x="71" y="390"/>
                  <a:pt x="78" y="392"/>
                  <a:pt x="85" y="392"/>
                </a:cubicBezTo>
                <a:lnTo>
                  <a:pt x="90" y="392"/>
                </a:lnTo>
                <a:cubicBezTo>
                  <a:pt x="98" y="392"/>
                  <a:pt x="103" y="391"/>
                  <a:pt x="107" y="390"/>
                </a:cubicBezTo>
                <a:cubicBezTo>
                  <a:pt x="121" y="387"/>
                  <a:pt x="134" y="378"/>
                  <a:pt x="146" y="366"/>
                </a:cubicBezTo>
                <a:cubicBezTo>
                  <a:pt x="158" y="354"/>
                  <a:pt x="167" y="340"/>
                  <a:pt x="174" y="326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2" y="280"/>
                  <a:pt x="194" y="274"/>
                  <a:pt x="194" y="271"/>
                </a:cubicBezTo>
                <a:lnTo>
                  <a:pt x="190" y="274"/>
                </a:lnTo>
                <a:cubicBezTo>
                  <a:pt x="187" y="275"/>
                  <a:pt x="183" y="278"/>
                  <a:pt x="177" y="281"/>
                </a:cubicBezTo>
                <a:cubicBezTo>
                  <a:pt x="172" y="284"/>
                  <a:pt x="166" y="286"/>
                  <a:pt x="161" y="288"/>
                </a:cubicBezTo>
                <a:cubicBezTo>
                  <a:pt x="152" y="291"/>
                  <a:pt x="144" y="292"/>
                  <a:pt x="136" y="292"/>
                </a:cubicBezTo>
                <a:cubicBezTo>
                  <a:pt x="116" y="292"/>
                  <a:pt x="99" y="287"/>
                  <a:pt x="84" y="277"/>
                </a:cubicBezTo>
                <a:cubicBezTo>
                  <a:pt x="69" y="268"/>
                  <a:pt x="59" y="253"/>
                  <a:pt x="54" y="232"/>
                </a:cubicBezTo>
                <a:cubicBezTo>
                  <a:pt x="54" y="229"/>
                  <a:pt x="54" y="222"/>
                  <a:pt x="54" y="212"/>
                </a:cubicBezTo>
                <a:cubicBezTo>
                  <a:pt x="54" y="188"/>
                  <a:pt x="61" y="156"/>
                  <a:pt x="76" y="116"/>
                </a:cubicBezTo>
                <a:cubicBezTo>
                  <a:pt x="91" y="76"/>
                  <a:pt x="99" y="51"/>
                  <a:pt x="99" y="40"/>
                </a:cubicBezTo>
                <a:lnTo>
                  <a:pt x="99" y="39"/>
                </a:lnTo>
                <a:cubicBezTo>
                  <a:pt x="99" y="35"/>
                  <a:pt x="99" y="33"/>
                  <a:pt x="99" y="31"/>
                </a:cubicBezTo>
                <a:cubicBezTo>
                  <a:pt x="99" y="30"/>
                  <a:pt x="98" y="29"/>
                  <a:pt x="96" y="27"/>
                </a:cubicBezTo>
                <a:cubicBezTo>
                  <a:pt x="94" y="25"/>
                  <a:pt x="92" y="24"/>
                  <a:pt x="89" y="24"/>
                </a:cubicBezTo>
                <a:lnTo>
                  <a:pt x="86" y="24"/>
                </a:lnTo>
                <a:cubicBezTo>
                  <a:pt x="77" y="24"/>
                  <a:pt x="68" y="28"/>
                  <a:pt x="59" y="37"/>
                </a:cubicBezTo>
                <a:cubicBezTo>
                  <a:pt x="51" y="45"/>
                  <a:pt x="45" y="53"/>
                  <a:pt x="39" y="63"/>
                </a:cubicBezTo>
                <a:cubicBezTo>
                  <a:pt x="35" y="72"/>
                  <a:pt x="31" y="81"/>
                  <a:pt x="28" y="90"/>
                </a:cubicBezTo>
                <a:cubicBezTo>
                  <a:pt x="26" y="98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5095800" y="4114800"/>
            <a:ext cx="39240" cy="163440"/>
          </a:xfrm>
          <a:custGeom>
            <a:avLst/>
            <a:gdLst/>
            <a:ahLst/>
            <a:rect l="0" t="0" r="r" b="b"/>
            <a:pathLst>
              <a:path w="109" h="454">
                <a:moveTo>
                  <a:pt x="0" y="227"/>
                </a:moveTo>
                <a:cubicBezTo>
                  <a:pt x="0" y="206"/>
                  <a:pt x="1" y="187"/>
                  <a:pt x="4" y="168"/>
                </a:cubicBezTo>
                <a:cubicBezTo>
                  <a:pt x="7" y="149"/>
                  <a:pt x="11" y="133"/>
                  <a:pt x="15" y="118"/>
                </a:cubicBezTo>
                <a:cubicBezTo>
                  <a:pt x="19" y="105"/>
                  <a:pt x="24" y="91"/>
                  <a:pt x="31" y="78"/>
                </a:cubicBezTo>
                <a:cubicBezTo>
                  <a:pt x="39" y="65"/>
                  <a:pt x="44" y="55"/>
                  <a:pt x="50" y="48"/>
                </a:cubicBezTo>
                <a:cubicBezTo>
                  <a:pt x="54" y="41"/>
                  <a:pt x="60" y="33"/>
                  <a:pt x="69" y="24"/>
                </a:cubicBezTo>
                <a:cubicBezTo>
                  <a:pt x="77" y="16"/>
                  <a:pt x="82" y="11"/>
                  <a:pt x="84" y="9"/>
                </a:cubicBezTo>
                <a:cubicBezTo>
                  <a:pt x="85" y="7"/>
                  <a:pt x="89" y="4"/>
                  <a:pt x="95" y="0"/>
                </a:cubicBezTo>
                <a:lnTo>
                  <a:pt x="101" y="0"/>
                </a:lnTo>
                <a:lnTo>
                  <a:pt x="103" y="0"/>
                </a:lnTo>
                <a:cubicBezTo>
                  <a:pt x="107" y="0"/>
                  <a:pt x="109" y="1"/>
                  <a:pt x="109" y="4"/>
                </a:cubicBezTo>
                <a:cubicBezTo>
                  <a:pt x="109" y="5"/>
                  <a:pt x="107" y="8"/>
                  <a:pt x="101" y="13"/>
                </a:cubicBezTo>
                <a:cubicBezTo>
                  <a:pt x="96" y="19"/>
                  <a:pt x="90" y="27"/>
                  <a:pt x="83" y="37"/>
                </a:cubicBezTo>
                <a:cubicBezTo>
                  <a:pt x="76" y="48"/>
                  <a:pt x="68" y="61"/>
                  <a:pt x="61" y="76"/>
                </a:cubicBezTo>
                <a:cubicBezTo>
                  <a:pt x="53" y="92"/>
                  <a:pt x="46" y="112"/>
                  <a:pt x="41" y="140"/>
                </a:cubicBezTo>
                <a:cubicBezTo>
                  <a:pt x="35" y="166"/>
                  <a:pt x="33" y="195"/>
                  <a:pt x="33" y="227"/>
                </a:cubicBezTo>
                <a:cubicBezTo>
                  <a:pt x="33" y="259"/>
                  <a:pt x="35" y="288"/>
                  <a:pt x="41" y="314"/>
                </a:cubicBezTo>
                <a:cubicBezTo>
                  <a:pt x="46" y="340"/>
                  <a:pt x="53" y="361"/>
                  <a:pt x="60" y="377"/>
                </a:cubicBezTo>
                <a:cubicBezTo>
                  <a:pt x="67" y="393"/>
                  <a:pt x="75" y="406"/>
                  <a:pt x="82" y="416"/>
                </a:cubicBezTo>
                <a:cubicBezTo>
                  <a:pt x="90" y="426"/>
                  <a:pt x="96" y="434"/>
                  <a:pt x="101" y="440"/>
                </a:cubicBezTo>
                <a:cubicBezTo>
                  <a:pt x="107" y="446"/>
                  <a:pt x="109" y="450"/>
                  <a:pt x="109" y="450"/>
                </a:cubicBezTo>
                <a:cubicBezTo>
                  <a:pt x="109" y="453"/>
                  <a:pt x="107" y="454"/>
                  <a:pt x="102" y="454"/>
                </a:cubicBezTo>
                <a:lnTo>
                  <a:pt x="101" y="454"/>
                </a:lnTo>
                <a:lnTo>
                  <a:pt x="95" y="454"/>
                </a:lnTo>
                <a:lnTo>
                  <a:pt x="82" y="443"/>
                </a:lnTo>
                <a:cubicBezTo>
                  <a:pt x="54" y="417"/>
                  <a:pt x="32" y="385"/>
                  <a:pt x="19" y="347"/>
                </a:cubicBezTo>
                <a:cubicBezTo>
                  <a:pt x="6" y="309"/>
                  <a:pt x="0" y="269"/>
                  <a:pt x="0" y="2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5147280" y="412920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4" y="28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0"/>
                  <a:pt x="103" y="0"/>
                </a:cubicBezTo>
                <a:cubicBezTo>
                  <a:pt x="108" y="0"/>
                  <a:pt x="113" y="2"/>
                  <a:pt x="116" y="5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2"/>
                  <a:pt x="113" y="38"/>
                </a:cubicBezTo>
                <a:cubicBezTo>
                  <a:pt x="107" y="44"/>
                  <a:pt x="100" y="47"/>
                  <a:pt x="93" y="47"/>
                </a:cubicBezTo>
                <a:cubicBezTo>
                  <a:pt x="88" y="47"/>
                  <a:pt x="84" y="46"/>
                  <a:pt x="80" y="43"/>
                </a:cubicBezTo>
                <a:cubicBezTo>
                  <a:pt x="76" y="40"/>
                  <a:pt x="74" y="35"/>
                  <a:pt x="74" y="28"/>
                </a:cubicBezTo>
                <a:moveTo>
                  <a:pt x="0" y="170"/>
                </a:moveTo>
                <a:cubicBezTo>
                  <a:pt x="0" y="167"/>
                  <a:pt x="1" y="162"/>
                  <a:pt x="4" y="155"/>
                </a:cubicBezTo>
                <a:cubicBezTo>
                  <a:pt x="7" y="148"/>
                  <a:pt x="10" y="141"/>
                  <a:pt x="15" y="132"/>
                </a:cubicBezTo>
                <a:cubicBezTo>
                  <a:pt x="20" y="124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4" y="103"/>
                  <a:pt x="92" y="110"/>
                </a:cubicBezTo>
                <a:cubicBezTo>
                  <a:pt x="100" y="117"/>
                  <a:pt x="104" y="126"/>
                  <a:pt x="104" y="138"/>
                </a:cubicBezTo>
                <a:cubicBezTo>
                  <a:pt x="104" y="143"/>
                  <a:pt x="102" y="151"/>
                  <a:pt x="98" y="163"/>
                </a:cubicBezTo>
                <a:cubicBezTo>
                  <a:pt x="93" y="175"/>
                  <a:pt x="87" y="191"/>
                  <a:pt x="79" y="211"/>
                </a:cubicBezTo>
                <a:cubicBezTo>
                  <a:pt x="72" y="231"/>
                  <a:pt x="65" y="249"/>
                  <a:pt x="60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9" y="289"/>
                  <a:pt x="71" y="288"/>
                  <a:pt x="74" y="288"/>
                </a:cubicBezTo>
                <a:cubicBezTo>
                  <a:pt x="77" y="287"/>
                  <a:pt x="81" y="284"/>
                  <a:pt x="85" y="281"/>
                </a:cubicBezTo>
                <a:cubicBezTo>
                  <a:pt x="89" y="278"/>
                  <a:pt x="93" y="273"/>
                  <a:pt x="97" y="265"/>
                </a:cubicBezTo>
                <a:cubicBezTo>
                  <a:pt x="101" y="258"/>
                  <a:pt x="105" y="249"/>
                  <a:pt x="108" y="239"/>
                </a:cubicBezTo>
                <a:cubicBezTo>
                  <a:pt x="109" y="235"/>
                  <a:pt x="110" y="232"/>
                  <a:pt x="111" y="231"/>
                </a:cubicBezTo>
                <a:cubicBezTo>
                  <a:pt x="111" y="231"/>
                  <a:pt x="114" y="230"/>
                  <a:pt x="119" y="230"/>
                </a:cubicBezTo>
                <a:cubicBezTo>
                  <a:pt x="125" y="230"/>
                  <a:pt x="128" y="232"/>
                  <a:pt x="128" y="236"/>
                </a:cubicBezTo>
                <a:cubicBezTo>
                  <a:pt x="128" y="238"/>
                  <a:pt x="127" y="243"/>
                  <a:pt x="124" y="250"/>
                </a:cubicBezTo>
                <a:cubicBezTo>
                  <a:pt x="122" y="257"/>
                  <a:pt x="118" y="265"/>
                  <a:pt x="112" y="273"/>
                </a:cubicBezTo>
                <a:cubicBezTo>
                  <a:pt x="107" y="281"/>
                  <a:pt x="100" y="289"/>
                  <a:pt x="92" y="296"/>
                </a:cubicBezTo>
                <a:cubicBezTo>
                  <a:pt x="83" y="302"/>
                  <a:pt x="74" y="306"/>
                  <a:pt x="64" y="306"/>
                </a:cubicBezTo>
                <a:cubicBezTo>
                  <a:pt x="54" y="306"/>
                  <a:pt x="45" y="302"/>
                  <a:pt x="37" y="296"/>
                </a:cubicBezTo>
                <a:cubicBezTo>
                  <a:pt x="29" y="290"/>
                  <a:pt x="24" y="280"/>
                  <a:pt x="24" y="267"/>
                </a:cubicBezTo>
                <a:cubicBezTo>
                  <a:pt x="24" y="262"/>
                  <a:pt x="25" y="257"/>
                  <a:pt x="26" y="253"/>
                </a:cubicBezTo>
                <a:cubicBezTo>
                  <a:pt x="28" y="248"/>
                  <a:pt x="34" y="230"/>
                  <a:pt x="46" y="200"/>
                </a:cubicBezTo>
                <a:cubicBezTo>
                  <a:pt x="57" y="169"/>
                  <a:pt x="64" y="151"/>
                  <a:pt x="66" y="145"/>
                </a:cubicBezTo>
                <a:cubicBezTo>
                  <a:pt x="68" y="139"/>
                  <a:pt x="69" y="133"/>
                  <a:pt x="69" y="127"/>
                </a:cubicBezTo>
                <a:cubicBezTo>
                  <a:pt x="69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5" y="131"/>
                </a:cubicBezTo>
                <a:cubicBezTo>
                  <a:pt x="28" y="141"/>
                  <a:pt x="22" y="154"/>
                  <a:pt x="18" y="170"/>
                </a:cubicBezTo>
                <a:lnTo>
                  <a:pt x="17" y="171"/>
                </a:lnTo>
                <a:lnTo>
                  <a:pt x="17" y="172"/>
                </a:lnTo>
                <a:cubicBezTo>
                  <a:pt x="17" y="173"/>
                  <a:pt x="17" y="173"/>
                  <a:pt x="16" y="173"/>
                </a:cubicBezTo>
                <a:cubicBezTo>
                  <a:pt x="15" y="173"/>
                  <a:pt x="15" y="174"/>
                  <a:pt x="15" y="174"/>
                </a:cubicBezTo>
                <a:cubicBezTo>
                  <a:pt x="14" y="174"/>
                  <a:pt x="14" y="174"/>
                  <a:pt x="13" y="174"/>
                </a:cubicBezTo>
                <a:cubicBezTo>
                  <a:pt x="12" y="174"/>
                  <a:pt x="11" y="174"/>
                  <a:pt x="9" y="174"/>
                </a:cubicBezTo>
                <a:lnTo>
                  <a:pt x="3" y="174"/>
                </a:lnTo>
                <a:cubicBezTo>
                  <a:pt x="1" y="172"/>
                  <a:pt x="0" y="170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5209200" y="4114800"/>
            <a:ext cx="39240" cy="163440"/>
          </a:xfrm>
          <a:custGeom>
            <a:avLst/>
            <a:gdLst/>
            <a:ahLst/>
            <a:rect l="0" t="0" r="r" b="b"/>
            <a:pathLst>
              <a:path w="109" h="454">
                <a:moveTo>
                  <a:pt x="2" y="0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7" y="10"/>
                </a:lnTo>
                <a:cubicBezTo>
                  <a:pt x="55" y="36"/>
                  <a:pt x="77" y="68"/>
                  <a:pt x="90" y="107"/>
                </a:cubicBezTo>
                <a:cubicBezTo>
                  <a:pt x="103" y="146"/>
                  <a:pt x="109" y="186"/>
                  <a:pt x="109" y="227"/>
                </a:cubicBezTo>
                <a:cubicBezTo>
                  <a:pt x="109" y="248"/>
                  <a:pt x="108" y="268"/>
                  <a:pt x="105" y="287"/>
                </a:cubicBezTo>
                <a:cubicBezTo>
                  <a:pt x="102" y="306"/>
                  <a:pt x="98" y="322"/>
                  <a:pt x="94" y="335"/>
                </a:cubicBezTo>
                <a:cubicBezTo>
                  <a:pt x="90" y="349"/>
                  <a:pt x="85" y="362"/>
                  <a:pt x="78" y="375"/>
                </a:cubicBezTo>
                <a:cubicBezTo>
                  <a:pt x="70" y="388"/>
                  <a:pt x="65" y="399"/>
                  <a:pt x="60" y="406"/>
                </a:cubicBezTo>
                <a:cubicBezTo>
                  <a:pt x="55" y="412"/>
                  <a:pt x="49" y="420"/>
                  <a:pt x="41" y="429"/>
                </a:cubicBezTo>
                <a:cubicBezTo>
                  <a:pt x="33" y="437"/>
                  <a:pt x="28" y="442"/>
                  <a:pt x="26" y="444"/>
                </a:cubicBezTo>
                <a:cubicBezTo>
                  <a:pt x="25" y="445"/>
                  <a:pt x="21" y="448"/>
                  <a:pt x="16" y="452"/>
                </a:cubicBezTo>
                <a:cubicBezTo>
                  <a:pt x="15" y="453"/>
                  <a:pt x="14" y="454"/>
                  <a:pt x="14" y="454"/>
                </a:cubicBezTo>
                <a:lnTo>
                  <a:pt x="9" y="454"/>
                </a:lnTo>
                <a:cubicBezTo>
                  <a:pt x="6" y="454"/>
                  <a:pt x="4" y="454"/>
                  <a:pt x="4" y="454"/>
                </a:cubicBezTo>
                <a:cubicBezTo>
                  <a:pt x="3" y="454"/>
                  <a:pt x="2" y="454"/>
                  <a:pt x="1" y="453"/>
                </a:cubicBezTo>
                <a:cubicBezTo>
                  <a:pt x="1" y="452"/>
                  <a:pt x="0" y="450"/>
                  <a:pt x="0" y="449"/>
                </a:cubicBezTo>
                <a:cubicBezTo>
                  <a:pt x="0" y="448"/>
                  <a:pt x="2" y="446"/>
                  <a:pt x="5" y="443"/>
                </a:cubicBezTo>
                <a:cubicBezTo>
                  <a:pt x="52" y="394"/>
                  <a:pt x="76" y="322"/>
                  <a:pt x="76" y="227"/>
                </a:cubicBezTo>
                <a:cubicBezTo>
                  <a:pt x="76" y="132"/>
                  <a:pt x="52" y="60"/>
                  <a:pt x="5" y="11"/>
                </a:cubicBezTo>
                <a:cubicBezTo>
                  <a:pt x="2" y="7"/>
                  <a:pt x="0" y="5"/>
                  <a:pt x="0" y="5"/>
                </a:cubicBezTo>
                <a:cubicBezTo>
                  <a:pt x="0" y="3"/>
                  <a:pt x="1" y="1"/>
                  <a:pt x="2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933120" y="455292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7"/>
                  <a:pt x="141" y="174"/>
                  <a:pt x="129" y="179"/>
                </a:cubicBezTo>
                <a:cubicBezTo>
                  <a:pt x="118" y="183"/>
                  <a:pt x="106" y="186"/>
                  <a:pt x="94" y="186"/>
                </a:cubicBezTo>
                <a:cubicBezTo>
                  <a:pt x="81" y="186"/>
                  <a:pt x="69" y="183"/>
                  <a:pt x="58" y="179"/>
                </a:cubicBezTo>
                <a:cubicBezTo>
                  <a:pt x="46" y="174"/>
                  <a:pt x="36" y="167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8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2856240" y="4120560"/>
            <a:ext cx="10764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такую, что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147320" y="4782240"/>
            <a:ext cx="114840" cy="210240"/>
          </a:xfrm>
          <a:custGeom>
            <a:avLst/>
            <a:gdLst/>
            <a:ahLst/>
            <a:rect l="0" t="0" r="r" b="b"/>
            <a:pathLst>
              <a:path w="319" h="584">
                <a:moveTo>
                  <a:pt x="41" y="557"/>
                </a:moveTo>
                <a:cubicBezTo>
                  <a:pt x="42" y="557"/>
                  <a:pt x="43" y="557"/>
                  <a:pt x="45" y="558"/>
                </a:cubicBezTo>
                <a:cubicBezTo>
                  <a:pt x="46" y="559"/>
                  <a:pt x="49" y="560"/>
                  <a:pt x="52" y="560"/>
                </a:cubicBezTo>
                <a:cubicBezTo>
                  <a:pt x="55" y="561"/>
                  <a:pt x="57" y="561"/>
                  <a:pt x="59" y="561"/>
                </a:cubicBezTo>
                <a:cubicBezTo>
                  <a:pt x="65" y="561"/>
                  <a:pt x="70" y="558"/>
                  <a:pt x="75" y="552"/>
                </a:cubicBezTo>
                <a:cubicBezTo>
                  <a:pt x="79" y="547"/>
                  <a:pt x="83" y="541"/>
                  <a:pt x="85" y="534"/>
                </a:cubicBezTo>
                <a:cubicBezTo>
                  <a:pt x="89" y="522"/>
                  <a:pt x="97" y="490"/>
                  <a:pt x="107" y="436"/>
                </a:cubicBezTo>
                <a:cubicBezTo>
                  <a:pt x="117" y="381"/>
                  <a:pt x="127" y="330"/>
                  <a:pt x="136" y="281"/>
                </a:cubicBezTo>
                <a:cubicBezTo>
                  <a:pt x="147" y="232"/>
                  <a:pt x="151" y="208"/>
                  <a:pt x="151" y="207"/>
                </a:cubicBezTo>
                <a:lnTo>
                  <a:pt x="151" y="205"/>
                </a:lnTo>
                <a:lnTo>
                  <a:pt x="120" y="205"/>
                </a:lnTo>
                <a:cubicBezTo>
                  <a:pt x="100" y="205"/>
                  <a:pt x="90" y="205"/>
                  <a:pt x="88" y="204"/>
                </a:cubicBezTo>
                <a:cubicBezTo>
                  <a:pt x="87" y="203"/>
                  <a:pt x="86" y="200"/>
                  <a:pt x="86" y="197"/>
                </a:cubicBezTo>
                <a:lnTo>
                  <a:pt x="90" y="180"/>
                </a:lnTo>
                <a:cubicBezTo>
                  <a:pt x="91" y="177"/>
                  <a:pt x="93" y="176"/>
                  <a:pt x="95" y="176"/>
                </a:cubicBezTo>
                <a:cubicBezTo>
                  <a:pt x="98" y="176"/>
                  <a:pt x="108" y="176"/>
                  <a:pt x="125" y="176"/>
                </a:cubicBezTo>
                <a:cubicBezTo>
                  <a:pt x="147" y="176"/>
                  <a:pt x="157" y="175"/>
                  <a:pt x="157" y="175"/>
                </a:cubicBezTo>
                <a:cubicBezTo>
                  <a:pt x="157" y="174"/>
                  <a:pt x="159" y="163"/>
                  <a:pt x="163" y="143"/>
                </a:cubicBezTo>
                <a:cubicBezTo>
                  <a:pt x="167" y="122"/>
                  <a:pt x="169" y="110"/>
                  <a:pt x="171" y="106"/>
                </a:cubicBezTo>
                <a:cubicBezTo>
                  <a:pt x="186" y="35"/>
                  <a:pt x="218" y="0"/>
                  <a:pt x="264" y="0"/>
                </a:cubicBezTo>
                <a:cubicBezTo>
                  <a:pt x="280" y="1"/>
                  <a:pt x="293" y="6"/>
                  <a:pt x="303" y="14"/>
                </a:cubicBezTo>
                <a:cubicBezTo>
                  <a:pt x="314" y="23"/>
                  <a:pt x="319" y="34"/>
                  <a:pt x="319" y="48"/>
                </a:cubicBezTo>
                <a:cubicBezTo>
                  <a:pt x="319" y="63"/>
                  <a:pt x="314" y="75"/>
                  <a:pt x="305" y="81"/>
                </a:cubicBezTo>
                <a:cubicBezTo>
                  <a:pt x="296" y="88"/>
                  <a:pt x="287" y="92"/>
                  <a:pt x="278" y="92"/>
                </a:cubicBezTo>
                <a:cubicBezTo>
                  <a:pt x="260" y="92"/>
                  <a:pt x="250" y="83"/>
                  <a:pt x="250" y="65"/>
                </a:cubicBezTo>
                <a:cubicBezTo>
                  <a:pt x="250" y="57"/>
                  <a:pt x="253" y="50"/>
                  <a:pt x="257" y="44"/>
                </a:cubicBezTo>
                <a:cubicBezTo>
                  <a:pt x="262" y="38"/>
                  <a:pt x="267" y="34"/>
                  <a:pt x="273" y="31"/>
                </a:cubicBezTo>
                <a:lnTo>
                  <a:pt x="278" y="28"/>
                </a:lnTo>
                <a:cubicBezTo>
                  <a:pt x="272" y="25"/>
                  <a:pt x="265" y="24"/>
                  <a:pt x="259" y="24"/>
                </a:cubicBezTo>
                <a:cubicBezTo>
                  <a:pt x="254" y="24"/>
                  <a:pt x="249" y="26"/>
                  <a:pt x="244" y="30"/>
                </a:cubicBezTo>
                <a:cubicBezTo>
                  <a:pt x="240" y="34"/>
                  <a:pt x="236" y="40"/>
                  <a:pt x="235" y="48"/>
                </a:cubicBezTo>
                <a:cubicBezTo>
                  <a:pt x="232" y="60"/>
                  <a:pt x="228" y="77"/>
                  <a:pt x="225" y="98"/>
                </a:cubicBezTo>
                <a:cubicBezTo>
                  <a:pt x="221" y="119"/>
                  <a:pt x="217" y="137"/>
                  <a:pt x="214" y="151"/>
                </a:cubicBezTo>
                <a:cubicBezTo>
                  <a:pt x="211" y="166"/>
                  <a:pt x="210" y="174"/>
                  <a:pt x="210" y="174"/>
                </a:cubicBezTo>
                <a:cubicBezTo>
                  <a:pt x="210" y="175"/>
                  <a:pt x="222" y="176"/>
                  <a:pt x="245" y="176"/>
                </a:cubicBezTo>
                <a:cubicBezTo>
                  <a:pt x="264" y="176"/>
                  <a:pt x="275" y="176"/>
                  <a:pt x="278" y="176"/>
                </a:cubicBezTo>
                <a:cubicBezTo>
                  <a:pt x="281" y="177"/>
                  <a:pt x="284" y="178"/>
                  <a:pt x="285" y="180"/>
                </a:cubicBezTo>
                <a:cubicBezTo>
                  <a:pt x="286" y="182"/>
                  <a:pt x="285" y="185"/>
                  <a:pt x="284" y="191"/>
                </a:cubicBezTo>
                <a:cubicBezTo>
                  <a:pt x="283" y="197"/>
                  <a:pt x="282" y="200"/>
                  <a:pt x="281" y="201"/>
                </a:cubicBezTo>
                <a:cubicBezTo>
                  <a:pt x="280" y="203"/>
                  <a:pt x="278" y="205"/>
                  <a:pt x="275" y="205"/>
                </a:cubicBezTo>
                <a:cubicBezTo>
                  <a:pt x="272" y="205"/>
                  <a:pt x="261" y="205"/>
                  <a:pt x="241" y="205"/>
                </a:cubicBezTo>
                <a:lnTo>
                  <a:pt x="205" y="205"/>
                </a:lnTo>
                <a:lnTo>
                  <a:pt x="190" y="283"/>
                </a:lnTo>
                <a:cubicBezTo>
                  <a:pt x="169" y="389"/>
                  <a:pt x="155" y="457"/>
                  <a:pt x="147" y="483"/>
                </a:cubicBezTo>
                <a:cubicBezTo>
                  <a:pt x="134" y="519"/>
                  <a:pt x="119" y="546"/>
                  <a:pt x="101" y="564"/>
                </a:cubicBezTo>
                <a:cubicBezTo>
                  <a:pt x="85" y="578"/>
                  <a:pt x="70" y="584"/>
                  <a:pt x="54" y="584"/>
                </a:cubicBezTo>
                <a:cubicBezTo>
                  <a:pt x="41" y="584"/>
                  <a:pt x="28" y="580"/>
                  <a:pt x="17" y="572"/>
                </a:cubicBezTo>
                <a:cubicBezTo>
                  <a:pt x="6" y="564"/>
                  <a:pt x="0" y="553"/>
                  <a:pt x="0" y="538"/>
                </a:cubicBezTo>
                <a:cubicBezTo>
                  <a:pt x="0" y="522"/>
                  <a:pt x="5" y="510"/>
                  <a:pt x="14" y="503"/>
                </a:cubicBezTo>
                <a:cubicBezTo>
                  <a:pt x="23" y="496"/>
                  <a:pt x="32" y="492"/>
                  <a:pt x="41" y="492"/>
                </a:cubicBezTo>
                <a:cubicBezTo>
                  <a:pt x="60" y="492"/>
                  <a:pt x="69" y="501"/>
                  <a:pt x="69" y="519"/>
                </a:cubicBezTo>
                <a:cubicBezTo>
                  <a:pt x="69" y="527"/>
                  <a:pt x="67" y="534"/>
                  <a:pt x="62" y="540"/>
                </a:cubicBezTo>
                <a:cubicBezTo>
                  <a:pt x="57" y="546"/>
                  <a:pt x="52" y="551"/>
                  <a:pt x="47" y="554"/>
                </a:cubicBezTo>
                <a:lnTo>
                  <a:pt x="41" y="5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1283400" y="477180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1"/>
                </a:moveTo>
                <a:cubicBezTo>
                  <a:pt x="0" y="291"/>
                  <a:pt x="2" y="263"/>
                  <a:pt x="6" y="237"/>
                </a:cubicBezTo>
                <a:cubicBezTo>
                  <a:pt x="11" y="210"/>
                  <a:pt x="16" y="187"/>
                  <a:pt x="21" y="168"/>
                </a:cubicBezTo>
                <a:cubicBezTo>
                  <a:pt x="27" y="149"/>
                  <a:pt x="36" y="130"/>
                  <a:pt x="46" y="112"/>
                </a:cubicBezTo>
                <a:cubicBezTo>
                  <a:pt x="56" y="93"/>
                  <a:pt x="64" y="79"/>
                  <a:pt x="70" y="69"/>
                </a:cubicBezTo>
                <a:cubicBezTo>
                  <a:pt x="76" y="58"/>
                  <a:pt x="85" y="47"/>
                  <a:pt x="97" y="35"/>
                </a:cubicBezTo>
                <a:cubicBezTo>
                  <a:pt x="109" y="23"/>
                  <a:pt x="116" y="16"/>
                  <a:pt x="118" y="14"/>
                </a:cubicBezTo>
                <a:cubicBezTo>
                  <a:pt x="121" y="11"/>
                  <a:pt x="126" y="7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2"/>
                  <a:pt x="143" y="19"/>
                </a:cubicBezTo>
                <a:cubicBezTo>
                  <a:pt x="136" y="27"/>
                  <a:pt x="127" y="38"/>
                  <a:pt x="117" y="53"/>
                </a:cubicBezTo>
                <a:cubicBezTo>
                  <a:pt x="107" y="68"/>
                  <a:pt x="96" y="87"/>
                  <a:pt x="86" y="108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1" y="234"/>
                  <a:pt x="48" y="275"/>
                  <a:pt x="48" y="321"/>
                </a:cubicBezTo>
                <a:cubicBezTo>
                  <a:pt x="48" y="366"/>
                  <a:pt x="51" y="407"/>
                  <a:pt x="59" y="444"/>
                </a:cubicBezTo>
                <a:cubicBezTo>
                  <a:pt x="66" y="481"/>
                  <a:pt x="75" y="510"/>
                  <a:pt x="85" y="534"/>
                </a:cubicBezTo>
                <a:cubicBezTo>
                  <a:pt x="95" y="557"/>
                  <a:pt x="106" y="575"/>
                  <a:pt x="116" y="589"/>
                </a:cubicBezTo>
                <a:cubicBezTo>
                  <a:pt x="127" y="603"/>
                  <a:pt x="136" y="615"/>
                  <a:pt x="143" y="623"/>
                </a:cubicBezTo>
                <a:cubicBezTo>
                  <a:pt x="151" y="632"/>
                  <a:pt x="154" y="636"/>
                  <a:pt x="154" y="637"/>
                </a:cubicBezTo>
                <a:cubicBezTo>
                  <a:pt x="154" y="640"/>
                  <a:pt x="151" y="642"/>
                  <a:pt x="145" y="642"/>
                </a:cubicBezTo>
                <a:lnTo>
                  <a:pt x="143" y="642"/>
                </a:lnTo>
                <a:lnTo>
                  <a:pt x="134" y="642"/>
                </a:lnTo>
                <a:lnTo>
                  <a:pt x="116" y="627"/>
                </a:lnTo>
                <a:cubicBezTo>
                  <a:pt x="76" y="591"/>
                  <a:pt x="47" y="545"/>
                  <a:pt x="28" y="490"/>
                </a:cubicBezTo>
                <a:cubicBezTo>
                  <a:pt x="9" y="436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1357560" y="478728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0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1" y="427"/>
                  <a:pt x="2" y="422"/>
                </a:cubicBezTo>
                <a:cubicBezTo>
                  <a:pt x="4" y="416"/>
                  <a:pt x="5" y="412"/>
                  <a:pt x="6" y="411"/>
                </a:cubicBezTo>
                <a:cubicBezTo>
                  <a:pt x="8" y="411"/>
                  <a:pt x="12" y="410"/>
                  <a:pt x="18" y="410"/>
                </a:cubicBezTo>
                <a:cubicBezTo>
                  <a:pt x="55" y="408"/>
                  <a:pt x="84" y="397"/>
                  <a:pt x="105" y="376"/>
                </a:cubicBezTo>
                <a:cubicBezTo>
                  <a:pt x="109" y="372"/>
                  <a:pt x="134" y="345"/>
                  <a:pt x="179" y="295"/>
                </a:cubicBezTo>
                <a:cubicBezTo>
                  <a:pt x="226" y="246"/>
                  <a:pt x="248" y="221"/>
                  <a:pt x="248" y="220"/>
                </a:cubicBezTo>
                <a:cubicBezTo>
                  <a:pt x="201" y="101"/>
                  <a:pt x="176" y="40"/>
                  <a:pt x="174" y="38"/>
                </a:cubicBezTo>
                <a:cubicBezTo>
                  <a:pt x="170" y="34"/>
                  <a:pt x="156" y="30"/>
                  <a:pt x="133" y="30"/>
                </a:cubicBezTo>
                <a:lnTo>
                  <a:pt x="115" y="30"/>
                </a:lnTo>
                <a:cubicBezTo>
                  <a:pt x="113" y="27"/>
                  <a:pt x="111" y="25"/>
                  <a:pt x="111" y="24"/>
                </a:cubicBezTo>
                <a:cubicBezTo>
                  <a:pt x="111" y="24"/>
                  <a:pt x="112" y="20"/>
                  <a:pt x="113" y="12"/>
                </a:cubicBezTo>
                <a:cubicBezTo>
                  <a:pt x="114" y="7"/>
                  <a:pt x="117" y="3"/>
                  <a:pt x="119" y="0"/>
                </a:cubicBezTo>
                <a:lnTo>
                  <a:pt x="128" y="0"/>
                </a:lnTo>
                <a:cubicBezTo>
                  <a:pt x="143" y="1"/>
                  <a:pt x="169" y="1"/>
                  <a:pt x="207" y="1"/>
                </a:cubicBezTo>
                <a:cubicBezTo>
                  <a:pt x="221" y="1"/>
                  <a:pt x="234" y="1"/>
                  <a:pt x="246" y="1"/>
                </a:cubicBezTo>
                <a:cubicBezTo>
                  <a:pt x="258" y="1"/>
                  <a:pt x="267" y="1"/>
                  <a:pt x="275" y="1"/>
                </a:cubicBezTo>
                <a:cubicBezTo>
                  <a:pt x="282" y="0"/>
                  <a:pt x="286" y="0"/>
                  <a:pt x="287" y="1"/>
                </a:cubicBezTo>
                <a:cubicBezTo>
                  <a:pt x="295" y="1"/>
                  <a:pt x="298" y="3"/>
                  <a:pt x="298" y="8"/>
                </a:cubicBezTo>
                <a:cubicBezTo>
                  <a:pt x="298" y="8"/>
                  <a:pt x="298" y="11"/>
                  <a:pt x="297" y="16"/>
                </a:cubicBezTo>
                <a:cubicBezTo>
                  <a:pt x="295" y="23"/>
                  <a:pt x="294" y="26"/>
                  <a:pt x="293" y="28"/>
                </a:cubicBezTo>
                <a:cubicBezTo>
                  <a:pt x="291" y="29"/>
                  <a:pt x="288" y="30"/>
                  <a:pt x="282" y="30"/>
                </a:cubicBezTo>
                <a:cubicBezTo>
                  <a:pt x="269" y="32"/>
                  <a:pt x="258" y="35"/>
                  <a:pt x="248" y="41"/>
                </a:cubicBezTo>
                <a:lnTo>
                  <a:pt x="297" y="166"/>
                </a:lnTo>
                <a:lnTo>
                  <a:pt x="331" y="128"/>
                </a:lnTo>
                <a:cubicBezTo>
                  <a:pt x="376" y="80"/>
                  <a:pt x="398" y="53"/>
                  <a:pt x="398" y="48"/>
                </a:cubicBezTo>
                <a:cubicBezTo>
                  <a:pt x="398" y="40"/>
                  <a:pt x="393" y="35"/>
                  <a:pt x="383" y="32"/>
                </a:cubicBezTo>
                <a:cubicBezTo>
                  <a:pt x="381" y="32"/>
                  <a:pt x="378" y="30"/>
                  <a:pt x="375" y="30"/>
                </a:cubicBezTo>
                <a:cubicBezTo>
                  <a:pt x="368" y="30"/>
                  <a:pt x="365" y="27"/>
                  <a:pt x="365" y="23"/>
                </a:cubicBezTo>
                <a:cubicBezTo>
                  <a:pt x="365" y="22"/>
                  <a:pt x="365" y="18"/>
                  <a:pt x="366" y="12"/>
                </a:cubicBezTo>
                <a:cubicBezTo>
                  <a:pt x="368" y="7"/>
                  <a:pt x="370" y="3"/>
                  <a:pt x="373" y="0"/>
                </a:cubicBezTo>
                <a:lnTo>
                  <a:pt x="380" y="0"/>
                </a:lnTo>
                <a:cubicBezTo>
                  <a:pt x="381" y="0"/>
                  <a:pt x="386" y="0"/>
                  <a:pt x="396" y="0"/>
                </a:cubicBezTo>
                <a:cubicBezTo>
                  <a:pt x="407" y="0"/>
                  <a:pt x="418" y="1"/>
                  <a:pt x="431" y="1"/>
                </a:cubicBezTo>
                <a:cubicBezTo>
                  <a:pt x="444" y="2"/>
                  <a:pt x="453" y="2"/>
                  <a:pt x="457" y="2"/>
                </a:cubicBezTo>
                <a:cubicBezTo>
                  <a:pt x="496" y="2"/>
                  <a:pt x="517" y="1"/>
                  <a:pt x="521" y="0"/>
                </a:cubicBezTo>
                <a:lnTo>
                  <a:pt x="526" y="0"/>
                </a:lnTo>
                <a:cubicBezTo>
                  <a:pt x="529" y="3"/>
                  <a:pt x="531" y="5"/>
                  <a:pt x="531" y="7"/>
                </a:cubicBezTo>
                <a:cubicBezTo>
                  <a:pt x="530" y="18"/>
                  <a:pt x="527" y="25"/>
                  <a:pt x="523" y="30"/>
                </a:cubicBezTo>
                <a:lnTo>
                  <a:pt x="513" y="30"/>
                </a:lnTo>
                <a:cubicBezTo>
                  <a:pt x="498" y="30"/>
                  <a:pt x="485" y="33"/>
                  <a:pt x="473" y="36"/>
                </a:cubicBezTo>
                <a:cubicBezTo>
                  <a:pt x="462" y="40"/>
                  <a:pt x="453" y="43"/>
                  <a:pt x="447" y="47"/>
                </a:cubicBezTo>
                <a:cubicBezTo>
                  <a:pt x="441" y="51"/>
                  <a:pt x="436" y="55"/>
                  <a:pt x="432" y="59"/>
                </a:cubicBezTo>
                <a:lnTo>
                  <a:pt x="425" y="65"/>
                </a:lnTo>
                <a:cubicBezTo>
                  <a:pt x="425" y="64"/>
                  <a:pt x="404" y="86"/>
                  <a:pt x="364" y="131"/>
                </a:cubicBezTo>
                <a:lnTo>
                  <a:pt x="308" y="193"/>
                </a:lnTo>
                <a:cubicBezTo>
                  <a:pt x="308" y="193"/>
                  <a:pt x="315" y="210"/>
                  <a:pt x="328" y="244"/>
                </a:cubicBezTo>
                <a:cubicBezTo>
                  <a:pt x="341" y="278"/>
                  <a:pt x="355" y="312"/>
                  <a:pt x="370" y="348"/>
                </a:cubicBezTo>
                <a:cubicBezTo>
                  <a:pt x="384" y="383"/>
                  <a:pt x="392" y="402"/>
                  <a:pt x="393" y="403"/>
                </a:cubicBezTo>
                <a:cubicBezTo>
                  <a:pt x="398" y="407"/>
                  <a:pt x="411" y="409"/>
                  <a:pt x="432" y="410"/>
                </a:cubicBezTo>
                <a:cubicBezTo>
                  <a:pt x="447" y="410"/>
                  <a:pt x="455" y="411"/>
                  <a:pt x="455" y="415"/>
                </a:cubicBezTo>
                <a:cubicBezTo>
                  <a:pt x="455" y="416"/>
                  <a:pt x="454" y="419"/>
                  <a:pt x="454" y="424"/>
                </a:cubicBezTo>
                <a:cubicBezTo>
                  <a:pt x="452" y="431"/>
                  <a:pt x="450" y="435"/>
                  <a:pt x="449" y="436"/>
                </a:cubicBezTo>
                <a:cubicBezTo>
                  <a:pt x="448" y="438"/>
                  <a:pt x="445" y="438"/>
                  <a:pt x="440" y="438"/>
                </a:cubicBezTo>
                <a:cubicBezTo>
                  <a:pt x="439" y="438"/>
                  <a:pt x="432" y="438"/>
                  <a:pt x="419" y="438"/>
                </a:cubicBezTo>
                <a:cubicBezTo>
                  <a:pt x="406" y="438"/>
                  <a:pt x="387" y="438"/>
                  <a:pt x="362" y="438"/>
                </a:cubicBezTo>
                <a:cubicBezTo>
                  <a:pt x="336" y="438"/>
                  <a:pt x="316" y="438"/>
                  <a:pt x="302" y="438"/>
                </a:cubicBezTo>
                <a:cubicBezTo>
                  <a:pt x="289" y="438"/>
                  <a:pt x="281" y="438"/>
                  <a:pt x="280" y="438"/>
                </a:cubicBezTo>
                <a:cubicBezTo>
                  <a:pt x="273" y="438"/>
                  <a:pt x="269" y="436"/>
                  <a:pt x="269" y="433"/>
                </a:cubicBezTo>
                <a:cubicBezTo>
                  <a:pt x="269" y="432"/>
                  <a:pt x="269" y="429"/>
                  <a:pt x="270" y="423"/>
                </a:cubicBezTo>
                <a:cubicBezTo>
                  <a:pt x="271" y="419"/>
                  <a:pt x="272" y="416"/>
                  <a:pt x="273" y="414"/>
                </a:cubicBezTo>
                <a:cubicBezTo>
                  <a:pt x="274" y="412"/>
                  <a:pt x="275" y="411"/>
                  <a:pt x="276" y="411"/>
                </a:cubicBezTo>
                <a:cubicBezTo>
                  <a:pt x="277" y="410"/>
                  <a:pt x="279" y="410"/>
                  <a:pt x="282" y="410"/>
                </a:cubicBezTo>
                <a:cubicBezTo>
                  <a:pt x="284" y="409"/>
                  <a:pt x="288" y="409"/>
                  <a:pt x="292" y="409"/>
                </a:cubicBezTo>
                <a:cubicBezTo>
                  <a:pt x="296" y="409"/>
                  <a:pt x="302" y="407"/>
                  <a:pt x="309" y="404"/>
                </a:cubicBezTo>
                <a:cubicBezTo>
                  <a:pt x="316" y="401"/>
                  <a:pt x="320" y="399"/>
                  <a:pt x="320" y="398"/>
                </a:cubicBezTo>
                <a:cubicBezTo>
                  <a:pt x="319" y="398"/>
                  <a:pt x="309" y="373"/>
                  <a:pt x="289" y="323"/>
                </a:cubicBezTo>
                <a:lnTo>
                  <a:pt x="259" y="247"/>
                </a:lnTo>
                <a:cubicBezTo>
                  <a:pt x="178" y="335"/>
                  <a:pt x="137" y="380"/>
                  <a:pt x="135" y="385"/>
                </a:cubicBezTo>
                <a:cubicBezTo>
                  <a:pt x="133" y="389"/>
                  <a:pt x="132" y="391"/>
                  <a:pt x="132" y="393"/>
                </a:cubicBezTo>
                <a:cubicBezTo>
                  <a:pt x="132" y="401"/>
                  <a:pt x="138" y="406"/>
                  <a:pt x="151" y="409"/>
                </a:cubicBezTo>
                <a:cubicBezTo>
                  <a:pt x="151" y="409"/>
                  <a:pt x="152" y="409"/>
                  <a:pt x="154" y="409"/>
                </a:cubicBezTo>
                <a:cubicBezTo>
                  <a:pt x="157" y="409"/>
                  <a:pt x="158" y="409"/>
                  <a:pt x="158" y="410"/>
                </a:cubicBezTo>
                <a:cubicBezTo>
                  <a:pt x="160" y="410"/>
                  <a:pt x="160" y="410"/>
                  <a:pt x="161" y="410"/>
                </a:cubicBezTo>
                <a:cubicBezTo>
                  <a:pt x="161" y="410"/>
                  <a:pt x="162" y="410"/>
                  <a:pt x="163" y="410"/>
                </a:cubicBezTo>
                <a:cubicBezTo>
                  <a:pt x="164" y="411"/>
                  <a:pt x="164" y="411"/>
                  <a:pt x="165" y="412"/>
                </a:cubicBezTo>
                <a:cubicBezTo>
                  <a:pt x="165" y="413"/>
                  <a:pt x="165" y="414"/>
                  <a:pt x="165" y="417"/>
                </a:cubicBezTo>
                <a:cubicBezTo>
                  <a:pt x="165" y="420"/>
                  <a:pt x="165" y="424"/>
                  <a:pt x="164" y="427"/>
                </a:cubicBezTo>
                <a:cubicBezTo>
                  <a:pt x="163" y="432"/>
                  <a:pt x="161" y="436"/>
                  <a:pt x="160" y="436"/>
                </a:cubicBezTo>
                <a:cubicBezTo>
                  <a:pt x="159" y="437"/>
                  <a:pt x="156" y="438"/>
                  <a:pt x="151" y="438"/>
                </a:cubicBezTo>
                <a:cubicBezTo>
                  <a:pt x="149" y="438"/>
                  <a:pt x="145" y="438"/>
                  <a:pt x="139" y="438"/>
                </a:cubicBezTo>
                <a:cubicBezTo>
                  <a:pt x="133" y="438"/>
                  <a:pt x="124" y="438"/>
                  <a:pt x="112" y="438"/>
                </a:cubicBezTo>
                <a:cubicBezTo>
                  <a:pt x="101" y="437"/>
                  <a:pt x="88" y="437"/>
                  <a:pt x="74" y="438"/>
                </a:cubicBezTo>
                <a:cubicBezTo>
                  <a:pt x="41" y="438"/>
                  <a:pt x="20" y="438"/>
                  <a:pt x="10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560960" y="477180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6"/>
                </a:lnTo>
                <a:cubicBezTo>
                  <a:pt x="79" y="52"/>
                  <a:pt x="108" y="97"/>
                  <a:pt x="126" y="151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8" y="405"/>
                </a:cubicBezTo>
                <a:cubicBezTo>
                  <a:pt x="143" y="432"/>
                  <a:pt x="138" y="455"/>
                  <a:pt x="133" y="473"/>
                </a:cubicBezTo>
                <a:cubicBezTo>
                  <a:pt x="127" y="492"/>
                  <a:pt x="119" y="511"/>
                  <a:pt x="109" y="531"/>
                </a:cubicBezTo>
                <a:cubicBezTo>
                  <a:pt x="99" y="550"/>
                  <a:pt x="91" y="564"/>
                  <a:pt x="85" y="574"/>
                </a:cubicBezTo>
                <a:cubicBezTo>
                  <a:pt x="79" y="584"/>
                  <a:pt x="70" y="594"/>
                  <a:pt x="58" y="606"/>
                </a:cubicBezTo>
                <a:cubicBezTo>
                  <a:pt x="47" y="618"/>
                  <a:pt x="40" y="625"/>
                  <a:pt x="38" y="628"/>
                </a:cubicBezTo>
                <a:cubicBezTo>
                  <a:pt x="36" y="630"/>
                  <a:pt x="31" y="634"/>
                  <a:pt x="22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6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1"/>
                  <a:pt x="7" y="626"/>
                </a:cubicBezTo>
                <a:cubicBezTo>
                  <a:pt x="74" y="557"/>
                  <a:pt x="107" y="455"/>
                  <a:pt x="107" y="321"/>
                </a:cubicBezTo>
                <a:cubicBezTo>
                  <a:pt x="107" y="187"/>
                  <a:pt x="74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715040" y="486036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8" y="0"/>
                </a:lnTo>
                <a:cubicBezTo>
                  <a:pt x="425" y="3"/>
                  <a:pt x="428" y="7"/>
                  <a:pt x="428" y="13"/>
                </a:cubicBezTo>
                <a:cubicBezTo>
                  <a:pt x="428" y="17"/>
                  <a:pt x="425" y="21"/>
                  <a:pt x="419" y="25"/>
                </a:cubicBezTo>
                <a:lnTo>
                  <a:pt x="215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3" y="127"/>
                  <a:pt x="10" y="125"/>
                </a:cubicBezTo>
                <a:lnTo>
                  <a:pt x="419" y="125"/>
                </a:lnTo>
                <a:cubicBezTo>
                  <a:pt x="425" y="129"/>
                  <a:pt x="428" y="134"/>
                  <a:pt x="428" y="138"/>
                </a:cubicBezTo>
                <a:cubicBezTo>
                  <a:pt x="428" y="143"/>
                  <a:pt x="425" y="148"/>
                  <a:pt x="418" y="151"/>
                </a:cubicBezTo>
                <a:lnTo>
                  <a:pt x="9" y="151"/>
                </a:lnTo>
                <a:cubicBezTo>
                  <a:pt x="3" y="148"/>
                  <a:pt x="0" y="143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1950840" y="4842720"/>
            <a:ext cx="154440" cy="105120"/>
          </a:xfrm>
          <a:custGeom>
            <a:avLst/>
            <a:gdLst/>
            <a:ahLst/>
            <a:rect l="0" t="0" r="r" b="b"/>
            <a:pathLst>
              <a:path w="429" h="292">
                <a:moveTo>
                  <a:pt x="358" y="37"/>
                </a:moveTo>
                <a:cubicBezTo>
                  <a:pt x="358" y="28"/>
                  <a:pt x="363" y="20"/>
                  <a:pt x="371" y="12"/>
                </a:cubicBezTo>
                <a:cubicBezTo>
                  <a:pt x="379" y="4"/>
                  <a:pt x="388" y="0"/>
                  <a:pt x="398" y="0"/>
                </a:cubicBezTo>
                <a:cubicBezTo>
                  <a:pt x="406" y="0"/>
                  <a:pt x="413" y="4"/>
                  <a:pt x="419" y="12"/>
                </a:cubicBezTo>
                <a:cubicBezTo>
                  <a:pt x="426" y="19"/>
                  <a:pt x="429" y="31"/>
                  <a:pt x="429" y="48"/>
                </a:cubicBezTo>
                <a:cubicBezTo>
                  <a:pt x="429" y="60"/>
                  <a:pt x="425" y="86"/>
                  <a:pt x="417" y="123"/>
                </a:cubicBezTo>
                <a:cubicBezTo>
                  <a:pt x="411" y="147"/>
                  <a:pt x="405" y="166"/>
                  <a:pt x="400" y="182"/>
                </a:cubicBezTo>
                <a:cubicBezTo>
                  <a:pt x="395" y="197"/>
                  <a:pt x="387" y="214"/>
                  <a:pt x="378" y="234"/>
                </a:cubicBezTo>
                <a:cubicBezTo>
                  <a:pt x="368" y="253"/>
                  <a:pt x="355" y="267"/>
                  <a:pt x="341" y="277"/>
                </a:cubicBezTo>
                <a:cubicBezTo>
                  <a:pt x="328" y="287"/>
                  <a:pt x="312" y="292"/>
                  <a:pt x="295" y="292"/>
                </a:cubicBezTo>
                <a:cubicBezTo>
                  <a:pt x="276" y="292"/>
                  <a:pt x="260" y="289"/>
                  <a:pt x="245" y="282"/>
                </a:cubicBezTo>
                <a:cubicBezTo>
                  <a:pt x="231" y="275"/>
                  <a:pt x="220" y="266"/>
                  <a:pt x="214" y="254"/>
                </a:cubicBezTo>
                <a:cubicBezTo>
                  <a:pt x="213" y="255"/>
                  <a:pt x="213" y="256"/>
                  <a:pt x="212" y="257"/>
                </a:cubicBezTo>
                <a:cubicBezTo>
                  <a:pt x="194" y="280"/>
                  <a:pt x="173" y="292"/>
                  <a:pt x="148" y="292"/>
                </a:cubicBezTo>
                <a:cubicBezTo>
                  <a:pt x="137" y="292"/>
                  <a:pt x="126" y="291"/>
                  <a:pt x="116" y="288"/>
                </a:cubicBezTo>
                <a:cubicBezTo>
                  <a:pt x="105" y="286"/>
                  <a:pt x="95" y="282"/>
                  <a:pt x="85" y="276"/>
                </a:cubicBezTo>
                <a:cubicBezTo>
                  <a:pt x="76" y="270"/>
                  <a:pt x="68" y="262"/>
                  <a:pt x="62" y="251"/>
                </a:cubicBezTo>
                <a:cubicBezTo>
                  <a:pt x="56" y="240"/>
                  <a:pt x="53" y="226"/>
                  <a:pt x="53" y="211"/>
                </a:cubicBezTo>
                <a:cubicBezTo>
                  <a:pt x="53" y="188"/>
                  <a:pt x="60" y="156"/>
                  <a:pt x="75" y="117"/>
                </a:cubicBezTo>
                <a:cubicBezTo>
                  <a:pt x="89" y="77"/>
                  <a:pt x="97" y="52"/>
                  <a:pt x="97" y="41"/>
                </a:cubicBezTo>
                <a:lnTo>
                  <a:pt x="97" y="40"/>
                </a:ln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6" y="29"/>
                  <a:pt x="94" y="28"/>
                </a:cubicBezTo>
                <a:cubicBezTo>
                  <a:pt x="93" y="26"/>
                  <a:pt x="90" y="25"/>
                  <a:pt x="87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3" y="54"/>
                  <a:pt x="39" y="63"/>
                </a:cubicBezTo>
                <a:cubicBezTo>
                  <a:pt x="34" y="73"/>
                  <a:pt x="30" y="83"/>
                  <a:pt x="28" y="91"/>
                </a:cubicBezTo>
                <a:cubicBezTo>
                  <a:pt x="25" y="100"/>
                  <a:pt x="23" y="105"/>
                  <a:pt x="23" y="105"/>
                </a:cubicBezTo>
                <a:cubicBezTo>
                  <a:pt x="22" y="106"/>
                  <a:pt x="18" y="107"/>
                  <a:pt x="12" y="107"/>
                </a:cubicBezTo>
                <a:lnTo>
                  <a:pt x="3" y="107"/>
                </a:lnTo>
                <a:cubicBezTo>
                  <a:pt x="1" y="104"/>
                  <a:pt x="0" y="102"/>
                  <a:pt x="0" y="101"/>
                </a:cubicBezTo>
                <a:cubicBezTo>
                  <a:pt x="0" y="98"/>
                  <a:pt x="1" y="92"/>
                  <a:pt x="5" y="83"/>
                </a:cubicBezTo>
                <a:cubicBezTo>
                  <a:pt x="8" y="73"/>
                  <a:pt x="13" y="62"/>
                  <a:pt x="19" y="49"/>
                </a:cubicBezTo>
                <a:cubicBezTo>
                  <a:pt x="26" y="37"/>
                  <a:pt x="35" y="26"/>
                  <a:pt x="48" y="16"/>
                </a:cubicBezTo>
                <a:cubicBezTo>
                  <a:pt x="60" y="6"/>
                  <a:pt x="74" y="1"/>
                  <a:pt x="89" y="1"/>
                </a:cubicBezTo>
                <a:cubicBezTo>
                  <a:pt x="108" y="1"/>
                  <a:pt x="122" y="7"/>
                  <a:pt x="132" y="17"/>
                </a:cubicBezTo>
                <a:cubicBezTo>
                  <a:pt x="141" y="28"/>
                  <a:pt x="146" y="40"/>
                  <a:pt x="146" y="54"/>
                </a:cubicBezTo>
                <a:cubicBezTo>
                  <a:pt x="146" y="62"/>
                  <a:pt x="139" y="86"/>
                  <a:pt x="125" y="125"/>
                </a:cubicBezTo>
                <a:cubicBezTo>
                  <a:pt x="111" y="163"/>
                  <a:pt x="104" y="193"/>
                  <a:pt x="104" y="214"/>
                </a:cubicBezTo>
                <a:cubicBezTo>
                  <a:pt x="104" y="234"/>
                  <a:pt x="109" y="247"/>
                  <a:pt x="117" y="256"/>
                </a:cubicBezTo>
                <a:cubicBezTo>
                  <a:pt x="126" y="264"/>
                  <a:pt x="138" y="268"/>
                  <a:pt x="151" y="268"/>
                </a:cubicBezTo>
                <a:cubicBezTo>
                  <a:pt x="170" y="268"/>
                  <a:pt x="186" y="255"/>
                  <a:pt x="200" y="229"/>
                </a:cubicBezTo>
                <a:lnTo>
                  <a:pt x="203" y="223"/>
                </a:lnTo>
                <a:lnTo>
                  <a:pt x="203" y="209"/>
                </a:lnTo>
                <a:cubicBezTo>
                  <a:pt x="203" y="207"/>
                  <a:pt x="203" y="206"/>
                  <a:pt x="203" y="203"/>
                </a:cubicBezTo>
                <a:cubicBezTo>
                  <a:pt x="203" y="200"/>
                  <a:pt x="204" y="199"/>
                  <a:pt x="204" y="198"/>
                </a:cubicBezTo>
                <a:cubicBezTo>
                  <a:pt x="204" y="197"/>
                  <a:pt x="205" y="195"/>
                  <a:pt x="205" y="193"/>
                </a:cubicBezTo>
                <a:cubicBezTo>
                  <a:pt x="205" y="191"/>
                  <a:pt x="205" y="189"/>
                  <a:pt x="205" y="188"/>
                </a:cubicBezTo>
                <a:cubicBezTo>
                  <a:pt x="206" y="186"/>
                  <a:pt x="206" y="183"/>
                  <a:pt x="207" y="179"/>
                </a:cubicBezTo>
                <a:cubicBezTo>
                  <a:pt x="208" y="175"/>
                  <a:pt x="209" y="172"/>
                  <a:pt x="209" y="168"/>
                </a:cubicBezTo>
                <a:cubicBezTo>
                  <a:pt x="210" y="165"/>
                  <a:pt x="211" y="160"/>
                  <a:pt x="213" y="153"/>
                </a:cubicBezTo>
                <a:cubicBezTo>
                  <a:pt x="215" y="146"/>
                  <a:pt x="217" y="139"/>
                  <a:pt x="218" y="132"/>
                </a:cubicBezTo>
                <a:cubicBezTo>
                  <a:pt x="219" y="126"/>
                  <a:pt x="222" y="116"/>
                  <a:pt x="225" y="105"/>
                </a:cubicBezTo>
                <a:cubicBezTo>
                  <a:pt x="238" y="55"/>
                  <a:pt x="245" y="29"/>
                  <a:pt x="246" y="25"/>
                </a:cubicBezTo>
                <a:cubicBezTo>
                  <a:pt x="252" y="13"/>
                  <a:pt x="261" y="8"/>
                  <a:pt x="274" y="8"/>
                </a:cubicBezTo>
                <a:cubicBezTo>
                  <a:pt x="282" y="8"/>
                  <a:pt x="288" y="10"/>
                  <a:pt x="291" y="14"/>
                </a:cubicBezTo>
                <a:cubicBezTo>
                  <a:pt x="294" y="18"/>
                  <a:pt x="295" y="22"/>
                  <a:pt x="296" y="26"/>
                </a:cubicBezTo>
                <a:cubicBezTo>
                  <a:pt x="296" y="32"/>
                  <a:pt x="290" y="59"/>
                  <a:pt x="277" y="109"/>
                </a:cubicBezTo>
                <a:cubicBezTo>
                  <a:pt x="265" y="158"/>
                  <a:pt x="258" y="187"/>
                  <a:pt x="257" y="194"/>
                </a:cubicBezTo>
                <a:cubicBezTo>
                  <a:pt x="256" y="199"/>
                  <a:pt x="255" y="206"/>
                  <a:pt x="255" y="216"/>
                </a:cubicBezTo>
                <a:lnTo>
                  <a:pt x="255" y="221"/>
                </a:lnTo>
                <a:cubicBezTo>
                  <a:pt x="255" y="227"/>
                  <a:pt x="256" y="234"/>
                  <a:pt x="257" y="240"/>
                </a:cubicBezTo>
                <a:cubicBezTo>
                  <a:pt x="259" y="245"/>
                  <a:pt x="263" y="252"/>
                  <a:pt x="269" y="258"/>
                </a:cubicBezTo>
                <a:cubicBezTo>
                  <a:pt x="276" y="265"/>
                  <a:pt x="286" y="268"/>
                  <a:pt x="298" y="268"/>
                </a:cubicBezTo>
                <a:cubicBezTo>
                  <a:pt x="329" y="268"/>
                  <a:pt x="353" y="242"/>
                  <a:pt x="372" y="190"/>
                </a:cubicBezTo>
                <a:cubicBezTo>
                  <a:pt x="376" y="180"/>
                  <a:pt x="380" y="166"/>
                  <a:pt x="385" y="148"/>
                </a:cubicBezTo>
                <a:cubicBezTo>
                  <a:pt x="389" y="130"/>
                  <a:pt x="392" y="118"/>
                  <a:pt x="392" y="110"/>
                </a:cubicBezTo>
                <a:cubicBezTo>
                  <a:pt x="392" y="96"/>
                  <a:pt x="389" y="85"/>
                  <a:pt x="384" y="76"/>
                </a:cubicBezTo>
                <a:cubicBezTo>
                  <a:pt x="378" y="68"/>
                  <a:pt x="373" y="61"/>
                  <a:pt x="367" y="55"/>
                </a:cubicBezTo>
                <a:cubicBezTo>
                  <a:pt x="362" y="50"/>
                  <a:pt x="358" y="44"/>
                  <a:pt x="358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2125080" y="4870800"/>
            <a:ext cx="69120" cy="112680"/>
          </a:xfrm>
          <a:custGeom>
            <a:avLst/>
            <a:gdLst/>
            <a:ahLst/>
            <a:rect l="0" t="0" r="r" b="b"/>
            <a:pathLst>
              <a:path w="192" h="313">
                <a:moveTo>
                  <a:pt x="26" y="37"/>
                </a:moveTo>
                <a:cubicBezTo>
                  <a:pt x="43" y="13"/>
                  <a:pt x="66" y="0"/>
                  <a:pt x="96" y="0"/>
                </a:cubicBezTo>
                <a:cubicBezTo>
                  <a:pt x="111" y="0"/>
                  <a:pt x="125" y="4"/>
                  <a:pt x="140" y="12"/>
                </a:cubicBezTo>
                <a:cubicBezTo>
                  <a:pt x="154" y="20"/>
                  <a:pt x="166" y="34"/>
                  <a:pt x="175" y="54"/>
                </a:cubicBezTo>
                <a:cubicBezTo>
                  <a:pt x="186" y="79"/>
                  <a:pt x="192" y="113"/>
                  <a:pt x="192" y="157"/>
                </a:cubicBezTo>
                <a:cubicBezTo>
                  <a:pt x="192" y="204"/>
                  <a:pt x="185" y="240"/>
                  <a:pt x="172" y="265"/>
                </a:cubicBezTo>
                <a:cubicBezTo>
                  <a:pt x="166" y="277"/>
                  <a:pt x="158" y="287"/>
                  <a:pt x="147" y="295"/>
                </a:cubicBezTo>
                <a:cubicBezTo>
                  <a:pt x="137" y="303"/>
                  <a:pt x="128" y="307"/>
                  <a:pt x="120" y="309"/>
                </a:cubicBezTo>
                <a:cubicBezTo>
                  <a:pt x="112" y="312"/>
                  <a:pt x="104" y="313"/>
                  <a:pt x="97" y="313"/>
                </a:cubicBezTo>
                <a:cubicBezTo>
                  <a:pt x="89" y="313"/>
                  <a:pt x="80" y="312"/>
                  <a:pt x="72" y="309"/>
                </a:cubicBezTo>
                <a:cubicBezTo>
                  <a:pt x="64" y="308"/>
                  <a:pt x="55" y="303"/>
                  <a:pt x="44" y="295"/>
                </a:cubicBezTo>
                <a:cubicBezTo>
                  <a:pt x="34" y="287"/>
                  <a:pt x="26" y="277"/>
                  <a:pt x="19" y="265"/>
                </a:cubicBezTo>
                <a:cubicBezTo>
                  <a:pt x="6" y="240"/>
                  <a:pt x="0" y="204"/>
                  <a:pt x="0" y="157"/>
                </a:cubicBezTo>
                <a:cubicBezTo>
                  <a:pt x="0" y="105"/>
                  <a:pt x="9" y="65"/>
                  <a:pt x="26" y="37"/>
                </a:cubicBezTo>
                <a:moveTo>
                  <a:pt x="129" y="32"/>
                </a:moveTo>
                <a:cubicBezTo>
                  <a:pt x="120" y="22"/>
                  <a:pt x="109" y="17"/>
                  <a:pt x="97" y="17"/>
                </a:cubicBezTo>
                <a:cubicBezTo>
                  <a:pt x="84" y="17"/>
                  <a:pt x="72" y="22"/>
                  <a:pt x="63" y="32"/>
                </a:cubicBezTo>
                <a:cubicBezTo>
                  <a:pt x="55" y="39"/>
                  <a:pt x="50" y="50"/>
                  <a:pt x="48" y="64"/>
                </a:cubicBezTo>
                <a:cubicBezTo>
                  <a:pt x="46" y="78"/>
                  <a:pt x="44" y="107"/>
                  <a:pt x="44" y="151"/>
                </a:cubicBezTo>
                <a:cubicBezTo>
                  <a:pt x="44" y="199"/>
                  <a:pt x="46" y="230"/>
                  <a:pt x="48" y="246"/>
                </a:cubicBezTo>
                <a:cubicBezTo>
                  <a:pt x="50" y="261"/>
                  <a:pt x="56" y="273"/>
                  <a:pt x="64" y="281"/>
                </a:cubicBezTo>
                <a:cubicBezTo>
                  <a:pt x="73" y="290"/>
                  <a:pt x="84" y="295"/>
                  <a:pt x="97" y="295"/>
                </a:cubicBezTo>
                <a:cubicBezTo>
                  <a:pt x="109" y="295"/>
                  <a:pt x="119" y="290"/>
                  <a:pt x="127" y="281"/>
                </a:cubicBezTo>
                <a:cubicBezTo>
                  <a:pt x="136" y="272"/>
                  <a:pt x="142" y="260"/>
                  <a:pt x="144" y="243"/>
                </a:cubicBezTo>
                <a:cubicBezTo>
                  <a:pt x="146" y="227"/>
                  <a:pt x="147" y="196"/>
                  <a:pt x="147" y="151"/>
                </a:cubicBezTo>
                <a:cubicBezTo>
                  <a:pt x="147" y="107"/>
                  <a:pt x="146" y="79"/>
                  <a:pt x="144" y="65"/>
                </a:cubicBezTo>
                <a:cubicBezTo>
                  <a:pt x="141" y="51"/>
                  <a:pt x="136" y="40"/>
                  <a:pt x="129" y="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2275920" y="481032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0" y="223"/>
                </a:moveTo>
                <a:cubicBezTo>
                  <a:pt x="0" y="223"/>
                  <a:pt x="0" y="220"/>
                  <a:pt x="0" y="215"/>
                </a:cubicBezTo>
                <a:cubicBezTo>
                  <a:pt x="0" y="209"/>
                  <a:pt x="3" y="205"/>
                  <a:pt x="9" y="202"/>
                </a:cubicBezTo>
                <a:lnTo>
                  <a:pt x="201" y="202"/>
                </a:lnTo>
                <a:lnTo>
                  <a:pt x="201" y="106"/>
                </a:lnTo>
                <a:lnTo>
                  <a:pt x="202" y="9"/>
                </a:lnTo>
                <a:cubicBezTo>
                  <a:pt x="206" y="3"/>
                  <a:pt x="210" y="0"/>
                  <a:pt x="214" y="0"/>
                </a:cubicBezTo>
                <a:cubicBezTo>
                  <a:pt x="219" y="0"/>
                  <a:pt x="224" y="3"/>
                  <a:pt x="227" y="10"/>
                </a:cubicBezTo>
                <a:lnTo>
                  <a:pt x="227" y="202"/>
                </a:lnTo>
                <a:lnTo>
                  <a:pt x="419" y="202"/>
                </a:lnTo>
                <a:cubicBezTo>
                  <a:pt x="425" y="205"/>
                  <a:pt x="428" y="210"/>
                  <a:pt x="428" y="215"/>
                </a:cubicBezTo>
                <a:cubicBezTo>
                  <a:pt x="428" y="220"/>
                  <a:pt x="425" y="224"/>
                  <a:pt x="419" y="228"/>
                </a:cubicBezTo>
                <a:lnTo>
                  <a:pt x="227" y="228"/>
                </a:lnTo>
                <a:lnTo>
                  <a:pt x="227" y="419"/>
                </a:lnTo>
                <a:cubicBezTo>
                  <a:pt x="223" y="425"/>
                  <a:pt x="219" y="428"/>
                  <a:pt x="215" y="428"/>
                </a:cubicBezTo>
                <a:lnTo>
                  <a:pt x="214" y="428"/>
                </a:lnTo>
                <a:lnTo>
                  <a:pt x="213" y="428"/>
                </a:lnTo>
                <a:cubicBezTo>
                  <a:pt x="208" y="428"/>
                  <a:pt x="204" y="425"/>
                  <a:pt x="201" y="419"/>
                </a:cubicBezTo>
                <a:lnTo>
                  <a:pt x="201" y="228"/>
                </a:lnTo>
                <a:lnTo>
                  <a:pt x="9" y="228"/>
                </a:lnTo>
                <a:cubicBezTo>
                  <a:pt x="3" y="225"/>
                  <a:pt x="0" y="220"/>
                  <a:pt x="0" y="215"/>
                </a:cubicBezTo>
                <a:lnTo>
                  <a:pt x="0" y="2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2498760" y="4842720"/>
            <a:ext cx="154800" cy="105120"/>
          </a:xfrm>
          <a:custGeom>
            <a:avLst/>
            <a:gdLst/>
            <a:ahLst/>
            <a:rect l="0" t="0" r="r" b="b"/>
            <a:pathLst>
              <a:path w="430" h="292">
                <a:moveTo>
                  <a:pt x="360" y="37"/>
                </a:moveTo>
                <a:cubicBezTo>
                  <a:pt x="360" y="28"/>
                  <a:pt x="364" y="20"/>
                  <a:pt x="372" y="12"/>
                </a:cubicBezTo>
                <a:cubicBezTo>
                  <a:pt x="380" y="4"/>
                  <a:pt x="389" y="0"/>
                  <a:pt x="399" y="0"/>
                </a:cubicBezTo>
                <a:cubicBezTo>
                  <a:pt x="407" y="0"/>
                  <a:pt x="414" y="4"/>
                  <a:pt x="420" y="12"/>
                </a:cubicBezTo>
                <a:cubicBezTo>
                  <a:pt x="426" y="19"/>
                  <a:pt x="430" y="31"/>
                  <a:pt x="430" y="48"/>
                </a:cubicBezTo>
                <a:cubicBezTo>
                  <a:pt x="430" y="60"/>
                  <a:pt x="426" y="86"/>
                  <a:pt x="418" y="123"/>
                </a:cubicBezTo>
                <a:cubicBezTo>
                  <a:pt x="412" y="147"/>
                  <a:pt x="406" y="166"/>
                  <a:pt x="401" y="182"/>
                </a:cubicBezTo>
                <a:cubicBezTo>
                  <a:pt x="396" y="197"/>
                  <a:pt x="388" y="214"/>
                  <a:pt x="378" y="234"/>
                </a:cubicBezTo>
                <a:cubicBezTo>
                  <a:pt x="369" y="253"/>
                  <a:pt x="357" y="267"/>
                  <a:pt x="343" y="277"/>
                </a:cubicBezTo>
                <a:cubicBezTo>
                  <a:pt x="329" y="287"/>
                  <a:pt x="314" y="292"/>
                  <a:pt x="297" y="292"/>
                </a:cubicBezTo>
                <a:cubicBezTo>
                  <a:pt x="278" y="292"/>
                  <a:pt x="261" y="289"/>
                  <a:pt x="247" y="282"/>
                </a:cubicBezTo>
                <a:cubicBezTo>
                  <a:pt x="232" y="275"/>
                  <a:pt x="222" y="266"/>
                  <a:pt x="216" y="254"/>
                </a:cubicBezTo>
                <a:cubicBezTo>
                  <a:pt x="215" y="255"/>
                  <a:pt x="214" y="256"/>
                  <a:pt x="214" y="257"/>
                </a:cubicBezTo>
                <a:cubicBezTo>
                  <a:pt x="196" y="280"/>
                  <a:pt x="175" y="292"/>
                  <a:pt x="149" y="292"/>
                </a:cubicBezTo>
                <a:cubicBezTo>
                  <a:pt x="138" y="292"/>
                  <a:pt x="128" y="291"/>
                  <a:pt x="116" y="288"/>
                </a:cubicBezTo>
                <a:cubicBezTo>
                  <a:pt x="106" y="286"/>
                  <a:pt x="96" y="282"/>
                  <a:pt x="86" y="276"/>
                </a:cubicBezTo>
                <a:cubicBezTo>
                  <a:pt x="76" y="270"/>
                  <a:pt x="69" y="262"/>
                  <a:pt x="63" y="251"/>
                </a:cubicBezTo>
                <a:cubicBezTo>
                  <a:pt x="57" y="240"/>
                  <a:pt x="54" y="226"/>
                  <a:pt x="54" y="211"/>
                </a:cubicBezTo>
                <a:cubicBezTo>
                  <a:pt x="54" y="188"/>
                  <a:pt x="61" y="156"/>
                  <a:pt x="75" y="117"/>
                </a:cubicBezTo>
                <a:cubicBezTo>
                  <a:pt x="90" y="77"/>
                  <a:pt x="97" y="52"/>
                  <a:pt x="98" y="41"/>
                </a:cubicBezTo>
                <a:lnTo>
                  <a:pt x="98" y="40"/>
                </a:lnTo>
                <a:cubicBezTo>
                  <a:pt x="98" y="36"/>
                  <a:pt x="98" y="33"/>
                  <a:pt x="98" y="32"/>
                </a:cubicBezTo>
                <a:cubicBezTo>
                  <a:pt x="98" y="31"/>
                  <a:pt x="97" y="29"/>
                  <a:pt x="95" y="28"/>
                </a:cubicBezTo>
                <a:cubicBezTo>
                  <a:pt x="94" y="26"/>
                  <a:pt x="91" y="25"/>
                  <a:pt x="88" y="25"/>
                </a:cubicBezTo>
                <a:lnTo>
                  <a:pt x="86" y="25"/>
                </a:lnTo>
                <a:cubicBezTo>
                  <a:pt x="76" y="25"/>
                  <a:pt x="67" y="29"/>
                  <a:pt x="59" y="37"/>
                </a:cubicBezTo>
                <a:cubicBezTo>
                  <a:pt x="51" y="45"/>
                  <a:pt x="44" y="54"/>
                  <a:pt x="39" y="63"/>
                </a:cubicBezTo>
                <a:cubicBezTo>
                  <a:pt x="35" y="73"/>
                  <a:pt x="31" y="83"/>
                  <a:pt x="29" y="91"/>
                </a:cubicBezTo>
                <a:cubicBezTo>
                  <a:pt x="26" y="100"/>
                  <a:pt x="24" y="105"/>
                  <a:pt x="23" y="105"/>
                </a:cubicBezTo>
                <a:cubicBezTo>
                  <a:pt x="23" y="106"/>
                  <a:pt x="19" y="107"/>
                  <a:pt x="13" y="107"/>
                </a:cubicBezTo>
                <a:lnTo>
                  <a:pt x="4" y="107"/>
                </a:lnTo>
                <a:cubicBezTo>
                  <a:pt x="2" y="104"/>
                  <a:pt x="0" y="102"/>
                  <a:pt x="0" y="101"/>
                </a:cubicBezTo>
                <a:cubicBezTo>
                  <a:pt x="0" y="98"/>
                  <a:pt x="2" y="92"/>
                  <a:pt x="5" y="83"/>
                </a:cubicBezTo>
                <a:cubicBezTo>
                  <a:pt x="9" y="73"/>
                  <a:pt x="14" y="62"/>
                  <a:pt x="20" y="49"/>
                </a:cubicBezTo>
                <a:cubicBezTo>
                  <a:pt x="27" y="37"/>
                  <a:pt x="36" y="26"/>
                  <a:pt x="48" y="16"/>
                </a:cubicBezTo>
                <a:cubicBezTo>
                  <a:pt x="61" y="6"/>
                  <a:pt x="75" y="1"/>
                  <a:pt x="90" y="1"/>
                </a:cubicBezTo>
                <a:cubicBezTo>
                  <a:pt x="109" y="1"/>
                  <a:pt x="124" y="7"/>
                  <a:pt x="133" y="17"/>
                </a:cubicBezTo>
                <a:cubicBezTo>
                  <a:pt x="143" y="28"/>
                  <a:pt x="148" y="40"/>
                  <a:pt x="148" y="54"/>
                </a:cubicBezTo>
                <a:cubicBezTo>
                  <a:pt x="148" y="62"/>
                  <a:pt x="141" y="86"/>
                  <a:pt x="127" y="125"/>
                </a:cubicBezTo>
                <a:cubicBezTo>
                  <a:pt x="112" y="163"/>
                  <a:pt x="105" y="193"/>
                  <a:pt x="105" y="214"/>
                </a:cubicBezTo>
                <a:cubicBezTo>
                  <a:pt x="105" y="234"/>
                  <a:pt x="109" y="247"/>
                  <a:pt x="118" y="256"/>
                </a:cubicBezTo>
                <a:cubicBezTo>
                  <a:pt x="128" y="264"/>
                  <a:pt x="140" y="268"/>
                  <a:pt x="153" y="268"/>
                </a:cubicBezTo>
                <a:cubicBezTo>
                  <a:pt x="172" y="268"/>
                  <a:pt x="188" y="255"/>
                  <a:pt x="202" y="229"/>
                </a:cubicBezTo>
                <a:lnTo>
                  <a:pt x="205" y="223"/>
                </a:lnTo>
                <a:lnTo>
                  <a:pt x="205" y="209"/>
                </a:lnTo>
                <a:cubicBezTo>
                  <a:pt x="205" y="207"/>
                  <a:pt x="205" y="206"/>
                  <a:pt x="205" y="203"/>
                </a:cubicBezTo>
                <a:cubicBezTo>
                  <a:pt x="205" y="200"/>
                  <a:pt x="205" y="199"/>
                  <a:pt x="206" y="198"/>
                </a:cubicBezTo>
                <a:cubicBezTo>
                  <a:pt x="206" y="197"/>
                  <a:pt x="207" y="195"/>
                  <a:pt x="207" y="193"/>
                </a:cubicBezTo>
                <a:cubicBezTo>
                  <a:pt x="207" y="191"/>
                  <a:pt x="207" y="189"/>
                  <a:pt x="207" y="188"/>
                </a:cubicBezTo>
                <a:cubicBezTo>
                  <a:pt x="208" y="186"/>
                  <a:pt x="208" y="183"/>
                  <a:pt x="209" y="179"/>
                </a:cubicBezTo>
                <a:cubicBezTo>
                  <a:pt x="210" y="175"/>
                  <a:pt x="211" y="172"/>
                  <a:pt x="211" y="168"/>
                </a:cubicBezTo>
                <a:cubicBezTo>
                  <a:pt x="211" y="165"/>
                  <a:pt x="213" y="160"/>
                  <a:pt x="215" y="153"/>
                </a:cubicBezTo>
                <a:cubicBezTo>
                  <a:pt x="217" y="146"/>
                  <a:pt x="219" y="139"/>
                  <a:pt x="220" y="132"/>
                </a:cubicBezTo>
                <a:cubicBezTo>
                  <a:pt x="221" y="126"/>
                  <a:pt x="224" y="116"/>
                  <a:pt x="227" y="105"/>
                </a:cubicBezTo>
                <a:cubicBezTo>
                  <a:pt x="239" y="55"/>
                  <a:pt x="247" y="29"/>
                  <a:pt x="248" y="25"/>
                </a:cubicBezTo>
                <a:cubicBezTo>
                  <a:pt x="254" y="13"/>
                  <a:pt x="263" y="8"/>
                  <a:pt x="276" y="8"/>
                </a:cubicBezTo>
                <a:cubicBezTo>
                  <a:pt x="284" y="8"/>
                  <a:pt x="289" y="10"/>
                  <a:pt x="292" y="14"/>
                </a:cubicBezTo>
                <a:cubicBezTo>
                  <a:pt x="295" y="18"/>
                  <a:pt x="297" y="22"/>
                  <a:pt x="298" y="26"/>
                </a:cubicBezTo>
                <a:cubicBezTo>
                  <a:pt x="298" y="32"/>
                  <a:pt x="291" y="59"/>
                  <a:pt x="279" y="109"/>
                </a:cubicBezTo>
                <a:cubicBezTo>
                  <a:pt x="267" y="158"/>
                  <a:pt x="260" y="187"/>
                  <a:pt x="258" y="194"/>
                </a:cubicBezTo>
                <a:cubicBezTo>
                  <a:pt x="258" y="199"/>
                  <a:pt x="257" y="206"/>
                  <a:pt x="257" y="216"/>
                </a:cubicBezTo>
                <a:lnTo>
                  <a:pt x="257" y="221"/>
                </a:lnTo>
                <a:cubicBezTo>
                  <a:pt x="257" y="227"/>
                  <a:pt x="258" y="234"/>
                  <a:pt x="259" y="240"/>
                </a:cubicBezTo>
                <a:cubicBezTo>
                  <a:pt x="260" y="245"/>
                  <a:pt x="264" y="252"/>
                  <a:pt x="271" y="258"/>
                </a:cubicBezTo>
                <a:cubicBezTo>
                  <a:pt x="278" y="265"/>
                  <a:pt x="288" y="268"/>
                  <a:pt x="300" y="268"/>
                </a:cubicBezTo>
                <a:cubicBezTo>
                  <a:pt x="331" y="268"/>
                  <a:pt x="355" y="242"/>
                  <a:pt x="373" y="190"/>
                </a:cubicBezTo>
                <a:cubicBezTo>
                  <a:pt x="376" y="180"/>
                  <a:pt x="381" y="166"/>
                  <a:pt x="385" y="148"/>
                </a:cubicBezTo>
                <a:cubicBezTo>
                  <a:pt x="390" y="130"/>
                  <a:pt x="393" y="118"/>
                  <a:pt x="393" y="110"/>
                </a:cubicBezTo>
                <a:cubicBezTo>
                  <a:pt x="393" y="96"/>
                  <a:pt x="390" y="85"/>
                  <a:pt x="385" y="76"/>
                </a:cubicBezTo>
                <a:cubicBezTo>
                  <a:pt x="379" y="68"/>
                  <a:pt x="374" y="61"/>
                  <a:pt x="368" y="55"/>
                </a:cubicBezTo>
                <a:cubicBezTo>
                  <a:pt x="363" y="50"/>
                  <a:pt x="360" y="44"/>
                  <a:pt x="360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2680560" y="487080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2"/>
                </a:lnTo>
                <a:cubicBezTo>
                  <a:pt x="49" y="44"/>
                  <a:pt x="43" y="45"/>
                  <a:pt x="35" y="47"/>
                </a:cubicBezTo>
                <a:cubicBezTo>
                  <a:pt x="27" y="48"/>
                  <a:pt x="18" y="50"/>
                  <a:pt x="8" y="50"/>
                </a:cubicBezTo>
                <a:lnTo>
                  <a:pt x="0" y="50"/>
                </a:lnTo>
                <a:lnTo>
                  <a:pt x="0" y="29"/>
                </a:lnTo>
                <a:lnTo>
                  <a:pt x="8" y="29"/>
                </a:lnTo>
                <a:cubicBezTo>
                  <a:pt x="23" y="29"/>
                  <a:pt x="36" y="26"/>
                  <a:pt x="48" y="23"/>
                </a:cubicBezTo>
                <a:cubicBezTo>
                  <a:pt x="60" y="19"/>
                  <a:pt x="68" y="15"/>
                  <a:pt x="74" y="12"/>
                </a:cubicBezTo>
                <a:cubicBezTo>
                  <a:pt x="79" y="8"/>
                  <a:pt x="83" y="5"/>
                  <a:pt x="87" y="2"/>
                </a:cubicBezTo>
                <a:cubicBezTo>
                  <a:pt x="88" y="1"/>
                  <a:pt x="89" y="0"/>
                  <a:pt x="92" y="0"/>
                </a:cubicBezTo>
                <a:cubicBezTo>
                  <a:pt x="95" y="0"/>
                  <a:pt x="98" y="1"/>
                  <a:pt x="100" y="3"/>
                </a:cubicBezTo>
                <a:lnTo>
                  <a:pt x="100" y="139"/>
                </a:lnTo>
                <a:lnTo>
                  <a:pt x="101" y="276"/>
                </a:lnTo>
                <a:cubicBezTo>
                  <a:pt x="103" y="278"/>
                  <a:pt x="104" y="279"/>
                  <a:pt x="106" y="280"/>
                </a:cubicBezTo>
                <a:cubicBezTo>
                  <a:pt x="107" y="280"/>
                  <a:pt x="111" y="281"/>
                  <a:pt x="117" y="281"/>
                </a:cubicBezTo>
                <a:cubicBezTo>
                  <a:pt x="123" y="282"/>
                  <a:pt x="132" y="282"/>
                  <a:pt x="145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5" y="302"/>
                  <a:pt x="121" y="302"/>
                  <a:pt x="80" y="302"/>
                </a:cubicBezTo>
                <a:cubicBezTo>
                  <a:pt x="38" y="302"/>
                  <a:pt x="14" y="302"/>
                  <a:pt x="7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0" y="282"/>
                  <a:pt x="26" y="282"/>
                  <a:pt x="31" y="282"/>
                </a:cubicBezTo>
                <a:cubicBezTo>
                  <a:pt x="36" y="282"/>
                  <a:pt x="40" y="282"/>
                  <a:pt x="42" y="282"/>
                </a:cubicBezTo>
                <a:cubicBezTo>
                  <a:pt x="45" y="282"/>
                  <a:pt x="48" y="281"/>
                  <a:pt x="50" y="281"/>
                </a:cubicBezTo>
                <a:cubicBezTo>
                  <a:pt x="52" y="280"/>
                  <a:pt x="53" y="280"/>
                  <a:pt x="53" y="280"/>
                </a:cubicBezTo>
                <a:cubicBezTo>
                  <a:pt x="54" y="280"/>
                  <a:pt x="54" y="279"/>
                  <a:pt x="56" y="277"/>
                </a:cubicBezTo>
                <a:cubicBezTo>
                  <a:pt x="57" y="276"/>
                  <a:pt x="58" y="275"/>
                  <a:pt x="59" y="276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2768040" y="4843080"/>
            <a:ext cx="113040" cy="104760"/>
          </a:xfrm>
          <a:custGeom>
            <a:avLst/>
            <a:gdLst/>
            <a:ahLst/>
            <a:rect l="0" t="0" r="r" b="b"/>
            <a:pathLst>
              <a:path w="314" h="291">
                <a:moveTo>
                  <a:pt x="11" y="99"/>
                </a:moveTo>
                <a:cubicBezTo>
                  <a:pt x="14" y="81"/>
                  <a:pt x="26" y="60"/>
                  <a:pt x="46" y="37"/>
                </a:cubicBezTo>
                <a:cubicBezTo>
                  <a:pt x="66" y="12"/>
                  <a:pt x="91" y="0"/>
                  <a:pt x="120" y="0"/>
                </a:cubicBezTo>
                <a:cubicBezTo>
                  <a:pt x="135" y="0"/>
                  <a:pt x="149" y="3"/>
                  <a:pt x="161" y="11"/>
                </a:cubicBezTo>
                <a:cubicBezTo>
                  <a:pt x="174" y="19"/>
                  <a:pt x="183" y="28"/>
                  <a:pt x="189" y="41"/>
                </a:cubicBezTo>
                <a:cubicBezTo>
                  <a:pt x="207" y="13"/>
                  <a:pt x="228" y="0"/>
                  <a:pt x="254" y="0"/>
                </a:cubicBezTo>
                <a:cubicBezTo>
                  <a:pt x="270" y="0"/>
                  <a:pt x="284" y="4"/>
                  <a:pt x="296" y="14"/>
                </a:cubicBezTo>
                <a:cubicBezTo>
                  <a:pt x="307" y="23"/>
                  <a:pt x="313" y="37"/>
                  <a:pt x="314" y="53"/>
                </a:cubicBezTo>
                <a:cubicBezTo>
                  <a:pt x="314" y="65"/>
                  <a:pt x="311" y="75"/>
                  <a:pt x="305" y="83"/>
                </a:cubicBezTo>
                <a:cubicBezTo>
                  <a:pt x="299" y="90"/>
                  <a:pt x="293" y="95"/>
                  <a:pt x="287" y="97"/>
                </a:cubicBezTo>
                <a:cubicBezTo>
                  <a:pt x="282" y="99"/>
                  <a:pt x="277" y="99"/>
                  <a:pt x="273" y="99"/>
                </a:cubicBezTo>
                <a:cubicBezTo>
                  <a:pt x="263" y="99"/>
                  <a:pt x="257" y="97"/>
                  <a:pt x="252" y="92"/>
                </a:cubicBezTo>
                <a:cubicBezTo>
                  <a:pt x="247" y="88"/>
                  <a:pt x="244" y="81"/>
                  <a:pt x="244" y="74"/>
                </a:cubicBezTo>
                <a:cubicBezTo>
                  <a:pt x="244" y="54"/>
                  <a:pt x="255" y="41"/>
                  <a:pt x="277" y="32"/>
                </a:cubicBezTo>
                <a:cubicBezTo>
                  <a:pt x="272" y="27"/>
                  <a:pt x="263" y="24"/>
                  <a:pt x="250" y="24"/>
                </a:cubicBezTo>
                <a:cubicBezTo>
                  <a:pt x="245" y="24"/>
                  <a:pt x="241" y="24"/>
                  <a:pt x="238" y="25"/>
                </a:cubicBezTo>
                <a:cubicBezTo>
                  <a:pt x="222" y="32"/>
                  <a:pt x="210" y="47"/>
                  <a:pt x="202" y="69"/>
                </a:cubicBezTo>
                <a:cubicBezTo>
                  <a:pt x="177" y="163"/>
                  <a:pt x="164" y="218"/>
                  <a:pt x="164" y="234"/>
                </a:cubicBezTo>
                <a:cubicBezTo>
                  <a:pt x="164" y="246"/>
                  <a:pt x="167" y="255"/>
                  <a:pt x="174" y="260"/>
                </a:cubicBezTo>
                <a:cubicBezTo>
                  <a:pt x="181" y="265"/>
                  <a:pt x="188" y="267"/>
                  <a:pt x="197" y="267"/>
                </a:cubicBezTo>
                <a:cubicBezTo>
                  <a:pt x="212" y="267"/>
                  <a:pt x="228" y="260"/>
                  <a:pt x="243" y="246"/>
                </a:cubicBezTo>
                <a:cubicBezTo>
                  <a:pt x="259" y="232"/>
                  <a:pt x="270" y="215"/>
                  <a:pt x="276" y="194"/>
                </a:cubicBezTo>
                <a:cubicBezTo>
                  <a:pt x="277" y="190"/>
                  <a:pt x="278" y="188"/>
                  <a:pt x="280" y="187"/>
                </a:cubicBezTo>
                <a:cubicBezTo>
                  <a:pt x="281" y="187"/>
                  <a:pt x="284" y="186"/>
                  <a:pt x="290" y="186"/>
                </a:cubicBezTo>
                <a:lnTo>
                  <a:pt x="292" y="186"/>
                </a:lnTo>
                <a:cubicBezTo>
                  <a:pt x="299" y="186"/>
                  <a:pt x="302" y="188"/>
                  <a:pt x="302" y="191"/>
                </a:cubicBezTo>
                <a:cubicBezTo>
                  <a:pt x="302" y="191"/>
                  <a:pt x="302" y="194"/>
                  <a:pt x="301" y="198"/>
                </a:cubicBezTo>
                <a:cubicBezTo>
                  <a:pt x="294" y="222"/>
                  <a:pt x="281" y="244"/>
                  <a:pt x="260" y="263"/>
                </a:cubicBezTo>
                <a:cubicBezTo>
                  <a:pt x="240" y="282"/>
                  <a:pt x="217" y="291"/>
                  <a:pt x="191" y="291"/>
                </a:cubicBezTo>
                <a:cubicBezTo>
                  <a:pt x="161" y="291"/>
                  <a:pt x="139" y="278"/>
                  <a:pt x="123" y="251"/>
                </a:cubicBezTo>
                <a:cubicBezTo>
                  <a:pt x="106" y="277"/>
                  <a:pt x="86" y="290"/>
                  <a:pt x="63" y="290"/>
                </a:cubicBezTo>
                <a:lnTo>
                  <a:pt x="59" y="290"/>
                </a:lnTo>
                <a:cubicBezTo>
                  <a:pt x="38" y="290"/>
                  <a:pt x="23" y="285"/>
                  <a:pt x="14" y="274"/>
                </a:cubicBezTo>
                <a:cubicBezTo>
                  <a:pt x="5" y="263"/>
                  <a:pt x="1" y="251"/>
                  <a:pt x="0" y="239"/>
                </a:cubicBezTo>
                <a:cubicBezTo>
                  <a:pt x="0" y="225"/>
                  <a:pt x="4" y="214"/>
                  <a:pt x="12" y="205"/>
                </a:cubicBezTo>
                <a:cubicBezTo>
                  <a:pt x="21" y="197"/>
                  <a:pt x="30" y="192"/>
                  <a:pt x="41" y="192"/>
                </a:cubicBezTo>
                <a:cubicBezTo>
                  <a:pt x="60" y="192"/>
                  <a:pt x="69" y="201"/>
                  <a:pt x="69" y="219"/>
                </a:cubicBezTo>
                <a:cubicBezTo>
                  <a:pt x="69" y="228"/>
                  <a:pt x="66" y="235"/>
                  <a:pt x="61" y="242"/>
                </a:cubicBezTo>
                <a:cubicBezTo>
                  <a:pt x="56" y="248"/>
                  <a:pt x="51" y="252"/>
                  <a:pt x="46" y="255"/>
                </a:cubicBezTo>
                <a:cubicBezTo>
                  <a:pt x="42" y="257"/>
                  <a:pt x="39" y="258"/>
                  <a:pt x="38" y="258"/>
                </a:cubicBezTo>
                <a:lnTo>
                  <a:pt x="36" y="258"/>
                </a:lnTo>
                <a:cubicBezTo>
                  <a:pt x="36" y="259"/>
                  <a:pt x="38" y="260"/>
                  <a:pt x="40" y="261"/>
                </a:cubicBezTo>
                <a:cubicBezTo>
                  <a:pt x="43" y="262"/>
                  <a:pt x="46" y="264"/>
                  <a:pt x="50" y="265"/>
                </a:cubicBezTo>
                <a:cubicBezTo>
                  <a:pt x="55" y="267"/>
                  <a:pt x="59" y="268"/>
                  <a:pt x="63" y="267"/>
                </a:cubicBezTo>
                <a:cubicBezTo>
                  <a:pt x="78" y="267"/>
                  <a:pt x="91" y="258"/>
                  <a:pt x="102" y="239"/>
                </a:cubicBezTo>
                <a:cubicBezTo>
                  <a:pt x="106" y="232"/>
                  <a:pt x="111" y="217"/>
                  <a:pt x="117" y="195"/>
                </a:cubicBezTo>
                <a:cubicBezTo>
                  <a:pt x="123" y="173"/>
                  <a:pt x="129" y="150"/>
                  <a:pt x="135" y="126"/>
                </a:cubicBezTo>
                <a:cubicBezTo>
                  <a:pt x="141" y="102"/>
                  <a:pt x="144" y="88"/>
                  <a:pt x="145" y="83"/>
                </a:cubicBezTo>
                <a:cubicBezTo>
                  <a:pt x="147" y="72"/>
                  <a:pt x="148" y="63"/>
                  <a:pt x="148" y="58"/>
                </a:cubicBezTo>
                <a:cubicBezTo>
                  <a:pt x="148" y="46"/>
                  <a:pt x="145" y="38"/>
                  <a:pt x="139" y="32"/>
                </a:cubicBezTo>
                <a:cubicBezTo>
                  <a:pt x="132" y="27"/>
                  <a:pt x="125" y="24"/>
                  <a:pt x="117" y="24"/>
                </a:cubicBezTo>
                <a:cubicBezTo>
                  <a:pt x="100" y="24"/>
                  <a:pt x="84" y="31"/>
                  <a:pt x="69" y="45"/>
                </a:cubicBezTo>
                <a:cubicBezTo>
                  <a:pt x="54" y="59"/>
                  <a:pt x="43" y="77"/>
                  <a:pt x="38" y="98"/>
                </a:cubicBezTo>
                <a:cubicBezTo>
                  <a:pt x="37" y="102"/>
                  <a:pt x="36" y="104"/>
                  <a:pt x="34" y="104"/>
                </a:cubicBezTo>
                <a:cubicBezTo>
                  <a:pt x="33" y="105"/>
                  <a:pt x="30" y="105"/>
                  <a:pt x="24" y="106"/>
                </a:cubicBezTo>
                <a:lnTo>
                  <a:pt x="15" y="106"/>
                </a:lnTo>
                <a:cubicBezTo>
                  <a:pt x="12" y="103"/>
                  <a:pt x="11" y="101"/>
                  <a:pt x="11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2913120" y="487080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60" y="40"/>
                </a:moveTo>
                <a:lnTo>
                  <a:pt x="54" y="42"/>
                </a:lnTo>
                <a:cubicBezTo>
                  <a:pt x="50" y="44"/>
                  <a:pt x="43" y="45"/>
                  <a:pt x="35" y="47"/>
                </a:cubicBezTo>
                <a:cubicBezTo>
                  <a:pt x="27" y="48"/>
                  <a:pt x="19" y="50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9"/>
                  <a:pt x="36" y="26"/>
                  <a:pt x="49" y="23"/>
                </a:cubicBezTo>
                <a:cubicBezTo>
                  <a:pt x="62" y="19"/>
                  <a:pt x="70" y="15"/>
                  <a:pt x="75" y="12"/>
                </a:cubicBezTo>
                <a:cubicBezTo>
                  <a:pt x="80" y="8"/>
                  <a:pt x="84" y="5"/>
                  <a:pt x="88" y="2"/>
                </a:cubicBezTo>
                <a:cubicBezTo>
                  <a:pt x="88" y="1"/>
                  <a:pt x="90" y="0"/>
                  <a:pt x="93" y="0"/>
                </a:cubicBezTo>
                <a:cubicBezTo>
                  <a:pt x="96" y="0"/>
                  <a:pt x="98" y="1"/>
                  <a:pt x="101" y="3"/>
                </a:cubicBezTo>
                <a:lnTo>
                  <a:pt x="101" y="139"/>
                </a:lnTo>
                <a:lnTo>
                  <a:pt x="101" y="276"/>
                </a:lnTo>
                <a:cubicBezTo>
                  <a:pt x="103" y="278"/>
                  <a:pt x="105" y="279"/>
                  <a:pt x="107" y="280"/>
                </a:cubicBezTo>
                <a:cubicBezTo>
                  <a:pt x="108" y="280"/>
                  <a:pt x="112" y="281"/>
                  <a:pt x="117" y="281"/>
                </a:cubicBezTo>
                <a:cubicBezTo>
                  <a:pt x="123" y="282"/>
                  <a:pt x="133" y="282"/>
                  <a:pt x="146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6" y="302"/>
                  <a:pt x="122" y="302"/>
                  <a:pt x="80" y="302"/>
                </a:cubicBezTo>
                <a:cubicBezTo>
                  <a:pt x="38" y="302"/>
                  <a:pt x="14" y="302"/>
                  <a:pt x="8" y="303"/>
                </a:cubicBezTo>
                <a:lnTo>
                  <a:pt x="3" y="303"/>
                </a:lnTo>
                <a:lnTo>
                  <a:pt x="3" y="282"/>
                </a:lnTo>
                <a:lnTo>
                  <a:pt x="14" y="282"/>
                </a:lnTo>
                <a:cubicBezTo>
                  <a:pt x="21" y="282"/>
                  <a:pt x="27" y="282"/>
                  <a:pt x="32" y="282"/>
                </a:cubicBezTo>
                <a:cubicBezTo>
                  <a:pt x="37" y="282"/>
                  <a:pt x="40" y="282"/>
                  <a:pt x="43" y="282"/>
                </a:cubicBezTo>
                <a:cubicBezTo>
                  <a:pt x="47" y="282"/>
                  <a:pt x="49" y="281"/>
                  <a:pt x="51" y="281"/>
                </a:cubicBezTo>
                <a:cubicBezTo>
                  <a:pt x="53" y="280"/>
                  <a:pt x="55" y="280"/>
                  <a:pt x="55" y="280"/>
                </a:cubicBezTo>
                <a:cubicBezTo>
                  <a:pt x="55" y="280"/>
                  <a:pt x="56" y="279"/>
                  <a:pt x="58" y="277"/>
                </a:cubicBezTo>
                <a:cubicBezTo>
                  <a:pt x="59" y="276"/>
                  <a:pt x="60" y="275"/>
                  <a:pt x="60" y="276"/>
                </a:cubicBezTo>
                <a:lnTo>
                  <a:pt x="6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3057120" y="481032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0" y="223"/>
                </a:moveTo>
                <a:cubicBezTo>
                  <a:pt x="0" y="223"/>
                  <a:pt x="0" y="220"/>
                  <a:pt x="0" y="215"/>
                </a:cubicBezTo>
                <a:cubicBezTo>
                  <a:pt x="0" y="209"/>
                  <a:pt x="3" y="205"/>
                  <a:pt x="9" y="202"/>
                </a:cubicBezTo>
                <a:lnTo>
                  <a:pt x="201" y="202"/>
                </a:lnTo>
                <a:lnTo>
                  <a:pt x="201" y="106"/>
                </a:lnTo>
                <a:lnTo>
                  <a:pt x="201" y="9"/>
                </a:lnTo>
                <a:cubicBezTo>
                  <a:pt x="206" y="3"/>
                  <a:pt x="210" y="0"/>
                  <a:pt x="213" y="0"/>
                </a:cubicBezTo>
                <a:cubicBezTo>
                  <a:pt x="219" y="0"/>
                  <a:pt x="223" y="3"/>
                  <a:pt x="226" y="10"/>
                </a:cubicBezTo>
                <a:lnTo>
                  <a:pt x="226" y="202"/>
                </a:lnTo>
                <a:lnTo>
                  <a:pt x="418" y="202"/>
                </a:lnTo>
                <a:cubicBezTo>
                  <a:pt x="425" y="205"/>
                  <a:pt x="428" y="210"/>
                  <a:pt x="428" y="215"/>
                </a:cubicBezTo>
                <a:cubicBezTo>
                  <a:pt x="428" y="220"/>
                  <a:pt x="425" y="224"/>
                  <a:pt x="418" y="228"/>
                </a:cubicBezTo>
                <a:lnTo>
                  <a:pt x="226" y="228"/>
                </a:lnTo>
                <a:lnTo>
                  <a:pt x="226" y="419"/>
                </a:lnTo>
                <a:cubicBezTo>
                  <a:pt x="223" y="425"/>
                  <a:pt x="219" y="428"/>
                  <a:pt x="215" y="428"/>
                </a:cubicBezTo>
                <a:lnTo>
                  <a:pt x="213" y="428"/>
                </a:lnTo>
                <a:lnTo>
                  <a:pt x="212" y="428"/>
                </a:lnTo>
                <a:cubicBezTo>
                  <a:pt x="207" y="428"/>
                  <a:pt x="203" y="425"/>
                  <a:pt x="201" y="419"/>
                </a:cubicBezTo>
                <a:lnTo>
                  <a:pt x="201" y="228"/>
                </a:lnTo>
                <a:lnTo>
                  <a:pt x="9" y="228"/>
                </a:lnTo>
                <a:cubicBezTo>
                  <a:pt x="3" y="225"/>
                  <a:pt x="0" y="220"/>
                  <a:pt x="0" y="215"/>
                </a:cubicBezTo>
                <a:lnTo>
                  <a:pt x="0" y="2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3279960" y="4842720"/>
            <a:ext cx="154800" cy="105120"/>
          </a:xfrm>
          <a:custGeom>
            <a:avLst/>
            <a:gdLst/>
            <a:ahLst/>
            <a:rect l="0" t="0" r="r" b="b"/>
            <a:pathLst>
              <a:path w="430" h="292">
                <a:moveTo>
                  <a:pt x="359" y="37"/>
                </a:moveTo>
                <a:cubicBezTo>
                  <a:pt x="359" y="28"/>
                  <a:pt x="363" y="20"/>
                  <a:pt x="371" y="12"/>
                </a:cubicBezTo>
                <a:cubicBezTo>
                  <a:pt x="380" y="4"/>
                  <a:pt x="389" y="0"/>
                  <a:pt x="398" y="0"/>
                </a:cubicBezTo>
                <a:cubicBezTo>
                  <a:pt x="406" y="0"/>
                  <a:pt x="413" y="4"/>
                  <a:pt x="420" y="12"/>
                </a:cubicBezTo>
                <a:cubicBezTo>
                  <a:pt x="426" y="19"/>
                  <a:pt x="429" y="31"/>
                  <a:pt x="430" y="48"/>
                </a:cubicBezTo>
                <a:cubicBezTo>
                  <a:pt x="430" y="60"/>
                  <a:pt x="426" y="86"/>
                  <a:pt x="418" y="123"/>
                </a:cubicBezTo>
                <a:cubicBezTo>
                  <a:pt x="411" y="147"/>
                  <a:pt x="405" y="166"/>
                  <a:pt x="400" y="182"/>
                </a:cubicBezTo>
                <a:cubicBezTo>
                  <a:pt x="395" y="197"/>
                  <a:pt x="388" y="214"/>
                  <a:pt x="378" y="234"/>
                </a:cubicBezTo>
                <a:cubicBezTo>
                  <a:pt x="368" y="253"/>
                  <a:pt x="356" y="267"/>
                  <a:pt x="343" y="277"/>
                </a:cubicBezTo>
                <a:cubicBezTo>
                  <a:pt x="329" y="287"/>
                  <a:pt x="314" y="292"/>
                  <a:pt x="296" y="292"/>
                </a:cubicBezTo>
                <a:cubicBezTo>
                  <a:pt x="278" y="292"/>
                  <a:pt x="261" y="289"/>
                  <a:pt x="246" y="282"/>
                </a:cubicBezTo>
                <a:cubicBezTo>
                  <a:pt x="232" y="275"/>
                  <a:pt x="221" y="266"/>
                  <a:pt x="215" y="254"/>
                </a:cubicBezTo>
                <a:cubicBezTo>
                  <a:pt x="215" y="255"/>
                  <a:pt x="214" y="256"/>
                  <a:pt x="213" y="257"/>
                </a:cubicBezTo>
                <a:cubicBezTo>
                  <a:pt x="196" y="280"/>
                  <a:pt x="174" y="292"/>
                  <a:pt x="149" y="292"/>
                </a:cubicBezTo>
                <a:cubicBezTo>
                  <a:pt x="138" y="292"/>
                  <a:pt x="127" y="291"/>
                  <a:pt x="117" y="288"/>
                </a:cubicBezTo>
                <a:cubicBezTo>
                  <a:pt x="107" y="286"/>
                  <a:pt x="97" y="282"/>
                  <a:pt x="86" y="276"/>
                </a:cubicBezTo>
                <a:cubicBezTo>
                  <a:pt x="76" y="270"/>
                  <a:pt x="68" y="262"/>
                  <a:pt x="62" y="251"/>
                </a:cubicBezTo>
                <a:cubicBezTo>
                  <a:pt x="56" y="240"/>
                  <a:pt x="53" y="226"/>
                  <a:pt x="53" y="211"/>
                </a:cubicBezTo>
                <a:cubicBezTo>
                  <a:pt x="53" y="188"/>
                  <a:pt x="60" y="156"/>
                  <a:pt x="75" y="117"/>
                </a:cubicBezTo>
                <a:cubicBezTo>
                  <a:pt x="89" y="77"/>
                  <a:pt x="98" y="52"/>
                  <a:pt x="98" y="41"/>
                </a:cubicBezTo>
                <a:lnTo>
                  <a:pt x="98" y="40"/>
                </a:lnTo>
                <a:cubicBezTo>
                  <a:pt x="98" y="36"/>
                  <a:pt x="98" y="33"/>
                  <a:pt x="98" y="32"/>
                </a:cubicBezTo>
                <a:cubicBezTo>
                  <a:pt x="98" y="31"/>
                  <a:pt x="97" y="29"/>
                  <a:pt x="96" y="28"/>
                </a:cubicBezTo>
                <a:cubicBezTo>
                  <a:pt x="94" y="26"/>
                  <a:pt x="92" y="25"/>
                  <a:pt x="88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3"/>
                  <a:pt x="31" y="83"/>
                  <a:pt x="28" y="91"/>
                </a:cubicBezTo>
                <a:cubicBezTo>
                  <a:pt x="26" y="100"/>
                  <a:pt x="24" y="105"/>
                  <a:pt x="23" y="105"/>
                </a:cubicBezTo>
                <a:cubicBezTo>
                  <a:pt x="22" y="106"/>
                  <a:pt x="19" y="107"/>
                  <a:pt x="13" y="107"/>
                </a:cubicBezTo>
                <a:lnTo>
                  <a:pt x="4" y="107"/>
                </a:lnTo>
                <a:cubicBezTo>
                  <a:pt x="1" y="104"/>
                  <a:pt x="0" y="102"/>
                  <a:pt x="0" y="101"/>
                </a:cubicBezTo>
                <a:cubicBezTo>
                  <a:pt x="0" y="98"/>
                  <a:pt x="2" y="92"/>
                  <a:pt x="5" y="83"/>
                </a:cubicBezTo>
                <a:cubicBezTo>
                  <a:pt x="8" y="73"/>
                  <a:pt x="13" y="62"/>
                  <a:pt x="20" y="49"/>
                </a:cubicBezTo>
                <a:cubicBezTo>
                  <a:pt x="26" y="37"/>
                  <a:pt x="36" y="26"/>
                  <a:pt x="48" y="16"/>
                </a:cubicBezTo>
                <a:cubicBezTo>
                  <a:pt x="60" y="6"/>
                  <a:pt x="74" y="1"/>
                  <a:pt x="90" y="1"/>
                </a:cubicBezTo>
                <a:cubicBezTo>
                  <a:pt x="109" y="1"/>
                  <a:pt x="123" y="7"/>
                  <a:pt x="133" y="17"/>
                </a:cubicBezTo>
                <a:cubicBezTo>
                  <a:pt x="143" y="28"/>
                  <a:pt x="148" y="40"/>
                  <a:pt x="148" y="54"/>
                </a:cubicBezTo>
                <a:cubicBezTo>
                  <a:pt x="148" y="62"/>
                  <a:pt x="141" y="86"/>
                  <a:pt x="127" y="125"/>
                </a:cubicBezTo>
                <a:cubicBezTo>
                  <a:pt x="112" y="163"/>
                  <a:pt x="105" y="193"/>
                  <a:pt x="105" y="214"/>
                </a:cubicBezTo>
                <a:cubicBezTo>
                  <a:pt x="105" y="234"/>
                  <a:pt x="110" y="247"/>
                  <a:pt x="119" y="256"/>
                </a:cubicBezTo>
                <a:cubicBezTo>
                  <a:pt x="128" y="264"/>
                  <a:pt x="139" y="268"/>
                  <a:pt x="153" y="268"/>
                </a:cubicBezTo>
                <a:cubicBezTo>
                  <a:pt x="171" y="268"/>
                  <a:pt x="187" y="255"/>
                  <a:pt x="202" y="229"/>
                </a:cubicBezTo>
                <a:lnTo>
                  <a:pt x="205" y="223"/>
                </a:lnTo>
                <a:lnTo>
                  <a:pt x="205" y="209"/>
                </a:lnTo>
                <a:cubicBezTo>
                  <a:pt x="205" y="207"/>
                  <a:pt x="205" y="206"/>
                  <a:pt x="205" y="203"/>
                </a:cubicBezTo>
                <a:cubicBezTo>
                  <a:pt x="205" y="200"/>
                  <a:pt x="205" y="199"/>
                  <a:pt x="205" y="198"/>
                </a:cubicBezTo>
                <a:cubicBezTo>
                  <a:pt x="206" y="197"/>
                  <a:pt x="206" y="195"/>
                  <a:pt x="206" y="193"/>
                </a:cubicBezTo>
                <a:cubicBezTo>
                  <a:pt x="206" y="191"/>
                  <a:pt x="206" y="189"/>
                  <a:pt x="207" y="188"/>
                </a:cubicBezTo>
                <a:cubicBezTo>
                  <a:pt x="207" y="186"/>
                  <a:pt x="208" y="183"/>
                  <a:pt x="209" y="179"/>
                </a:cubicBezTo>
                <a:cubicBezTo>
                  <a:pt x="209" y="175"/>
                  <a:pt x="210" y="172"/>
                  <a:pt x="211" y="168"/>
                </a:cubicBezTo>
                <a:cubicBezTo>
                  <a:pt x="211" y="165"/>
                  <a:pt x="212" y="160"/>
                  <a:pt x="214" y="153"/>
                </a:cubicBezTo>
                <a:cubicBezTo>
                  <a:pt x="217" y="146"/>
                  <a:pt x="218" y="139"/>
                  <a:pt x="220" y="132"/>
                </a:cubicBezTo>
                <a:cubicBezTo>
                  <a:pt x="221" y="126"/>
                  <a:pt x="223" y="116"/>
                  <a:pt x="227" y="105"/>
                </a:cubicBezTo>
                <a:cubicBezTo>
                  <a:pt x="239" y="55"/>
                  <a:pt x="246" y="29"/>
                  <a:pt x="248" y="25"/>
                </a:cubicBezTo>
                <a:cubicBezTo>
                  <a:pt x="253" y="13"/>
                  <a:pt x="262" y="8"/>
                  <a:pt x="275" y="8"/>
                </a:cubicBezTo>
                <a:cubicBezTo>
                  <a:pt x="283" y="8"/>
                  <a:pt x="289" y="10"/>
                  <a:pt x="292" y="14"/>
                </a:cubicBezTo>
                <a:cubicBezTo>
                  <a:pt x="295" y="18"/>
                  <a:pt x="297" y="22"/>
                  <a:pt x="297" y="26"/>
                </a:cubicBezTo>
                <a:cubicBezTo>
                  <a:pt x="297" y="32"/>
                  <a:pt x="291" y="59"/>
                  <a:pt x="278" y="109"/>
                </a:cubicBezTo>
                <a:cubicBezTo>
                  <a:pt x="266" y="158"/>
                  <a:pt x="259" y="187"/>
                  <a:pt x="258" y="194"/>
                </a:cubicBezTo>
                <a:cubicBezTo>
                  <a:pt x="257" y="199"/>
                  <a:pt x="257" y="206"/>
                  <a:pt x="257" y="216"/>
                </a:cubicBezTo>
                <a:lnTo>
                  <a:pt x="257" y="221"/>
                </a:lnTo>
                <a:cubicBezTo>
                  <a:pt x="257" y="227"/>
                  <a:pt x="257" y="234"/>
                  <a:pt x="259" y="240"/>
                </a:cubicBezTo>
                <a:cubicBezTo>
                  <a:pt x="260" y="245"/>
                  <a:pt x="264" y="252"/>
                  <a:pt x="271" y="258"/>
                </a:cubicBezTo>
                <a:cubicBezTo>
                  <a:pt x="278" y="265"/>
                  <a:pt x="287" y="268"/>
                  <a:pt x="300" y="268"/>
                </a:cubicBezTo>
                <a:cubicBezTo>
                  <a:pt x="330" y="268"/>
                  <a:pt x="354" y="242"/>
                  <a:pt x="372" y="190"/>
                </a:cubicBezTo>
                <a:cubicBezTo>
                  <a:pt x="376" y="180"/>
                  <a:pt x="380" y="166"/>
                  <a:pt x="385" y="148"/>
                </a:cubicBezTo>
                <a:cubicBezTo>
                  <a:pt x="390" y="130"/>
                  <a:pt x="392" y="118"/>
                  <a:pt x="393" y="110"/>
                </a:cubicBezTo>
                <a:cubicBezTo>
                  <a:pt x="393" y="96"/>
                  <a:pt x="390" y="85"/>
                  <a:pt x="384" y="76"/>
                </a:cubicBezTo>
                <a:cubicBezTo>
                  <a:pt x="379" y="68"/>
                  <a:pt x="373" y="61"/>
                  <a:pt x="368" y="55"/>
                </a:cubicBezTo>
                <a:cubicBezTo>
                  <a:pt x="362" y="50"/>
                  <a:pt x="359" y="44"/>
                  <a:pt x="359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3456000" y="487080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8"/>
                </a:moveTo>
                <a:cubicBezTo>
                  <a:pt x="19" y="108"/>
                  <a:pt x="12" y="105"/>
                  <a:pt x="8" y="100"/>
                </a:cubicBezTo>
                <a:cubicBezTo>
                  <a:pt x="3" y="94"/>
                  <a:pt x="0" y="87"/>
                  <a:pt x="0" y="80"/>
                </a:cubicBezTo>
                <a:cubicBezTo>
                  <a:pt x="0" y="58"/>
                  <a:pt x="8" y="40"/>
                  <a:pt x="24" y="24"/>
                </a:cubicBezTo>
                <a:cubicBezTo>
                  <a:pt x="41" y="8"/>
                  <a:pt x="61" y="0"/>
                  <a:pt x="85" y="0"/>
                </a:cubicBezTo>
                <a:cubicBezTo>
                  <a:pt x="113" y="0"/>
                  <a:pt x="136" y="9"/>
                  <a:pt x="154" y="26"/>
                </a:cubicBezTo>
                <a:cubicBezTo>
                  <a:pt x="173" y="43"/>
                  <a:pt x="182" y="65"/>
                  <a:pt x="182" y="91"/>
                </a:cubicBezTo>
                <a:cubicBezTo>
                  <a:pt x="182" y="104"/>
                  <a:pt x="179" y="117"/>
                  <a:pt x="173" y="129"/>
                </a:cubicBezTo>
                <a:cubicBezTo>
                  <a:pt x="167" y="140"/>
                  <a:pt x="160" y="151"/>
                  <a:pt x="151" y="159"/>
                </a:cubicBezTo>
                <a:cubicBezTo>
                  <a:pt x="143" y="169"/>
                  <a:pt x="131" y="180"/>
                  <a:pt x="115" y="194"/>
                </a:cubicBezTo>
                <a:cubicBezTo>
                  <a:pt x="104" y="203"/>
                  <a:pt x="89" y="217"/>
                  <a:pt x="70" y="236"/>
                </a:cubicBezTo>
                <a:lnTo>
                  <a:pt x="43" y="261"/>
                </a:lnTo>
                <a:lnTo>
                  <a:pt x="77" y="261"/>
                </a:lnTo>
                <a:cubicBezTo>
                  <a:pt x="125" y="261"/>
                  <a:pt x="150" y="261"/>
                  <a:pt x="153" y="259"/>
                </a:cubicBezTo>
                <a:cubicBezTo>
                  <a:pt x="155" y="259"/>
                  <a:pt x="159" y="245"/>
                  <a:pt x="164" y="219"/>
                </a:cubicBezTo>
                <a:lnTo>
                  <a:pt x="164" y="218"/>
                </a:lnTo>
                <a:lnTo>
                  <a:pt x="182" y="218"/>
                </a:lnTo>
                <a:lnTo>
                  <a:pt x="182" y="219"/>
                </a:lnTo>
                <a:cubicBezTo>
                  <a:pt x="182" y="220"/>
                  <a:pt x="180" y="234"/>
                  <a:pt x="176" y="260"/>
                </a:cubicBezTo>
                <a:cubicBezTo>
                  <a:pt x="173" y="287"/>
                  <a:pt x="170" y="301"/>
                  <a:pt x="170" y="302"/>
                </a:cubicBezTo>
                <a:lnTo>
                  <a:pt x="170" y="303"/>
                </a:lnTo>
                <a:lnTo>
                  <a:pt x="0" y="303"/>
                </a:lnTo>
                <a:lnTo>
                  <a:pt x="0" y="295"/>
                </a:lnTo>
                <a:lnTo>
                  <a:pt x="0" y="289"/>
                </a:lnTo>
                <a:cubicBezTo>
                  <a:pt x="0" y="287"/>
                  <a:pt x="1" y="285"/>
                  <a:pt x="3" y="282"/>
                </a:cubicBezTo>
                <a:cubicBezTo>
                  <a:pt x="5" y="280"/>
                  <a:pt x="9" y="275"/>
                  <a:pt x="17" y="266"/>
                </a:cubicBezTo>
                <a:cubicBezTo>
                  <a:pt x="25" y="257"/>
                  <a:pt x="34" y="248"/>
                  <a:pt x="40" y="241"/>
                </a:cubicBezTo>
                <a:cubicBezTo>
                  <a:pt x="43" y="238"/>
                  <a:pt x="48" y="232"/>
                  <a:pt x="56" y="224"/>
                </a:cubicBezTo>
                <a:cubicBezTo>
                  <a:pt x="63" y="216"/>
                  <a:pt x="68" y="211"/>
                  <a:pt x="71" y="208"/>
                </a:cubicBezTo>
                <a:cubicBezTo>
                  <a:pt x="74" y="205"/>
                  <a:pt x="78" y="200"/>
                  <a:pt x="84" y="193"/>
                </a:cubicBezTo>
                <a:cubicBezTo>
                  <a:pt x="90" y="186"/>
                  <a:pt x="95" y="181"/>
                  <a:pt x="97" y="177"/>
                </a:cubicBezTo>
                <a:cubicBezTo>
                  <a:pt x="99" y="174"/>
                  <a:pt x="103" y="169"/>
                  <a:pt x="107" y="163"/>
                </a:cubicBezTo>
                <a:cubicBezTo>
                  <a:pt x="112" y="157"/>
                  <a:pt x="115" y="152"/>
                  <a:pt x="117" y="148"/>
                </a:cubicBezTo>
                <a:cubicBezTo>
                  <a:pt x="119" y="144"/>
                  <a:pt x="121" y="140"/>
                  <a:pt x="124" y="135"/>
                </a:cubicBezTo>
                <a:cubicBezTo>
                  <a:pt x="126" y="130"/>
                  <a:pt x="128" y="125"/>
                  <a:pt x="130" y="120"/>
                </a:cubicBezTo>
                <a:cubicBezTo>
                  <a:pt x="131" y="116"/>
                  <a:pt x="132" y="111"/>
                  <a:pt x="133" y="107"/>
                </a:cubicBezTo>
                <a:cubicBezTo>
                  <a:pt x="134" y="103"/>
                  <a:pt x="134" y="98"/>
                  <a:pt x="134" y="92"/>
                </a:cubicBezTo>
                <a:cubicBezTo>
                  <a:pt x="134" y="73"/>
                  <a:pt x="129" y="56"/>
                  <a:pt x="119" y="42"/>
                </a:cubicBezTo>
                <a:cubicBezTo>
                  <a:pt x="108" y="29"/>
                  <a:pt x="94" y="22"/>
                  <a:pt x="75" y="22"/>
                </a:cubicBezTo>
                <a:cubicBezTo>
                  <a:pt x="65" y="22"/>
                  <a:pt x="56" y="24"/>
                  <a:pt x="48" y="29"/>
                </a:cubicBezTo>
                <a:cubicBezTo>
                  <a:pt x="41" y="34"/>
                  <a:pt x="36" y="39"/>
                  <a:pt x="33" y="44"/>
                </a:cubicBezTo>
                <a:cubicBezTo>
                  <a:pt x="29" y="49"/>
                  <a:pt x="27" y="52"/>
                  <a:pt x="27" y="53"/>
                </a:cubicBezTo>
                <a:cubicBezTo>
                  <a:pt x="27" y="53"/>
                  <a:pt x="28" y="53"/>
                  <a:pt x="29" y="53"/>
                </a:cubicBezTo>
                <a:cubicBezTo>
                  <a:pt x="36" y="53"/>
                  <a:pt x="41" y="55"/>
                  <a:pt x="47" y="60"/>
                </a:cubicBezTo>
                <a:cubicBezTo>
                  <a:pt x="53" y="64"/>
                  <a:pt x="56" y="71"/>
                  <a:pt x="56" y="81"/>
                </a:cubicBezTo>
                <a:cubicBezTo>
                  <a:pt x="56" y="88"/>
                  <a:pt x="53" y="94"/>
                  <a:pt x="48" y="100"/>
                </a:cubicBezTo>
                <a:cubicBezTo>
                  <a:pt x="44" y="105"/>
                  <a:pt x="37" y="107"/>
                  <a:pt x="27" y="1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3549240" y="4843080"/>
            <a:ext cx="112680" cy="104760"/>
          </a:xfrm>
          <a:custGeom>
            <a:avLst/>
            <a:gdLst/>
            <a:ahLst/>
            <a:rect l="0" t="0" r="r" b="b"/>
            <a:pathLst>
              <a:path w="313" h="291">
                <a:moveTo>
                  <a:pt x="11" y="99"/>
                </a:moveTo>
                <a:cubicBezTo>
                  <a:pt x="14" y="81"/>
                  <a:pt x="25" y="60"/>
                  <a:pt x="45" y="37"/>
                </a:cubicBezTo>
                <a:cubicBezTo>
                  <a:pt x="65" y="12"/>
                  <a:pt x="90" y="0"/>
                  <a:pt x="120" y="0"/>
                </a:cubicBezTo>
                <a:cubicBezTo>
                  <a:pt x="135" y="0"/>
                  <a:pt x="148" y="3"/>
                  <a:pt x="161" y="11"/>
                </a:cubicBezTo>
                <a:cubicBezTo>
                  <a:pt x="173" y="19"/>
                  <a:pt x="182" y="28"/>
                  <a:pt x="188" y="41"/>
                </a:cubicBezTo>
                <a:cubicBezTo>
                  <a:pt x="206" y="13"/>
                  <a:pt x="228" y="0"/>
                  <a:pt x="253" y="0"/>
                </a:cubicBezTo>
                <a:cubicBezTo>
                  <a:pt x="269" y="0"/>
                  <a:pt x="284" y="4"/>
                  <a:pt x="295" y="14"/>
                </a:cubicBezTo>
                <a:cubicBezTo>
                  <a:pt x="307" y="23"/>
                  <a:pt x="313" y="37"/>
                  <a:pt x="313" y="53"/>
                </a:cubicBezTo>
                <a:cubicBezTo>
                  <a:pt x="313" y="65"/>
                  <a:pt x="310" y="75"/>
                  <a:pt x="304" y="83"/>
                </a:cubicBezTo>
                <a:cubicBezTo>
                  <a:pt x="298" y="90"/>
                  <a:pt x="292" y="95"/>
                  <a:pt x="287" y="97"/>
                </a:cubicBezTo>
                <a:cubicBezTo>
                  <a:pt x="280" y="99"/>
                  <a:pt x="275" y="99"/>
                  <a:pt x="271" y="99"/>
                </a:cubicBezTo>
                <a:cubicBezTo>
                  <a:pt x="263" y="99"/>
                  <a:pt x="256" y="97"/>
                  <a:pt x="251" y="92"/>
                </a:cubicBezTo>
                <a:cubicBezTo>
                  <a:pt x="246" y="88"/>
                  <a:pt x="244" y="81"/>
                  <a:pt x="244" y="74"/>
                </a:cubicBezTo>
                <a:cubicBezTo>
                  <a:pt x="244" y="54"/>
                  <a:pt x="254" y="41"/>
                  <a:pt x="276" y="32"/>
                </a:cubicBezTo>
                <a:cubicBezTo>
                  <a:pt x="271" y="27"/>
                  <a:pt x="262" y="24"/>
                  <a:pt x="250" y="24"/>
                </a:cubicBezTo>
                <a:cubicBezTo>
                  <a:pt x="244" y="24"/>
                  <a:pt x="240" y="24"/>
                  <a:pt x="238" y="25"/>
                </a:cubicBezTo>
                <a:cubicBezTo>
                  <a:pt x="222" y="32"/>
                  <a:pt x="210" y="47"/>
                  <a:pt x="202" y="69"/>
                </a:cubicBezTo>
                <a:cubicBezTo>
                  <a:pt x="176" y="163"/>
                  <a:pt x="163" y="218"/>
                  <a:pt x="163" y="234"/>
                </a:cubicBezTo>
                <a:cubicBezTo>
                  <a:pt x="163" y="246"/>
                  <a:pt x="167" y="255"/>
                  <a:pt x="174" y="260"/>
                </a:cubicBezTo>
                <a:cubicBezTo>
                  <a:pt x="180" y="265"/>
                  <a:pt x="188" y="267"/>
                  <a:pt x="196" y="267"/>
                </a:cubicBezTo>
                <a:cubicBezTo>
                  <a:pt x="212" y="267"/>
                  <a:pt x="228" y="260"/>
                  <a:pt x="243" y="246"/>
                </a:cubicBezTo>
                <a:cubicBezTo>
                  <a:pt x="258" y="232"/>
                  <a:pt x="269" y="215"/>
                  <a:pt x="274" y="194"/>
                </a:cubicBezTo>
                <a:cubicBezTo>
                  <a:pt x="276" y="190"/>
                  <a:pt x="277" y="188"/>
                  <a:pt x="278" y="187"/>
                </a:cubicBezTo>
                <a:cubicBezTo>
                  <a:pt x="279" y="187"/>
                  <a:pt x="284" y="186"/>
                  <a:pt x="289" y="186"/>
                </a:cubicBezTo>
                <a:lnTo>
                  <a:pt x="292" y="186"/>
                </a:lnTo>
                <a:cubicBezTo>
                  <a:pt x="298" y="186"/>
                  <a:pt x="302" y="188"/>
                  <a:pt x="302" y="191"/>
                </a:cubicBezTo>
                <a:cubicBezTo>
                  <a:pt x="302" y="191"/>
                  <a:pt x="301" y="194"/>
                  <a:pt x="300" y="198"/>
                </a:cubicBezTo>
                <a:cubicBezTo>
                  <a:pt x="293" y="222"/>
                  <a:pt x="279" y="244"/>
                  <a:pt x="260" y="263"/>
                </a:cubicBezTo>
                <a:cubicBezTo>
                  <a:pt x="240" y="282"/>
                  <a:pt x="217" y="291"/>
                  <a:pt x="191" y="291"/>
                </a:cubicBezTo>
                <a:cubicBezTo>
                  <a:pt x="161" y="291"/>
                  <a:pt x="138" y="278"/>
                  <a:pt x="123" y="251"/>
                </a:cubicBezTo>
                <a:cubicBezTo>
                  <a:pt x="105" y="277"/>
                  <a:pt x="85" y="290"/>
                  <a:pt x="63" y="290"/>
                </a:cubicBezTo>
                <a:lnTo>
                  <a:pt x="59" y="290"/>
                </a:lnTo>
                <a:cubicBezTo>
                  <a:pt x="38" y="290"/>
                  <a:pt x="23" y="285"/>
                  <a:pt x="14" y="274"/>
                </a:cubicBezTo>
                <a:cubicBezTo>
                  <a:pt x="5" y="263"/>
                  <a:pt x="0" y="251"/>
                  <a:pt x="0" y="239"/>
                </a:cubicBezTo>
                <a:cubicBezTo>
                  <a:pt x="0" y="225"/>
                  <a:pt x="4" y="214"/>
                  <a:pt x="12" y="205"/>
                </a:cubicBezTo>
                <a:cubicBezTo>
                  <a:pt x="20" y="197"/>
                  <a:pt x="30" y="192"/>
                  <a:pt x="41" y="192"/>
                </a:cubicBezTo>
                <a:cubicBezTo>
                  <a:pt x="59" y="192"/>
                  <a:pt x="68" y="201"/>
                  <a:pt x="68" y="219"/>
                </a:cubicBezTo>
                <a:cubicBezTo>
                  <a:pt x="68" y="228"/>
                  <a:pt x="66" y="235"/>
                  <a:pt x="61" y="242"/>
                </a:cubicBezTo>
                <a:cubicBezTo>
                  <a:pt x="56" y="248"/>
                  <a:pt x="51" y="252"/>
                  <a:pt x="46" y="255"/>
                </a:cubicBezTo>
                <a:cubicBezTo>
                  <a:pt x="41" y="257"/>
                  <a:pt x="39" y="258"/>
                  <a:pt x="38" y="258"/>
                </a:cubicBezTo>
                <a:lnTo>
                  <a:pt x="36" y="258"/>
                </a:lnTo>
                <a:cubicBezTo>
                  <a:pt x="36" y="259"/>
                  <a:pt x="37" y="260"/>
                  <a:pt x="40" y="261"/>
                </a:cubicBezTo>
                <a:cubicBezTo>
                  <a:pt x="42" y="262"/>
                  <a:pt x="46" y="264"/>
                  <a:pt x="50" y="265"/>
                </a:cubicBezTo>
                <a:cubicBezTo>
                  <a:pt x="54" y="267"/>
                  <a:pt x="58" y="268"/>
                  <a:pt x="62" y="267"/>
                </a:cubicBezTo>
                <a:cubicBezTo>
                  <a:pt x="77" y="267"/>
                  <a:pt x="91" y="258"/>
                  <a:pt x="102" y="239"/>
                </a:cubicBezTo>
                <a:cubicBezTo>
                  <a:pt x="106" y="232"/>
                  <a:pt x="111" y="217"/>
                  <a:pt x="117" y="195"/>
                </a:cubicBezTo>
                <a:cubicBezTo>
                  <a:pt x="123" y="173"/>
                  <a:pt x="129" y="150"/>
                  <a:pt x="135" y="126"/>
                </a:cubicBezTo>
                <a:cubicBezTo>
                  <a:pt x="141" y="102"/>
                  <a:pt x="144" y="88"/>
                  <a:pt x="145" y="83"/>
                </a:cubicBezTo>
                <a:cubicBezTo>
                  <a:pt x="147" y="72"/>
                  <a:pt x="148" y="63"/>
                  <a:pt x="148" y="58"/>
                </a:cubicBezTo>
                <a:cubicBezTo>
                  <a:pt x="148" y="46"/>
                  <a:pt x="145" y="38"/>
                  <a:pt x="138" y="32"/>
                </a:cubicBezTo>
                <a:cubicBezTo>
                  <a:pt x="132" y="27"/>
                  <a:pt x="125" y="24"/>
                  <a:pt x="117" y="24"/>
                </a:cubicBezTo>
                <a:cubicBezTo>
                  <a:pt x="99" y="24"/>
                  <a:pt x="83" y="31"/>
                  <a:pt x="68" y="45"/>
                </a:cubicBezTo>
                <a:cubicBezTo>
                  <a:pt x="54" y="59"/>
                  <a:pt x="43" y="77"/>
                  <a:pt x="37" y="98"/>
                </a:cubicBezTo>
                <a:cubicBezTo>
                  <a:pt x="36" y="102"/>
                  <a:pt x="35" y="104"/>
                  <a:pt x="34" y="104"/>
                </a:cubicBezTo>
                <a:cubicBezTo>
                  <a:pt x="33" y="105"/>
                  <a:pt x="29" y="105"/>
                  <a:pt x="24" y="106"/>
                </a:cubicBezTo>
                <a:lnTo>
                  <a:pt x="15" y="106"/>
                </a:lnTo>
                <a:cubicBezTo>
                  <a:pt x="12" y="103"/>
                  <a:pt x="11" y="101"/>
                  <a:pt x="11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3688920" y="487080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8"/>
                </a:moveTo>
                <a:cubicBezTo>
                  <a:pt x="19" y="108"/>
                  <a:pt x="12" y="105"/>
                  <a:pt x="7" y="100"/>
                </a:cubicBezTo>
                <a:cubicBezTo>
                  <a:pt x="2" y="94"/>
                  <a:pt x="0" y="87"/>
                  <a:pt x="0" y="80"/>
                </a:cubicBezTo>
                <a:cubicBezTo>
                  <a:pt x="0" y="58"/>
                  <a:pt x="8" y="40"/>
                  <a:pt x="24" y="24"/>
                </a:cubicBezTo>
                <a:cubicBezTo>
                  <a:pt x="40" y="8"/>
                  <a:pt x="60" y="0"/>
                  <a:pt x="84" y="0"/>
                </a:cubicBezTo>
                <a:cubicBezTo>
                  <a:pt x="112" y="0"/>
                  <a:pt x="135" y="9"/>
                  <a:pt x="154" y="26"/>
                </a:cubicBezTo>
                <a:cubicBezTo>
                  <a:pt x="172" y="43"/>
                  <a:pt x="182" y="65"/>
                  <a:pt x="182" y="91"/>
                </a:cubicBezTo>
                <a:cubicBezTo>
                  <a:pt x="182" y="104"/>
                  <a:pt x="179" y="117"/>
                  <a:pt x="173" y="129"/>
                </a:cubicBezTo>
                <a:cubicBezTo>
                  <a:pt x="167" y="140"/>
                  <a:pt x="160" y="151"/>
                  <a:pt x="151" y="159"/>
                </a:cubicBezTo>
                <a:cubicBezTo>
                  <a:pt x="143" y="169"/>
                  <a:pt x="131" y="180"/>
                  <a:pt x="115" y="194"/>
                </a:cubicBezTo>
                <a:cubicBezTo>
                  <a:pt x="104" y="203"/>
                  <a:pt x="88" y="217"/>
                  <a:pt x="68" y="236"/>
                </a:cubicBezTo>
                <a:lnTo>
                  <a:pt x="42" y="261"/>
                </a:lnTo>
                <a:lnTo>
                  <a:pt x="76" y="261"/>
                </a:lnTo>
                <a:cubicBezTo>
                  <a:pt x="125" y="261"/>
                  <a:pt x="150" y="261"/>
                  <a:pt x="153" y="259"/>
                </a:cubicBezTo>
                <a:cubicBezTo>
                  <a:pt x="155" y="259"/>
                  <a:pt x="159" y="245"/>
                  <a:pt x="164" y="219"/>
                </a:cubicBezTo>
                <a:lnTo>
                  <a:pt x="164" y="218"/>
                </a:lnTo>
                <a:lnTo>
                  <a:pt x="182" y="218"/>
                </a:lnTo>
                <a:lnTo>
                  <a:pt x="182" y="219"/>
                </a:lnTo>
                <a:cubicBezTo>
                  <a:pt x="182" y="220"/>
                  <a:pt x="180" y="234"/>
                  <a:pt x="176" y="260"/>
                </a:cubicBezTo>
                <a:cubicBezTo>
                  <a:pt x="172" y="287"/>
                  <a:pt x="170" y="301"/>
                  <a:pt x="169" y="302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5"/>
                </a:lnTo>
                <a:lnTo>
                  <a:pt x="0" y="289"/>
                </a:lnTo>
                <a:cubicBezTo>
                  <a:pt x="0" y="287"/>
                  <a:pt x="1" y="285"/>
                  <a:pt x="3" y="282"/>
                </a:cubicBezTo>
                <a:cubicBezTo>
                  <a:pt x="5" y="280"/>
                  <a:pt x="9" y="275"/>
                  <a:pt x="16" y="266"/>
                </a:cubicBezTo>
                <a:cubicBezTo>
                  <a:pt x="25" y="257"/>
                  <a:pt x="33" y="248"/>
                  <a:pt x="39" y="241"/>
                </a:cubicBezTo>
                <a:cubicBezTo>
                  <a:pt x="42" y="238"/>
                  <a:pt x="47" y="232"/>
                  <a:pt x="54" y="224"/>
                </a:cubicBezTo>
                <a:cubicBezTo>
                  <a:pt x="62" y="216"/>
                  <a:pt x="67" y="211"/>
                  <a:pt x="70" y="208"/>
                </a:cubicBezTo>
                <a:cubicBezTo>
                  <a:pt x="73" y="205"/>
                  <a:pt x="77" y="200"/>
                  <a:pt x="83" y="193"/>
                </a:cubicBezTo>
                <a:cubicBezTo>
                  <a:pt x="89" y="186"/>
                  <a:pt x="93" y="181"/>
                  <a:pt x="96" y="177"/>
                </a:cubicBezTo>
                <a:cubicBezTo>
                  <a:pt x="98" y="174"/>
                  <a:pt x="102" y="169"/>
                  <a:pt x="107" y="163"/>
                </a:cubicBezTo>
                <a:cubicBezTo>
                  <a:pt x="112" y="157"/>
                  <a:pt x="115" y="152"/>
                  <a:pt x="117" y="148"/>
                </a:cubicBezTo>
                <a:cubicBezTo>
                  <a:pt x="118" y="144"/>
                  <a:pt x="121" y="140"/>
                  <a:pt x="123" y="135"/>
                </a:cubicBezTo>
                <a:cubicBezTo>
                  <a:pt x="126" y="130"/>
                  <a:pt x="128" y="125"/>
                  <a:pt x="129" y="120"/>
                </a:cubicBezTo>
                <a:cubicBezTo>
                  <a:pt x="131" y="116"/>
                  <a:pt x="132" y="111"/>
                  <a:pt x="132" y="107"/>
                </a:cubicBezTo>
                <a:cubicBezTo>
                  <a:pt x="133" y="103"/>
                  <a:pt x="134" y="98"/>
                  <a:pt x="134" y="92"/>
                </a:cubicBezTo>
                <a:cubicBezTo>
                  <a:pt x="134" y="73"/>
                  <a:pt x="129" y="56"/>
                  <a:pt x="118" y="42"/>
                </a:cubicBezTo>
                <a:cubicBezTo>
                  <a:pt x="108" y="29"/>
                  <a:pt x="93" y="22"/>
                  <a:pt x="73" y="22"/>
                </a:cubicBezTo>
                <a:cubicBezTo>
                  <a:pt x="63" y="22"/>
                  <a:pt x="55" y="24"/>
                  <a:pt x="47" y="29"/>
                </a:cubicBezTo>
                <a:cubicBezTo>
                  <a:pt x="40" y="34"/>
                  <a:pt x="34" y="39"/>
                  <a:pt x="31" y="44"/>
                </a:cubicBezTo>
                <a:cubicBezTo>
                  <a:pt x="28" y="49"/>
                  <a:pt x="27" y="52"/>
                  <a:pt x="27" y="53"/>
                </a:cubicBezTo>
                <a:cubicBezTo>
                  <a:pt x="27" y="53"/>
                  <a:pt x="28" y="53"/>
                  <a:pt x="29" y="53"/>
                </a:cubicBezTo>
                <a:cubicBezTo>
                  <a:pt x="34" y="53"/>
                  <a:pt x="40" y="55"/>
                  <a:pt x="46" y="60"/>
                </a:cubicBezTo>
                <a:cubicBezTo>
                  <a:pt x="52" y="64"/>
                  <a:pt x="54" y="71"/>
                  <a:pt x="54" y="81"/>
                </a:cubicBezTo>
                <a:cubicBezTo>
                  <a:pt x="54" y="88"/>
                  <a:pt x="52" y="94"/>
                  <a:pt x="47" y="100"/>
                </a:cubicBezTo>
                <a:cubicBezTo>
                  <a:pt x="42" y="105"/>
                  <a:pt x="36" y="107"/>
                  <a:pt x="27" y="1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3786840" y="481032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0" y="223"/>
                </a:moveTo>
                <a:cubicBezTo>
                  <a:pt x="0" y="223"/>
                  <a:pt x="0" y="220"/>
                  <a:pt x="0" y="215"/>
                </a:cubicBezTo>
                <a:cubicBezTo>
                  <a:pt x="0" y="209"/>
                  <a:pt x="3" y="205"/>
                  <a:pt x="9" y="202"/>
                </a:cubicBezTo>
                <a:lnTo>
                  <a:pt x="201" y="202"/>
                </a:lnTo>
                <a:lnTo>
                  <a:pt x="201" y="106"/>
                </a:lnTo>
                <a:lnTo>
                  <a:pt x="201" y="9"/>
                </a:lnTo>
                <a:cubicBezTo>
                  <a:pt x="206" y="3"/>
                  <a:pt x="210" y="0"/>
                  <a:pt x="214" y="0"/>
                </a:cubicBezTo>
                <a:cubicBezTo>
                  <a:pt x="219" y="0"/>
                  <a:pt x="223" y="3"/>
                  <a:pt x="226" y="10"/>
                </a:cubicBezTo>
                <a:lnTo>
                  <a:pt x="226" y="202"/>
                </a:lnTo>
                <a:lnTo>
                  <a:pt x="418" y="202"/>
                </a:lnTo>
                <a:cubicBezTo>
                  <a:pt x="425" y="205"/>
                  <a:pt x="428" y="210"/>
                  <a:pt x="428" y="215"/>
                </a:cubicBezTo>
                <a:cubicBezTo>
                  <a:pt x="428" y="220"/>
                  <a:pt x="425" y="224"/>
                  <a:pt x="418" y="228"/>
                </a:cubicBezTo>
                <a:lnTo>
                  <a:pt x="226" y="228"/>
                </a:lnTo>
                <a:lnTo>
                  <a:pt x="226" y="419"/>
                </a:lnTo>
                <a:cubicBezTo>
                  <a:pt x="223" y="425"/>
                  <a:pt x="219" y="428"/>
                  <a:pt x="215" y="428"/>
                </a:cubicBezTo>
                <a:lnTo>
                  <a:pt x="214" y="428"/>
                </a:lnTo>
                <a:lnTo>
                  <a:pt x="212" y="428"/>
                </a:lnTo>
                <a:cubicBezTo>
                  <a:pt x="207" y="428"/>
                  <a:pt x="203" y="425"/>
                  <a:pt x="201" y="419"/>
                </a:cubicBezTo>
                <a:lnTo>
                  <a:pt x="201" y="228"/>
                </a:lnTo>
                <a:lnTo>
                  <a:pt x="9" y="228"/>
                </a:lnTo>
                <a:cubicBezTo>
                  <a:pt x="3" y="225"/>
                  <a:pt x="0" y="220"/>
                  <a:pt x="0" y="215"/>
                </a:cubicBezTo>
                <a:lnTo>
                  <a:pt x="0" y="2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3971520" y="491724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39"/>
                </a:moveTo>
                <a:cubicBezTo>
                  <a:pt x="0" y="28"/>
                  <a:pt x="4" y="19"/>
                  <a:pt x="11" y="12"/>
                </a:cubicBezTo>
                <a:cubicBezTo>
                  <a:pt x="19" y="4"/>
                  <a:pt x="28" y="0"/>
                  <a:pt x="39" y="0"/>
                </a:cubicBezTo>
                <a:cubicBezTo>
                  <a:pt x="50" y="0"/>
                  <a:pt x="59" y="4"/>
                  <a:pt x="66" y="10"/>
                </a:cubicBezTo>
                <a:cubicBezTo>
                  <a:pt x="74" y="17"/>
                  <a:pt x="78" y="26"/>
                  <a:pt x="79" y="38"/>
                </a:cubicBezTo>
                <a:cubicBezTo>
                  <a:pt x="79" y="49"/>
                  <a:pt x="75" y="58"/>
                  <a:pt x="68" y="66"/>
                </a:cubicBezTo>
                <a:cubicBezTo>
                  <a:pt x="60" y="74"/>
                  <a:pt x="51" y="78"/>
                  <a:pt x="40" y="78"/>
                </a:cubicBezTo>
                <a:cubicBezTo>
                  <a:pt x="29" y="78"/>
                  <a:pt x="20" y="74"/>
                  <a:pt x="12" y="67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4074120" y="491724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39"/>
                </a:moveTo>
                <a:cubicBezTo>
                  <a:pt x="0" y="28"/>
                  <a:pt x="4" y="19"/>
                  <a:pt x="11" y="12"/>
                </a:cubicBezTo>
                <a:cubicBezTo>
                  <a:pt x="18" y="4"/>
                  <a:pt x="27" y="0"/>
                  <a:pt x="39" y="0"/>
                </a:cubicBezTo>
                <a:cubicBezTo>
                  <a:pt x="50" y="0"/>
                  <a:pt x="59" y="4"/>
                  <a:pt x="67" y="10"/>
                </a:cubicBezTo>
                <a:cubicBezTo>
                  <a:pt x="74" y="17"/>
                  <a:pt x="78" y="26"/>
                  <a:pt x="79" y="38"/>
                </a:cubicBezTo>
                <a:cubicBezTo>
                  <a:pt x="79" y="49"/>
                  <a:pt x="75" y="58"/>
                  <a:pt x="68" y="66"/>
                </a:cubicBezTo>
                <a:cubicBezTo>
                  <a:pt x="61" y="74"/>
                  <a:pt x="51" y="78"/>
                  <a:pt x="39" y="78"/>
                </a:cubicBezTo>
                <a:cubicBezTo>
                  <a:pt x="28" y="78"/>
                  <a:pt x="19" y="74"/>
                  <a:pt x="12" y="67"/>
                </a:cubicBezTo>
                <a:cubicBezTo>
                  <a:pt x="4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4176720" y="491724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39"/>
                </a:moveTo>
                <a:cubicBezTo>
                  <a:pt x="0" y="28"/>
                  <a:pt x="4" y="19"/>
                  <a:pt x="11" y="12"/>
                </a:cubicBezTo>
                <a:cubicBezTo>
                  <a:pt x="18" y="4"/>
                  <a:pt x="28" y="0"/>
                  <a:pt x="39" y="0"/>
                </a:cubicBezTo>
                <a:cubicBezTo>
                  <a:pt x="49" y="0"/>
                  <a:pt x="58" y="4"/>
                  <a:pt x="67" y="10"/>
                </a:cubicBezTo>
                <a:cubicBezTo>
                  <a:pt x="74" y="17"/>
                  <a:pt x="78" y="26"/>
                  <a:pt x="79" y="38"/>
                </a:cubicBezTo>
                <a:cubicBezTo>
                  <a:pt x="79" y="49"/>
                  <a:pt x="75" y="58"/>
                  <a:pt x="68" y="66"/>
                </a:cubicBezTo>
                <a:cubicBezTo>
                  <a:pt x="60" y="74"/>
                  <a:pt x="50" y="78"/>
                  <a:pt x="39" y="78"/>
                </a:cubicBezTo>
                <a:cubicBezTo>
                  <a:pt x="28" y="78"/>
                  <a:pt x="19" y="74"/>
                  <a:pt x="12" y="67"/>
                </a:cubicBezTo>
                <a:cubicBezTo>
                  <a:pt x="4" y="59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4274280" y="481032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0" y="223"/>
                </a:moveTo>
                <a:cubicBezTo>
                  <a:pt x="0" y="223"/>
                  <a:pt x="0" y="220"/>
                  <a:pt x="0" y="215"/>
                </a:cubicBezTo>
                <a:cubicBezTo>
                  <a:pt x="0" y="209"/>
                  <a:pt x="3" y="205"/>
                  <a:pt x="9" y="202"/>
                </a:cubicBezTo>
                <a:lnTo>
                  <a:pt x="201" y="202"/>
                </a:lnTo>
                <a:lnTo>
                  <a:pt x="201" y="106"/>
                </a:lnTo>
                <a:lnTo>
                  <a:pt x="202" y="9"/>
                </a:lnTo>
                <a:cubicBezTo>
                  <a:pt x="206" y="3"/>
                  <a:pt x="210" y="0"/>
                  <a:pt x="214" y="0"/>
                </a:cubicBezTo>
                <a:cubicBezTo>
                  <a:pt x="219" y="0"/>
                  <a:pt x="224" y="3"/>
                  <a:pt x="227" y="10"/>
                </a:cubicBezTo>
                <a:lnTo>
                  <a:pt x="227" y="202"/>
                </a:lnTo>
                <a:lnTo>
                  <a:pt x="419" y="202"/>
                </a:lnTo>
                <a:cubicBezTo>
                  <a:pt x="425" y="205"/>
                  <a:pt x="428" y="210"/>
                  <a:pt x="428" y="215"/>
                </a:cubicBezTo>
                <a:cubicBezTo>
                  <a:pt x="428" y="220"/>
                  <a:pt x="425" y="224"/>
                  <a:pt x="419" y="228"/>
                </a:cubicBezTo>
                <a:lnTo>
                  <a:pt x="227" y="228"/>
                </a:lnTo>
                <a:lnTo>
                  <a:pt x="227" y="419"/>
                </a:lnTo>
                <a:cubicBezTo>
                  <a:pt x="223" y="425"/>
                  <a:pt x="219" y="428"/>
                  <a:pt x="215" y="428"/>
                </a:cubicBezTo>
                <a:lnTo>
                  <a:pt x="214" y="428"/>
                </a:lnTo>
                <a:lnTo>
                  <a:pt x="212" y="428"/>
                </a:lnTo>
                <a:cubicBezTo>
                  <a:pt x="207" y="428"/>
                  <a:pt x="203" y="425"/>
                  <a:pt x="201" y="419"/>
                </a:cubicBezTo>
                <a:lnTo>
                  <a:pt x="201" y="228"/>
                </a:lnTo>
                <a:lnTo>
                  <a:pt x="9" y="228"/>
                </a:lnTo>
                <a:cubicBezTo>
                  <a:pt x="3" y="225"/>
                  <a:pt x="0" y="220"/>
                  <a:pt x="0" y="215"/>
                </a:cubicBezTo>
                <a:lnTo>
                  <a:pt x="0" y="2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4446000" y="4842720"/>
            <a:ext cx="154800" cy="105120"/>
          </a:xfrm>
          <a:custGeom>
            <a:avLst/>
            <a:gdLst/>
            <a:ahLst/>
            <a:rect l="0" t="0" r="r" b="b"/>
            <a:pathLst>
              <a:path w="430" h="292">
                <a:moveTo>
                  <a:pt x="359" y="37"/>
                </a:moveTo>
                <a:cubicBezTo>
                  <a:pt x="359" y="28"/>
                  <a:pt x="363" y="20"/>
                  <a:pt x="371" y="12"/>
                </a:cubicBezTo>
                <a:cubicBezTo>
                  <a:pt x="379" y="4"/>
                  <a:pt x="388" y="0"/>
                  <a:pt x="398" y="0"/>
                </a:cubicBezTo>
                <a:cubicBezTo>
                  <a:pt x="406" y="0"/>
                  <a:pt x="413" y="4"/>
                  <a:pt x="419" y="12"/>
                </a:cubicBezTo>
                <a:cubicBezTo>
                  <a:pt x="426" y="19"/>
                  <a:pt x="429" y="31"/>
                  <a:pt x="430" y="48"/>
                </a:cubicBezTo>
                <a:cubicBezTo>
                  <a:pt x="430" y="60"/>
                  <a:pt x="426" y="86"/>
                  <a:pt x="417" y="123"/>
                </a:cubicBezTo>
                <a:cubicBezTo>
                  <a:pt x="411" y="147"/>
                  <a:pt x="405" y="166"/>
                  <a:pt x="400" y="182"/>
                </a:cubicBezTo>
                <a:cubicBezTo>
                  <a:pt x="395" y="197"/>
                  <a:pt x="387" y="214"/>
                  <a:pt x="378" y="234"/>
                </a:cubicBezTo>
                <a:cubicBezTo>
                  <a:pt x="368" y="253"/>
                  <a:pt x="356" y="267"/>
                  <a:pt x="342" y="277"/>
                </a:cubicBezTo>
                <a:cubicBezTo>
                  <a:pt x="329" y="287"/>
                  <a:pt x="313" y="292"/>
                  <a:pt x="296" y="292"/>
                </a:cubicBezTo>
                <a:cubicBezTo>
                  <a:pt x="276" y="292"/>
                  <a:pt x="260" y="289"/>
                  <a:pt x="245" y="282"/>
                </a:cubicBezTo>
                <a:cubicBezTo>
                  <a:pt x="231" y="275"/>
                  <a:pt x="220" y="266"/>
                  <a:pt x="214" y="254"/>
                </a:cubicBezTo>
                <a:cubicBezTo>
                  <a:pt x="213" y="255"/>
                  <a:pt x="213" y="256"/>
                  <a:pt x="212" y="257"/>
                </a:cubicBezTo>
                <a:cubicBezTo>
                  <a:pt x="194" y="280"/>
                  <a:pt x="173" y="292"/>
                  <a:pt x="148" y="292"/>
                </a:cubicBezTo>
                <a:cubicBezTo>
                  <a:pt x="137" y="292"/>
                  <a:pt x="126" y="291"/>
                  <a:pt x="116" y="288"/>
                </a:cubicBezTo>
                <a:cubicBezTo>
                  <a:pt x="105" y="286"/>
                  <a:pt x="95" y="282"/>
                  <a:pt x="86" y="276"/>
                </a:cubicBezTo>
                <a:cubicBezTo>
                  <a:pt x="76" y="270"/>
                  <a:pt x="68" y="262"/>
                  <a:pt x="62" y="251"/>
                </a:cubicBezTo>
                <a:cubicBezTo>
                  <a:pt x="56" y="240"/>
                  <a:pt x="53" y="226"/>
                  <a:pt x="53" y="211"/>
                </a:cubicBezTo>
                <a:cubicBezTo>
                  <a:pt x="53" y="188"/>
                  <a:pt x="60" y="156"/>
                  <a:pt x="75" y="117"/>
                </a:cubicBezTo>
                <a:cubicBezTo>
                  <a:pt x="89" y="77"/>
                  <a:pt x="97" y="52"/>
                  <a:pt x="97" y="41"/>
                </a:cubicBezTo>
                <a:lnTo>
                  <a:pt x="97" y="40"/>
                </a:ln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6" y="29"/>
                  <a:pt x="95" y="28"/>
                </a:cubicBezTo>
                <a:cubicBezTo>
                  <a:pt x="93" y="26"/>
                  <a:pt x="90" y="25"/>
                  <a:pt x="87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3" y="54"/>
                  <a:pt x="39" y="63"/>
                </a:cubicBezTo>
                <a:cubicBezTo>
                  <a:pt x="34" y="73"/>
                  <a:pt x="30" y="83"/>
                  <a:pt x="28" y="91"/>
                </a:cubicBezTo>
                <a:cubicBezTo>
                  <a:pt x="25" y="100"/>
                  <a:pt x="24" y="105"/>
                  <a:pt x="23" y="105"/>
                </a:cubicBezTo>
                <a:cubicBezTo>
                  <a:pt x="22" y="106"/>
                  <a:pt x="18" y="107"/>
                  <a:pt x="12" y="107"/>
                </a:cubicBezTo>
                <a:lnTo>
                  <a:pt x="3" y="107"/>
                </a:lnTo>
                <a:cubicBezTo>
                  <a:pt x="1" y="104"/>
                  <a:pt x="0" y="102"/>
                  <a:pt x="0" y="101"/>
                </a:cubicBezTo>
                <a:cubicBezTo>
                  <a:pt x="0" y="98"/>
                  <a:pt x="1" y="92"/>
                  <a:pt x="5" y="83"/>
                </a:cubicBezTo>
                <a:cubicBezTo>
                  <a:pt x="8" y="73"/>
                  <a:pt x="13" y="62"/>
                  <a:pt x="20" y="49"/>
                </a:cubicBezTo>
                <a:cubicBezTo>
                  <a:pt x="26" y="37"/>
                  <a:pt x="35" y="26"/>
                  <a:pt x="48" y="16"/>
                </a:cubicBezTo>
                <a:cubicBezTo>
                  <a:pt x="60" y="6"/>
                  <a:pt x="74" y="1"/>
                  <a:pt x="89" y="1"/>
                </a:cubicBezTo>
                <a:cubicBezTo>
                  <a:pt x="108" y="1"/>
                  <a:pt x="122" y="7"/>
                  <a:pt x="132" y="17"/>
                </a:cubicBezTo>
                <a:cubicBezTo>
                  <a:pt x="142" y="28"/>
                  <a:pt x="146" y="40"/>
                  <a:pt x="146" y="54"/>
                </a:cubicBezTo>
                <a:cubicBezTo>
                  <a:pt x="146" y="62"/>
                  <a:pt x="139" y="86"/>
                  <a:pt x="125" y="125"/>
                </a:cubicBezTo>
                <a:cubicBezTo>
                  <a:pt x="111" y="163"/>
                  <a:pt x="104" y="193"/>
                  <a:pt x="104" y="214"/>
                </a:cubicBezTo>
                <a:cubicBezTo>
                  <a:pt x="104" y="234"/>
                  <a:pt x="109" y="247"/>
                  <a:pt x="118" y="256"/>
                </a:cubicBezTo>
                <a:cubicBezTo>
                  <a:pt x="127" y="264"/>
                  <a:pt x="138" y="268"/>
                  <a:pt x="152" y="268"/>
                </a:cubicBezTo>
                <a:cubicBezTo>
                  <a:pt x="170" y="268"/>
                  <a:pt x="186" y="255"/>
                  <a:pt x="200" y="229"/>
                </a:cubicBezTo>
                <a:lnTo>
                  <a:pt x="204" y="223"/>
                </a:lnTo>
                <a:lnTo>
                  <a:pt x="204" y="209"/>
                </a:lnTo>
                <a:cubicBezTo>
                  <a:pt x="204" y="207"/>
                  <a:pt x="204" y="206"/>
                  <a:pt x="204" y="203"/>
                </a:cubicBezTo>
                <a:cubicBezTo>
                  <a:pt x="204" y="200"/>
                  <a:pt x="204" y="199"/>
                  <a:pt x="204" y="198"/>
                </a:cubicBezTo>
                <a:cubicBezTo>
                  <a:pt x="205" y="197"/>
                  <a:pt x="205" y="195"/>
                  <a:pt x="205" y="193"/>
                </a:cubicBezTo>
                <a:cubicBezTo>
                  <a:pt x="205" y="191"/>
                  <a:pt x="205" y="189"/>
                  <a:pt x="205" y="188"/>
                </a:cubicBezTo>
                <a:cubicBezTo>
                  <a:pt x="206" y="186"/>
                  <a:pt x="207" y="183"/>
                  <a:pt x="207" y="179"/>
                </a:cubicBezTo>
                <a:cubicBezTo>
                  <a:pt x="208" y="175"/>
                  <a:pt x="209" y="172"/>
                  <a:pt x="209" y="168"/>
                </a:cubicBezTo>
                <a:cubicBezTo>
                  <a:pt x="210" y="165"/>
                  <a:pt x="211" y="160"/>
                  <a:pt x="213" y="153"/>
                </a:cubicBezTo>
                <a:cubicBezTo>
                  <a:pt x="215" y="146"/>
                  <a:pt x="217" y="139"/>
                  <a:pt x="218" y="132"/>
                </a:cubicBezTo>
                <a:cubicBezTo>
                  <a:pt x="220" y="126"/>
                  <a:pt x="222" y="116"/>
                  <a:pt x="225" y="105"/>
                </a:cubicBezTo>
                <a:cubicBezTo>
                  <a:pt x="238" y="55"/>
                  <a:pt x="245" y="29"/>
                  <a:pt x="246" y="25"/>
                </a:cubicBezTo>
                <a:cubicBezTo>
                  <a:pt x="252" y="13"/>
                  <a:pt x="261" y="8"/>
                  <a:pt x="274" y="8"/>
                </a:cubicBezTo>
                <a:cubicBezTo>
                  <a:pt x="283" y="8"/>
                  <a:pt x="289" y="10"/>
                  <a:pt x="292" y="14"/>
                </a:cubicBezTo>
                <a:cubicBezTo>
                  <a:pt x="295" y="18"/>
                  <a:pt x="296" y="22"/>
                  <a:pt x="297" y="26"/>
                </a:cubicBezTo>
                <a:cubicBezTo>
                  <a:pt x="297" y="32"/>
                  <a:pt x="291" y="59"/>
                  <a:pt x="278" y="109"/>
                </a:cubicBezTo>
                <a:cubicBezTo>
                  <a:pt x="265" y="158"/>
                  <a:pt x="258" y="187"/>
                  <a:pt x="257" y="194"/>
                </a:cubicBezTo>
                <a:cubicBezTo>
                  <a:pt x="256" y="199"/>
                  <a:pt x="255" y="206"/>
                  <a:pt x="255" y="216"/>
                </a:cubicBezTo>
                <a:lnTo>
                  <a:pt x="255" y="221"/>
                </a:lnTo>
                <a:cubicBezTo>
                  <a:pt x="255" y="227"/>
                  <a:pt x="256" y="234"/>
                  <a:pt x="257" y="240"/>
                </a:cubicBezTo>
                <a:cubicBezTo>
                  <a:pt x="259" y="245"/>
                  <a:pt x="263" y="252"/>
                  <a:pt x="270" y="258"/>
                </a:cubicBezTo>
                <a:cubicBezTo>
                  <a:pt x="276" y="265"/>
                  <a:pt x="287" y="268"/>
                  <a:pt x="299" y="268"/>
                </a:cubicBezTo>
                <a:cubicBezTo>
                  <a:pt x="330" y="268"/>
                  <a:pt x="354" y="242"/>
                  <a:pt x="372" y="190"/>
                </a:cubicBezTo>
                <a:cubicBezTo>
                  <a:pt x="376" y="180"/>
                  <a:pt x="380" y="166"/>
                  <a:pt x="385" y="148"/>
                </a:cubicBezTo>
                <a:cubicBezTo>
                  <a:pt x="389" y="130"/>
                  <a:pt x="392" y="118"/>
                  <a:pt x="392" y="110"/>
                </a:cubicBezTo>
                <a:cubicBezTo>
                  <a:pt x="392" y="96"/>
                  <a:pt x="390" y="85"/>
                  <a:pt x="384" y="76"/>
                </a:cubicBezTo>
                <a:cubicBezTo>
                  <a:pt x="379" y="68"/>
                  <a:pt x="373" y="61"/>
                  <a:pt x="367" y="55"/>
                </a:cubicBezTo>
                <a:cubicBezTo>
                  <a:pt x="362" y="50"/>
                  <a:pt x="359" y="44"/>
                  <a:pt x="359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4617360" y="4907520"/>
            <a:ext cx="136800" cy="74160"/>
          </a:xfrm>
          <a:custGeom>
            <a:avLst/>
            <a:gdLst/>
            <a:ahLst/>
            <a:rect l="0" t="0" r="r" b="b"/>
            <a:pathLst>
              <a:path w="380" h="206">
                <a:moveTo>
                  <a:pt x="0" y="71"/>
                </a:moveTo>
                <a:cubicBezTo>
                  <a:pt x="0" y="69"/>
                  <a:pt x="1" y="67"/>
                  <a:pt x="1" y="64"/>
                </a:cubicBezTo>
                <a:cubicBezTo>
                  <a:pt x="2" y="61"/>
                  <a:pt x="4" y="55"/>
                  <a:pt x="7" y="47"/>
                </a:cubicBezTo>
                <a:cubicBezTo>
                  <a:pt x="10" y="38"/>
                  <a:pt x="13" y="31"/>
                  <a:pt x="16" y="25"/>
                </a:cubicBezTo>
                <a:cubicBezTo>
                  <a:pt x="19" y="20"/>
                  <a:pt x="24" y="14"/>
                  <a:pt x="30" y="9"/>
                </a:cubicBezTo>
                <a:cubicBezTo>
                  <a:pt x="37" y="3"/>
                  <a:pt x="44" y="0"/>
                  <a:pt x="50" y="0"/>
                </a:cubicBezTo>
                <a:cubicBezTo>
                  <a:pt x="57" y="0"/>
                  <a:pt x="63" y="2"/>
                  <a:pt x="70" y="4"/>
                </a:cubicBezTo>
                <a:cubicBezTo>
                  <a:pt x="76" y="6"/>
                  <a:pt x="81" y="9"/>
                  <a:pt x="83" y="12"/>
                </a:cubicBezTo>
                <a:cubicBezTo>
                  <a:pt x="86" y="16"/>
                  <a:pt x="88" y="19"/>
                  <a:pt x="91" y="22"/>
                </a:cubicBezTo>
                <a:cubicBezTo>
                  <a:pt x="93" y="25"/>
                  <a:pt x="94" y="28"/>
                  <a:pt x="94" y="31"/>
                </a:cubicBezTo>
                <a:lnTo>
                  <a:pt x="95" y="34"/>
                </a:lnTo>
                <a:cubicBezTo>
                  <a:pt x="95" y="35"/>
                  <a:pt x="95" y="35"/>
                  <a:pt x="96" y="35"/>
                </a:cubicBezTo>
                <a:lnTo>
                  <a:pt x="101" y="30"/>
                </a:lnTo>
                <a:cubicBezTo>
                  <a:pt x="119" y="11"/>
                  <a:pt x="140" y="0"/>
                  <a:pt x="165" y="0"/>
                </a:cubicBezTo>
                <a:cubicBezTo>
                  <a:pt x="170" y="0"/>
                  <a:pt x="174" y="0"/>
                  <a:pt x="179" y="2"/>
                </a:cubicBezTo>
                <a:cubicBezTo>
                  <a:pt x="183" y="2"/>
                  <a:pt x="187" y="3"/>
                  <a:pt x="190" y="5"/>
                </a:cubicBezTo>
                <a:cubicBezTo>
                  <a:pt x="194" y="6"/>
                  <a:pt x="197" y="8"/>
                  <a:pt x="199" y="9"/>
                </a:cubicBezTo>
                <a:cubicBezTo>
                  <a:pt x="201" y="11"/>
                  <a:pt x="203" y="13"/>
                  <a:pt x="206" y="15"/>
                </a:cubicBezTo>
                <a:cubicBezTo>
                  <a:pt x="208" y="17"/>
                  <a:pt x="210" y="19"/>
                  <a:pt x="210" y="21"/>
                </a:cubicBezTo>
                <a:cubicBezTo>
                  <a:pt x="211" y="23"/>
                  <a:pt x="212" y="25"/>
                  <a:pt x="214" y="27"/>
                </a:cubicBezTo>
                <a:cubicBezTo>
                  <a:pt x="217" y="29"/>
                  <a:pt x="217" y="31"/>
                  <a:pt x="217" y="32"/>
                </a:cubicBezTo>
                <a:cubicBezTo>
                  <a:pt x="215" y="34"/>
                  <a:pt x="217" y="35"/>
                  <a:pt x="218" y="36"/>
                </a:cubicBezTo>
                <a:cubicBezTo>
                  <a:pt x="220" y="37"/>
                  <a:pt x="220" y="38"/>
                  <a:pt x="219" y="39"/>
                </a:cubicBezTo>
                <a:lnTo>
                  <a:pt x="223" y="35"/>
                </a:lnTo>
                <a:cubicBezTo>
                  <a:pt x="242" y="12"/>
                  <a:pt x="264" y="0"/>
                  <a:pt x="290" y="0"/>
                </a:cubicBezTo>
                <a:cubicBezTo>
                  <a:pt x="306" y="0"/>
                  <a:pt x="320" y="5"/>
                  <a:pt x="330" y="13"/>
                </a:cubicBezTo>
                <a:cubicBezTo>
                  <a:pt x="340" y="21"/>
                  <a:pt x="345" y="33"/>
                  <a:pt x="345" y="49"/>
                </a:cubicBezTo>
                <a:cubicBezTo>
                  <a:pt x="345" y="64"/>
                  <a:pt x="339" y="88"/>
                  <a:pt x="328" y="121"/>
                </a:cubicBezTo>
                <a:cubicBezTo>
                  <a:pt x="316" y="153"/>
                  <a:pt x="311" y="172"/>
                  <a:pt x="311" y="179"/>
                </a:cubicBezTo>
                <a:cubicBezTo>
                  <a:pt x="311" y="183"/>
                  <a:pt x="312" y="186"/>
                  <a:pt x="313" y="187"/>
                </a:cubicBezTo>
                <a:cubicBezTo>
                  <a:pt x="314" y="189"/>
                  <a:pt x="316" y="189"/>
                  <a:pt x="320" y="189"/>
                </a:cubicBezTo>
                <a:cubicBezTo>
                  <a:pt x="328" y="189"/>
                  <a:pt x="336" y="185"/>
                  <a:pt x="343" y="176"/>
                </a:cubicBezTo>
                <a:cubicBezTo>
                  <a:pt x="350" y="167"/>
                  <a:pt x="356" y="154"/>
                  <a:pt x="361" y="139"/>
                </a:cubicBezTo>
                <a:cubicBezTo>
                  <a:pt x="362" y="135"/>
                  <a:pt x="363" y="133"/>
                  <a:pt x="364" y="133"/>
                </a:cubicBezTo>
                <a:cubicBezTo>
                  <a:pt x="365" y="132"/>
                  <a:pt x="367" y="132"/>
                  <a:pt x="371" y="132"/>
                </a:cubicBezTo>
                <a:cubicBezTo>
                  <a:pt x="377" y="132"/>
                  <a:pt x="380" y="133"/>
                  <a:pt x="380" y="135"/>
                </a:cubicBezTo>
                <a:cubicBezTo>
                  <a:pt x="380" y="136"/>
                  <a:pt x="379" y="138"/>
                  <a:pt x="378" y="142"/>
                </a:cubicBezTo>
                <a:cubicBezTo>
                  <a:pt x="376" y="151"/>
                  <a:pt x="372" y="160"/>
                  <a:pt x="368" y="168"/>
                </a:cubicBezTo>
                <a:cubicBezTo>
                  <a:pt x="364" y="177"/>
                  <a:pt x="357" y="185"/>
                  <a:pt x="347" y="193"/>
                </a:cubicBezTo>
                <a:cubicBezTo>
                  <a:pt x="338" y="202"/>
                  <a:pt x="327" y="206"/>
                  <a:pt x="316" y="206"/>
                </a:cubicBezTo>
                <a:cubicBezTo>
                  <a:pt x="302" y="206"/>
                  <a:pt x="292" y="202"/>
                  <a:pt x="285" y="193"/>
                </a:cubicBezTo>
                <a:cubicBezTo>
                  <a:pt x="279" y="185"/>
                  <a:pt x="276" y="177"/>
                  <a:pt x="276" y="168"/>
                </a:cubicBezTo>
                <a:cubicBezTo>
                  <a:pt x="276" y="162"/>
                  <a:pt x="281" y="144"/>
                  <a:pt x="292" y="114"/>
                </a:cubicBezTo>
                <a:cubicBezTo>
                  <a:pt x="303" y="83"/>
                  <a:pt x="308" y="60"/>
                  <a:pt x="309" y="45"/>
                </a:cubicBezTo>
                <a:cubicBezTo>
                  <a:pt x="309" y="27"/>
                  <a:pt x="302" y="18"/>
                  <a:pt x="289" y="18"/>
                </a:cubicBezTo>
                <a:lnTo>
                  <a:pt x="287" y="18"/>
                </a:lnTo>
                <a:cubicBezTo>
                  <a:pt x="261" y="18"/>
                  <a:pt x="239" y="33"/>
                  <a:pt x="221" y="64"/>
                </a:cubicBezTo>
                <a:lnTo>
                  <a:pt x="218" y="69"/>
                </a:lnTo>
                <a:lnTo>
                  <a:pt x="202" y="130"/>
                </a:lnTo>
                <a:cubicBezTo>
                  <a:pt x="192" y="170"/>
                  <a:pt x="186" y="191"/>
                  <a:pt x="184" y="194"/>
                </a:cubicBezTo>
                <a:cubicBezTo>
                  <a:pt x="181" y="202"/>
                  <a:pt x="174" y="206"/>
                  <a:pt x="165" y="206"/>
                </a:cubicBezTo>
                <a:cubicBezTo>
                  <a:pt x="161" y="206"/>
                  <a:pt x="158" y="205"/>
                  <a:pt x="155" y="203"/>
                </a:cubicBezTo>
                <a:cubicBezTo>
                  <a:pt x="153" y="201"/>
                  <a:pt x="151" y="199"/>
                  <a:pt x="150" y="198"/>
                </a:cubicBezTo>
                <a:cubicBezTo>
                  <a:pt x="150" y="196"/>
                  <a:pt x="149" y="195"/>
                  <a:pt x="149" y="193"/>
                </a:cubicBezTo>
                <a:cubicBezTo>
                  <a:pt x="149" y="190"/>
                  <a:pt x="154" y="168"/>
                  <a:pt x="165" y="128"/>
                </a:cubicBezTo>
                <a:lnTo>
                  <a:pt x="181" y="62"/>
                </a:lnTo>
                <a:cubicBezTo>
                  <a:pt x="182" y="57"/>
                  <a:pt x="182" y="52"/>
                  <a:pt x="182" y="45"/>
                </a:cubicBezTo>
                <a:cubicBezTo>
                  <a:pt x="182" y="27"/>
                  <a:pt x="176" y="18"/>
                  <a:pt x="162" y="18"/>
                </a:cubicBezTo>
                <a:lnTo>
                  <a:pt x="160" y="18"/>
                </a:lnTo>
                <a:cubicBezTo>
                  <a:pt x="134" y="18"/>
                  <a:pt x="112" y="33"/>
                  <a:pt x="94" y="64"/>
                </a:cubicBezTo>
                <a:lnTo>
                  <a:pt x="91" y="69"/>
                </a:lnTo>
                <a:lnTo>
                  <a:pt x="76" y="130"/>
                </a:lnTo>
                <a:cubicBezTo>
                  <a:pt x="66" y="170"/>
                  <a:pt x="60" y="191"/>
                  <a:pt x="59" y="194"/>
                </a:cubicBezTo>
                <a:cubicBezTo>
                  <a:pt x="55" y="202"/>
                  <a:pt x="48" y="206"/>
                  <a:pt x="39" y="206"/>
                </a:cubicBezTo>
                <a:cubicBezTo>
                  <a:pt x="35" y="206"/>
                  <a:pt x="32" y="205"/>
                  <a:pt x="30" y="203"/>
                </a:cubicBezTo>
                <a:cubicBezTo>
                  <a:pt x="27" y="202"/>
                  <a:pt x="26" y="200"/>
                  <a:pt x="25" y="198"/>
                </a:cubicBezTo>
                <a:cubicBezTo>
                  <a:pt x="24" y="196"/>
                  <a:pt x="24" y="195"/>
                  <a:pt x="24" y="193"/>
                </a:cubicBezTo>
                <a:cubicBezTo>
                  <a:pt x="24" y="190"/>
                  <a:pt x="30" y="165"/>
                  <a:pt x="41" y="119"/>
                </a:cubicBezTo>
                <a:cubicBezTo>
                  <a:pt x="53" y="73"/>
                  <a:pt x="59" y="48"/>
                  <a:pt x="59" y="46"/>
                </a:cubicBezTo>
                <a:cubicBezTo>
                  <a:pt x="60" y="42"/>
                  <a:pt x="60" y="38"/>
                  <a:pt x="60" y="34"/>
                </a:cubicBezTo>
                <a:cubicBezTo>
                  <a:pt x="60" y="23"/>
                  <a:pt x="56" y="18"/>
                  <a:pt x="49" y="18"/>
                </a:cubicBezTo>
                <a:cubicBezTo>
                  <a:pt x="42" y="18"/>
                  <a:pt x="37" y="22"/>
                  <a:pt x="32" y="30"/>
                </a:cubicBezTo>
                <a:cubicBezTo>
                  <a:pt x="28" y="39"/>
                  <a:pt x="24" y="48"/>
                  <a:pt x="22" y="58"/>
                </a:cubicBezTo>
                <a:cubicBezTo>
                  <a:pt x="19" y="68"/>
                  <a:pt x="17" y="73"/>
                  <a:pt x="16" y="74"/>
                </a:cubicBezTo>
                <a:cubicBezTo>
                  <a:pt x="16" y="75"/>
                  <a:pt x="13" y="75"/>
                  <a:pt x="9" y="75"/>
                </a:cubicBezTo>
                <a:lnTo>
                  <a:pt x="3" y="75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4776840" y="4843080"/>
            <a:ext cx="112680" cy="104760"/>
          </a:xfrm>
          <a:custGeom>
            <a:avLst/>
            <a:gdLst/>
            <a:ahLst/>
            <a:rect l="0" t="0" r="r" b="b"/>
            <a:pathLst>
              <a:path w="313" h="291">
                <a:moveTo>
                  <a:pt x="11" y="99"/>
                </a:moveTo>
                <a:cubicBezTo>
                  <a:pt x="14" y="81"/>
                  <a:pt x="25" y="60"/>
                  <a:pt x="46" y="37"/>
                </a:cubicBezTo>
                <a:cubicBezTo>
                  <a:pt x="66" y="12"/>
                  <a:pt x="90" y="0"/>
                  <a:pt x="120" y="0"/>
                </a:cubicBezTo>
                <a:cubicBezTo>
                  <a:pt x="135" y="0"/>
                  <a:pt x="149" y="3"/>
                  <a:pt x="161" y="11"/>
                </a:cubicBezTo>
                <a:cubicBezTo>
                  <a:pt x="173" y="19"/>
                  <a:pt x="183" y="28"/>
                  <a:pt x="189" y="41"/>
                </a:cubicBezTo>
                <a:cubicBezTo>
                  <a:pt x="207" y="13"/>
                  <a:pt x="228" y="0"/>
                  <a:pt x="253" y="0"/>
                </a:cubicBezTo>
                <a:cubicBezTo>
                  <a:pt x="269" y="0"/>
                  <a:pt x="283" y="4"/>
                  <a:pt x="294" y="14"/>
                </a:cubicBezTo>
                <a:cubicBezTo>
                  <a:pt x="307" y="23"/>
                  <a:pt x="313" y="37"/>
                  <a:pt x="313" y="53"/>
                </a:cubicBezTo>
                <a:cubicBezTo>
                  <a:pt x="313" y="65"/>
                  <a:pt x="310" y="75"/>
                  <a:pt x="304" y="83"/>
                </a:cubicBezTo>
                <a:cubicBezTo>
                  <a:pt x="297" y="90"/>
                  <a:pt x="292" y="95"/>
                  <a:pt x="286" y="97"/>
                </a:cubicBezTo>
                <a:cubicBezTo>
                  <a:pt x="280" y="99"/>
                  <a:pt x="276" y="99"/>
                  <a:pt x="271" y="99"/>
                </a:cubicBezTo>
                <a:cubicBezTo>
                  <a:pt x="263" y="99"/>
                  <a:pt x="257" y="97"/>
                  <a:pt x="251" y="92"/>
                </a:cubicBezTo>
                <a:cubicBezTo>
                  <a:pt x="246" y="88"/>
                  <a:pt x="244" y="81"/>
                  <a:pt x="244" y="74"/>
                </a:cubicBezTo>
                <a:cubicBezTo>
                  <a:pt x="244" y="54"/>
                  <a:pt x="254" y="41"/>
                  <a:pt x="276" y="32"/>
                </a:cubicBezTo>
                <a:cubicBezTo>
                  <a:pt x="271" y="27"/>
                  <a:pt x="263" y="24"/>
                  <a:pt x="250" y="24"/>
                </a:cubicBezTo>
                <a:cubicBezTo>
                  <a:pt x="245" y="24"/>
                  <a:pt x="240" y="24"/>
                  <a:pt x="238" y="25"/>
                </a:cubicBezTo>
                <a:cubicBezTo>
                  <a:pt x="222" y="32"/>
                  <a:pt x="210" y="47"/>
                  <a:pt x="202" y="69"/>
                </a:cubicBezTo>
                <a:cubicBezTo>
                  <a:pt x="176" y="163"/>
                  <a:pt x="164" y="218"/>
                  <a:pt x="164" y="234"/>
                </a:cubicBezTo>
                <a:cubicBezTo>
                  <a:pt x="164" y="246"/>
                  <a:pt x="167" y="255"/>
                  <a:pt x="174" y="260"/>
                </a:cubicBezTo>
                <a:cubicBezTo>
                  <a:pt x="181" y="265"/>
                  <a:pt x="188" y="267"/>
                  <a:pt x="196" y="267"/>
                </a:cubicBezTo>
                <a:cubicBezTo>
                  <a:pt x="212" y="267"/>
                  <a:pt x="228" y="260"/>
                  <a:pt x="243" y="246"/>
                </a:cubicBezTo>
                <a:cubicBezTo>
                  <a:pt x="258" y="232"/>
                  <a:pt x="269" y="215"/>
                  <a:pt x="274" y="194"/>
                </a:cubicBezTo>
                <a:cubicBezTo>
                  <a:pt x="276" y="190"/>
                  <a:pt x="277" y="188"/>
                  <a:pt x="278" y="187"/>
                </a:cubicBezTo>
                <a:cubicBezTo>
                  <a:pt x="280" y="187"/>
                  <a:pt x="283" y="186"/>
                  <a:pt x="289" y="186"/>
                </a:cubicBezTo>
                <a:lnTo>
                  <a:pt x="291" y="186"/>
                </a:lnTo>
                <a:cubicBezTo>
                  <a:pt x="298" y="186"/>
                  <a:pt x="301" y="188"/>
                  <a:pt x="301" y="191"/>
                </a:cubicBezTo>
                <a:cubicBezTo>
                  <a:pt x="301" y="191"/>
                  <a:pt x="300" y="194"/>
                  <a:pt x="299" y="198"/>
                </a:cubicBezTo>
                <a:cubicBezTo>
                  <a:pt x="293" y="222"/>
                  <a:pt x="279" y="244"/>
                  <a:pt x="260" y="263"/>
                </a:cubicBezTo>
                <a:cubicBezTo>
                  <a:pt x="240" y="282"/>
                  <a:pt x="217" y="291"/>
                  <a:pt x="191" y="291"/>
                </a:cubicBezTo>
                <a:cubicBezTo>
                  <a:pt x="161" y="291"/>
                  <a:pt x="139" y="278"/>
                  <a:pt x="123" y="251"/>
                </a:cubicBezTo>
                <a:cubicBezTo>
                  <a:pt x="106" y="277"/>
                  <a:pt x="86" y="290"/>
                  <a:pt x="63" y="290"/>
                </a:cubicBezTo>
                <a:lnTo>
                  <a:pt x="59" y="290"/>
                </a:lnTo>
                <a:cubicBezTo>
                  <a:pt x="38" y="290"/>
                  <a:pt x="23" y="285"/>
                  <a:pt x="14" y="274"/>
                </a:cubicBezTo>
                <a:cubicBezTo>
                  <a:pt x="5" y="263"/>
                  <a:pt x="0" y="251"/>
                  <a:pt x="0" y="239"/>
                </a:cubicBezTo>
                <a:cubicBezTo>
                  <a:pt x="0" y="225"/>
                  <a:pt x="4" y="214"/>
                  <a:pt x="12" y="205"/>
                </a:cubicBezTo>
                <a:cubicBezTo>
                  <a:pt x="20" y="197"/>
                  <a:pt x="30" y="192"/>
                  <a:pt x="41" y="192"/>
                </a:cubicBezTo>
                <a:cubicBezTo>
                  <a:pt x="59" y="192"/>
                  <a:pt x="69" y="201"/>
                  <a:pt x="69" y="219"/>
                </a:cubicBezTo>
                <a:cubicBezTo>
                  <a:pt x="69" y="228"/>
                  <a:pt x="66" y="235"/>
                  <a:pt x="61" y="242"/>
                </a:cubicBezTo>
                <a:cubicBezTo>
                  <a:pt x="56" y="248"/>
                  <a:pt x="51" y="252"/>
                  <a:pt x="46" y="255"/>
                </a:cubicBezTo>
                <a:cubicBezTo>
                  <a:pt x="42" y="257"/>
                  <a:pt x="39" y="258"/>
                  <a:pt x="38" y="258"/>
                </a:cubicBezTo>
                <a:lnTo>
                  <a:pt x="36" y="258"/>
                </a:lnTo>
                <a:cubicBezTo>
                  <a:pt x="36" y="259"/>
                  <a:pt x="37" y="260"/>
                  <a:pt x="40" y="261"/>
                </a:cubicBezTo>
                <a:cubicBezTo>
                  <a:pt x="42" y="262"/>
                  <a:pt x="46" y="264"/>
                  <a:pt x="50" y="265"/>
                </a:cubicBezTo>
                <a:cubicBezTo>
                  <a:pt x="54" y="267"/>
                  <a:pt x="58" y="268"/>
                  <a:pt x="62" y="267"/>
                </a:cubicBezTo>
                <a:cubicBezTo>
                  <a:pt x="78" y="267"/>
                  <a:pt x="91" y="258"/>
                  <a:pt x="102" y="239"/>
                </a:cubicBezTo>
                <a:cubicBezTo>
                  <a:pt x="106" y="232"/>
                  <a:pt x="111" y="217"/>
                  <a:pt x="117" y="195"/>
                </a:cubicBezTo>
                <a:cubicBezTo>
                  <a:pt x="123" y="173"/>
                  <a:pt x="129" y="150"/>
                  <a:pt x="135" y="126"/>
                </a:cubicBezTo>
                <a:cubicBezTo>
                  <a:pt x="141" y="102"/>
                  <a:pt x="144" y="88"/>
                  <a:pt x="145" y="83"/>
                </a:cubicBezTo>
                <a:cubicBezTo>
                  <a:pt x="147" y="72"/>
                  <a:pt x="148" y="63"/>
                  <a:pt x="148" y="58"/>
                </a:cubicBezTo>
                <a:cubicBezTo>
                  <a:pt x="148" y="46"/>
                  <a:pt x="145" y="38"/>
                  <a:pt x="139" y="32"/>
                </a:cubicBezTo>
                <a:cubicBezTo>
                  <a:pt x="132" y="27"/>
                  <a:pt x="125" y="24"/>
                  <a:pt x="117" y="24"/>
                </a:cubicBezTo>
                <a:cubicBezTo>
                  <a:pt x="100" y="24"/>
                  <a:pt x="84" y="31"/>
                  <a:pt x="69" y="45"/>
                </a:cubicBezTo>
                <a:cubicBezTo>
                  <a:pt x="54" y="59"/>
                  <a:pt x="43" y="77"/>
                  <a:pt x="37" y="98"/>
                </a:cubicBezTo>
                <a:cubicBezTo>
                  <a:pt x="36" y="102"/>
                  <a:pt x="35" y="104"/>
                  <a:pt x="34" y="104"/>
                </a:cubicBezTo>
                <a:cubicBezTo>
                  <a:pt x="33" y="105"/>
                  <a:pt x="29" y="105"/>
                  <a:pt x="24" y="106"/>
                </a:cubicBezTo>
                <a:lnTo>
                  <a:pt x="15" y="106"/>
                </a:lnTo>
                <a:cubicBezTo>
                  <a:pt x="12" y="103"/>
                  <a:pt x="11" y="101"/>
                  <a:pt x="11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4911840" y="4907520"/>
            <a:ext cx="136800" cy="74160"/>
          </a:xfrm>
          <a:custGeom>
            <a:avLst/>
            <a:gdLst/>
            <a:ahLst/>
            <a:rect l="0" t="0" r="r" b="b"/>
            <a:pathLst>
              <a:path w="380" h="206">
                <a:moveTo>
                  <a:pt x="0" y="71"/>
                </a:moveTo>
                <a:cubicBezTo>
                  <a:pt x="0" y="69"/>
                  <a:pt x="1" y="67"/>
                  <a:pt x="1" y="64"/>
                </a:cubicBezTo>
                <a:cubicBezTo>
                  <a:pt x="2" y="61"/>
                  <a:pt x="4" y="55"/>
                  <a:pt x="7" y="47"/>
                </a:cubicBezTo>
                <a:cubicBezTo>
                  <a:pt x="10" y="38"/>
                  <a:pt x="13" y="31"/>
                  <a:pt x="16" y="25"/>
                </a:cubicBezTo>
                <a:cubicBezTo>
                  <a:pt x="19" y="20"/>
                  <a:pt x="24" y="14"/>
                  <a:pt x="30" y="9"/>
                </a:cubicBezTo>
                <a:cubicBezTo>
                  <a:pt x="37" y="3"/>
                  <a:pt x="44" y="0"/>
                  <a:pt x="50" y="0"/>
                </a:cubicBezTo>
                <a:cubicBezTo>
                  <a:pt x="57" y="0"/>
                  <a:pt x="64" y="2"/>
                  <a:pt x="70" y="4"/>
                </a:cubicBezTo>
                <a:cubicBezTo>
                  <a:pt x="76" y="6"/>
                  <a:pt x="81" y="9"/>
                  <a:pt x="83" y="12"/>
                </a:cubicBezTo>
                <a:cubicBezTo>
                  <a:pt x="86" y="16"/>
                  <a:pt x="89" y="19"/>
                  <a:pt x="91" y="22"/>
                </a:cubicBezTo>
                <a:cubicBezTo>
                  <a:pt x="93" y="25"/>
                  <a:pt x="94" y="28"/>
                  <a:pt x="94" y="31"/>
                </a:cubicBezTo>
                <a:lnTo>
                  <a:pt x="95" y="34"/>
                </a:lnTo>
                <a:cubicBezTo>
                  <a:pt x="95" y="35"/>
                  <a:pt x="95" y="35"/>
                  <a:pt x="96" y="35"/>
                </a:cubicBezTo>
                <a:lnTo>
                  <a:pt x="101" y="30"/>
                </a:lnTo>
                <a:cubicBezTo>
                  <a:pt x="119" y="11"/>
                  <a:pt x="140" y="0"/>
                  <a:pt x="166" y="0"/>
                </a:cubicBezTo>
                <a:cubicBezTo>
                  <a:pt x="171" y="0"/>
                  <a:pt x="175" y="0"/>
                  <a:pt x="180" y="2"/>
                </a:cubicBezTo>
                <a:cubicBezTo>
                  <a:pt x="184" y="2"/>
                  <a:pt x="188" y="3"/>
                  <a:pt x="191" y="5"/>
                </a:cubicBezTo>
                <a:cubicBezTo>
                  <a:pt x="195" y="6"/>
                  <a:pt x="198" y="8"/>
                  <a:pt x="200" y="9"/>
                </a:cubicBezTo>
                <a:cubicBezTo>
                  <a:pt x="202" y="11"/>
                  <a:pt x="204" y="13"/>
                  <a:pt x="207" y="15"/>
                </a:cubicBezTo>
                <a:cubicBezTo>
                  <a:pt x="209" y="17"/>
                  <a:pt x="211" y="19"/>
                  <a:pt x="211" y="21"/>
                </a:cubicBezTo>
                <a:cubicBezTo>
                  <a:pt x="212" y="23"/>
                  <a:pt x="213" y="25"/>
                  <a:pt x="215" y="27"/>
                </a:cubicBezTo>
                <a:cubicBezTo>
                  <a:pt x="217" y="29"/>
                  <a:pt x="217" y="31"/>
                  <a:pt x="217" y="32"/>
                </a:cubicBezTo>
                <a:cubicBezTo>
                  <a:pt x="216" y="34"/>
                  <a:pt x="217" y="35"/>
                  <a:pt x="218" y="36"/>
                </a:cubicBezTo>
                <a:cubicBezTo>
                  <a:pt x="220" y="37"/>
                  <a:pt x="220" y="38"/>
                  <a:pt x="219" y="39"/>
                </a:cubicBezTo>
                <a:lnTo>
                  <a:pt x="223" y="35"/>
                </a:lnTo>
                <a:cubicBezTo>
                  <a:pt x="242" y="12"/>
                  <a:pt x="264" y="0"/>
                  <a:pt x="290" y="0"/>
                </a:cubicBezTo>
                <a:cubicBezTo>
                  <a:pt x="307" y="0"/>
                  <a:pt x="320" y="5"/>
                  <a:pt x="330" y="13"/>
                </a:cubicBezTo>
                <a:cubicBezTo>
                  <a:pt x="340" y="21"/>
                  <a:pt x="345" y="33"/>
                  <a:pt x="345" y="49"/>
                </a:cubicBezTo>
                <a:cubicBezTo>
                  <a:pt x="345" y="64"/>
                  <a:pt x="339" y="88"/>
                  <a:pt x="328" y="121"/>
                </a:cubicBezTo>
                <a:cubicBezTo>
                  <a:pt x="316" y="153"/>
                  <a:pt x="311" y="172"/>
                  <a:pt x="311" y="179"/>
                </a:cubicBezTo>
                <a:cubicBezTo>
                  <a:pt x="311" y="183"/>
                  <a:pt x="312" y="186"/>
                  <a:pt x="313" y="187"/>
                </a:cubicBezTo>
                <a:cubicBezTo>
                  <a:pt x="314" y="189"/>
                  <a:pt x="316" y="189"/>
                  <a:pt x="320" y="189"/>
                </a:cubicBezTo>
                <a:cubicBezTo>
                  <a:pt x="328" y="189"/>
                  <a:pt x="336" y="185"/>
                  <a:pt x="343" y="176"/>
                </a:cubicBezTo>
                <a:cubicBezTo>
                  <a:pt x="351" y="167"/>
                  <a:pt x="356" y="154"/>
                  <a:pt x="361" y="139"/>
                </a:cubicBezTo>
                <a:cubicBezTo>
                  <a:pt x="362" y="135"/>
                  <a:pt x="363" y="133"/>
                  <a:pt x="364" y="133"/>
                </a:cubicBezTo>
                <a:cubicBezTo>
                  <a:pt x="365" y="132"/>
                  <a:pt x="367" y="132"/>
                  <a:pt x="371" y="132"/>
                </a:cubicBezTo>
                <a:cubicBezTo>
                  <a:pt x="377" y="132"/>
                  <a:pt x="380" y="133"/>
                  <a:pt x="380" y="135"/>
                </a:cubicBezTo>
                <a:cubicBezTo>
                  <a:pt x="380" y="136"/>
                  <a:pt x="379" y="138"/>
                  <a:pt x="378" y="142"/>
                </a:cubicBezTo>
                <a:cubicBezTo>
                  <a:pt x="376" y="151"/>
                  <a:pt x="372" y="160"/>
                  <a:pt x="368" y="168"/>
                </a:cubicBezTo>
                <a:cubicBezTo>
                  <a:pt x="364" y="177"/>
                  <a:pt x="357" y="185"/>
                  <a:pt x="347" y="193"/>
                </a:cubicBezTo>
                <a:cubicBezTo>
                  <a:pt x="338" y="202"/>
                  <a:pt x="327" y="206"/>
                  <a:pt x="316" y="206"/>
                </a:cubicBezTo>
                <a:cubicBezTo>
                  <a:pt x="302" y="206"/>
                  <a:pt x="292" y="202"/>
                  <a:pt x="285" y="193"/>
                </a:cubicBezTo>
                <a:cubicBezTo>
                  <a:pt x="279" y="185"/>
                  <a:pt x="276" y="177"/>
                  <a:pt x="276" y="168"/>
                </a:cubicBezTo>
                <a:cubicBezTo>
                  <a:pt x="276" y="162"/>
                  <a:pt x="281" y="144"/>
                  <a:pt x="292" y="114"/>
                </a:cubicBezTo>
                <a:cubicBezTo>
                  <a:pt x="303" y="83"/>
                  <a:pt x="309" y="60"/>
                  <a:pt x="309" y="45"/>
                </a:cubicBezTo>
                <a:cubicBezTo>
                  <a:pt x="309" y="27"/>
                  <a:pt x="302" y="18"/>
                  <a:pt x="289" y="18"/>
                </a:cubicBezTo>
                <a:lnTo>
                  <a:pt x="287" y="18"/>
                </a:lnTo>
                <a:cubicBezTo>
                  <a:pt x="261" y="18"/>
                  <a:pt x="239" y="33"/>
                  <a:pt x="221" y="64"/>
                </a:cubicBezTo>
                <a:lnTo>
                  <a:pt x="218" y="69"/>
                </a:lnTo>
                <a:lnTo>
                  <a:pt x="203" y="130"/>
                </a:lnTo>
                <a:cubicBezTo>
                  <a:pt x="193" y="170"/>
                  <a:pt x="187" y="191"/>
                  <a:pt x="186" y="194"/>
                </a:cubicBezTo>
                <a:cubicBezTo>
                  <a:pt x="182" y="202"/>
                  <a:pt x="175" y="206"/>
                  <a:pt x="166" y="206"/>
                </a:cubicBezTo>
                <a:cubicBezTo>
                  <a:pt x="162" y="206"/>
                  <a:pt x="159" y="205"/>
                  <a:pt x="157" y="203"/>
                </a:cubicBezTo>
                <a:cubicBezTo>
                  <a:pt x="153" y="201"/>
                  <a:pt x="151" y="199"/>
                  <a:pt x="151" y="198"/>
                </a:cubicBezTo>
                <a:cubicBezTo>
                  <a:pt x="150" y="196"/>
                  <a:pt x="149" y="195"/>
                  <a:pt x="149" y="193"/>
                </a:cubicBezTo>
                <a:cubicBezTo>
                  <a:pt x="149" y="190"/>
                  <a:pt x="155" y="168"/>
                  <a:pt x="166" y="128"/>
                </a:cubicBezTo>
                <a:lnTo>
                  <a:pt x="182" y="62"/>
                </a:lnTo>
                <a:cubicBezTo>
                  <a:pt x="183" y="57"/>
                  <a:pt x="183" y="52"/>
                  <a:pt x="183" y="45"/>
                </a:cubicBezTo>
                <a:cubicBezTo>
                  <a:pt x="183" y="27"/>
                  <a:pt x="177" y="18"/>
                  <a:pt x="163" y="18"/>
                </a:cubicBezTo>
                <a:lnTo>
                  <a:pt x="161" y="18"/>
                </a:lnTo>
                <a:cubicBezTo>
                  <a:pt x="134" y="18"/>
                  <a:pt x="112" y="33"/>
                  <a:pt x="94" y="64"/>
                </a:cubicBezTo>
                <a:lnTo>
                  <a:pt x="91" y="69"/>
                </a:lnTo>
                <a:lnTo>
                  <a:pt x="76" y="130"/>
                </a:lnTo>
                <a:cubicBezTo>
                  <a:pt x="66" y="170"/>
                  <a:pt x="60" y="191"/>
                  <a:pt x="59" y="194"/>
                </a:cubicBezTo>
                <a:cubicBezTo>
                  <a:pt x="55" y="202"/>
                  <a:pt x="49" y="206"/>
                  <a:pt x="39" y="206"/>
                </a:cubicBezTo>
                <a:cubicBezTo>
                  <a:pt x="36" y="206"/>
                  <a:pt x="32" y="205"/>
                  <a:pt x="30" y="203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4" y="196"/>
                  <a:pt x="24" y="195"/>
                  <a:pt x="24" y="193"/>
                </a:cubicBezTo>
                <a:cubicBezTo>
                  <a:pt x="24" y="190"/>
                  <a:pt x="30" y="165"/>
                  <a:pt x="41" y="119"/>
                </a:cubicBezTo>
                <a:cubicBezTo>
                  <a:pt x="53" y="73"/>
                  <a:pt x="59" y="48"/>
                  <a:pt x="59" y="46"/>
                </a:cubicBezTo>
                <a:cubicBezTo>
                  <a:pt x="60" y="42"/>
                  <a:pt x="60" y="38"/>
                  <a:pt x="60" y="34"/>
                </a:cubicBezTo>
                <a:cubicBezTo>
                  <a:pt x="60" y="23"/>
                  <a:pt x="57" y="18"/>
                  <a:pt x="49" y="18"/>
                </a:cubicBezTo>
                <a:cubicBezTo>
                  <a:pt x="42" y="18"/>
                  <a:pt x="37" y="22"/>
                  <a:pt x="32" y="30"/>
                </a:cubicBezTo>
                <a:cubicBezTo>
                  <a:pt x="28" y="39"/>
                  <a:pt x="24" y="48"/>
                  <a:pt x="22" y="58"/>
                </a:cubicBezTo>
                <a:cubicBezTo>
                  <a:pt x="19" y="68"/>
                  <a:pt x="18" y="73"/>
                  <a:pt x="16" y="74"/>
                </a:cubicBezTo>
                <a:cubicBezTo>
                  <a:pt x="16" y="75"/>
                  <a:pt x="13" y="75"/>
                  <a:pt x="9" y="75"/>
                </a:cubicBezTo>
                <a:lnTo>
                  <a:pt x="3" y="75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933120" y="51717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128600" y="4453920"/>
            <a:ext cx="20185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Гипотеза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Линейная: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2975760" y="5115600"/>
            <a:ext cx="114480" cy="210600"/>
          </a:xfrm>
          <a:custGeom>
            <a:avLst/>
            <a:gdLst/>
            <a:ahLst/>
            <a:rect l="0" t="0" r="r" b="b"/>
            <a:pathLst>
              <a:path w="318" h="585">
                <a:moveTo>
                  <a:pt x="40" y="557"/>
                </a:moveTo>
                <a:cubicBezTo>
                  <a:pt x="41" y="557"/>
                  <a:pt x="42" y="557"/>
                  <a:pt x="44" y="558"/>
                </a:cubicBezTo>
                <a:cubicBezTo>
                  <a:pt x="45" y="559"/>
                  <a:pt x="48" y="560"/>
                  <a:pt x="51" y="560"/>
                </a:cubicBezTo>
                <a:cubicBezTo>
                  <a:pt x="54" y="561"/>
                  <a:pt x="56" y="561"/>
                  <a:pt x="58" y="561"/>
                </a:cubicBezTo>
                <a:cubicBezTo>
                  <a:pt x="64" y="561"/>
                  <a:pt x="69" y="558"/>
                  <a:pt x="74" y="552"/>
                </a:cubicBezTo>
                <a:cubicBezTo>
                  <a:pt x="79" y="547"/>
                  <a:pt x="82" y="541"/>
                  <a:pt x="84" y="534"/>
                </a:cubicBezTo>
                <a:cubicBezTo>
                  <a:pt x="88" y="522"/>
                  <a:pt x="96" y="490"/>
                  <a:pt x="106" y="436"/>
                </a:cubicBezTo>
                <a:cubicBezTo>
                  <a:pt x="116" y="382"/>
                  <a:pt x="126" y="331"/>
                  <a:pt x="136" y="282"/>
                </a:cubicBezTo>
                <a:cubicBezTo>
                  <a:pt x="146" y="233"/>
                  <a:pt x="151" y="209"/>
                  <a:pt x="151" y="208"/>
                </a:cubicBezTo>
                <a:lnTo>
                  <a:pt x="151" y="206"/>
                </a:lnTo>
                <a:lnTo>
                  <a:pt x="119" y="206"/>
                </a:lnTo>
                <a:cubicBezTo>
                  <a:pt x="99" y="206"/>
                  <a:pt x="89" y="206"/>
                  <a:pt x="87" y="205"/>
                </a:cubicBezTo>
                <a:cubicBezTo>
                  <a:pt x="86" y="204"/>
                  <a:pt x="85" y="202"/>
                  <a:pt x="85" y="199"/>
                </a:cubicBezTo>
                <a:lnTo>
                  <a:pt x="89" y="181"/>
                </a:lnTo>
                <a:cubicBezTo>
                  <a:pt x="90" y="178"/>
                  <a:pt x="92" y="177"/>
                  <a:pt x="94" y="177"/>
                </a:cubicBezTo>
                <a:cubicBezTo>
                  <a:pt x="97" y="177"/>
                  <a:pt x="107" y="177"/>
                  <a:pt x="125" y="177"/>
                </a:cubicBezTo>
                <a:cubicBezTo>
                  <a:pt x="146" y="177"/>
                  <a:pt x="156" y="176"/>
                  <a:pt x="156" y="176"/>
                </a:cubicBezTo>
                <a:cubicBezTo>
                  <a:pt x="156" y="175"/>
                  <a:pt x="158" y="165"/>
                  <a:pt x="162" y="144"/>
                </a:cubicBezTo>
                <a:cubicBezTo>
                  <a:pt x="166" y="123"/>
                  <a:pt x="168" y="111"/>
                  <a:pt x="170" y="107"/>
                </a:cubicBezTo>
                <a:cubicBezTo>
                  <a:pt x="186" y="35"/>
                  <a:pt x="217" y="0"/>
                  <a:pt x="263" y="0"/>
                </a:cubicBezTo>
                <a:cubicBezTo>
                  <a:pt x="279" y="1"/>
                  <a:pt x="292" y="6"/>
                  <a:pt x="303" y="14"/>
                </a:cubicBezTo>
                <a:cubicBezTo>
                  <a:pt x="313" y="23"/>
                  <a:pt x="318" y="34"/>
                  <a:pt x="318" y="48"/>
                </a:cubicBezTo>
                <a:cubicBezTo>
                  <a:pt x="318" y="63"/>
                  <a:pt x="313" y="76"/>
                  <a:pt x="304" y="82"/>
                </a:cubicBezTo>
                <a:cubicBezTo>
                  <a:pt x="295" y="89"/>
                  <a:pt x="286" y="93"/>
                  <a:pt x="278" y="93"/>
                </a:cubicBezTo>
                <a:cubicBezTo>
                  <a:pt x="259" y="93"/>
                  <a:pt x="249" y="84"/>
                  <a:pt x="249" y="65"/>
                </a:cubicBezTo>
                <a:cubicBezTo>
                  <a:pt x="249" y="57"/>
                  <a:pt x="252" y="50"/>
                  <a:pt x="256" y="44"/>
                </a:cubicBezTo>
                <a:cubicBezTo>
                  <a:pt x="261" y="38"/>
                  <a:pt x="266" y="34"/>
                  <a:pt x="272" y="31"/>
                </a:cubicBezTo>
                <a:lnTo>
                  <a:pt x="278" y="28"/>
                </a:lnTo>
                <a:cubicBezTo>
                  <a:pt x="271" y="25"/>
                  <a:pt x="264" y="24"/>
                  <a:pt x="258" y="24"/>
                </a:cubicBezTo>
                <a:cubicBezTo>
                  <a:pt x="253" y="24"/>
                  <a:pt x="248" y="26"/>
                  <a:pt x="244" y="30"/>
                </a:cubicBezTo>
                <a:cubicBezTo>
                  <a:pt x="239" y="34"/>
                  <a:pt x="236" y="40"/>
                  <a:pt x="234" y="48"/>
                </a:cubicBezTo>
                <a:cubicBezTo>
                  <a:pt x="231" y="61"/>
                  <a:pt x="227" y="78"/>
                  <a:pt x="224" y="99"/>
                </a:cubicBezTo>
                <a:cubicBezTo>
                  <a:pt x="220" y="120"/>
                  <a:pt x="216" y="138"/>
                  <a:pt x="213" y="152"/>
                </a:cubicBezTo>
                <a:cubicBezTo>
                  <a:pt x="210" y="167"/>
                  <a:pt x="209" y="175"/>
                  <a:pt x="209" y="175"/>
                </a:cubicBezTo>
                <a:cubicBezTo>
                  <a:pt x="209" y="176"/>
                  <a:pt x="221" y="177"/>
                  <a:pt x="244" y="177"/>
                </a:cubicBezTo>
                <a:cubicBezTo>
                  <a:pt x="263" y="177"/>
                  <a:pt x="275" y="177"/>
                  <a:pt x="278" y="177"/>
                </a:cubicBezTo>
                <a:cubicBezTo>
                  <a:pt x="280" y="178"/>
                  <a:pt x="283" y="179"/>
                  <a:pt x="285" y="181"/>
                </a:cubicBezTo>
                <a:cubicBezTo>
                  <a:pt x="285" y="183"/>
                  <a:pt x="285" y="187"/>
                  <a:pt x="283" y="192"/>
                </a:cubicBezTo>
                <a:cubicBezTo>
                  <a:pt x="282" y="198"/>
                  <a:pt x="281" y="201"/>
                  <a:pt x="280" y="202"/>
                </a:cubicBezTo>
                <a:cubicBezTo>
                  <a:pt x="279" y="204"/>
                  <a:pt x="277" y="206"/>
                  <a:pt x="274" y="206"/>
                </a:cubicBezTo>
                <a:cubicBezTo>
                  <a:pt x="271" y="206"/>
                  <a:pt x="260" y="206"/>
                  <a:pt x="240" y="206"/>
                </a:cubicBezTo>
                <a:lnTo>
                  <a:pt x="204" y="206"/>
                </a:lnTo>
                <a:lnTo>
                  <a:pt x="189" y="284"/>
                </a:lnTo>
                <a:cubicBezTo>
                  <a:pt x="168" y="390"/>
                  <a:pt x="154" y="457"/>
                  <a:pt x="146" y="483"/>
                </a:cubicBezTo>
                <a:cubicBezTo>
                  <a:pt x="134" y="520"/>
                  <a:pt x="119" y="546"/>
                  <a:pt x="100" y="564"/>
                </a:cubicBezTo>
                <a:cubicBezTo>
                  <a:pt x="84" y="578"/>
                  <a:pt x="69" y="585"/>
                  <a:pt x="53" y="585"/>
                </a:cubicBezTo>
                <a:cubicBezTo>
                  <a:pt x="40" y="585"/>
                  <a:pt x="27" y="580"/>
                  <a:pt x="16" y="572"/>
                </a:cubicBezTo>
                <a:cubicBezTo>
                  <a:pt x="5" y="564"/>
                  <a:pt x="0" y="553"/>
                  <a:pt x="0" y="538"/>
                </a:cubicBezTo>
                <a:cubicBezTo>
                  <a:pt x="0" y="522"/>
                  <a:pt x="4" y="510"/>
                  <a:pt x="13" y="503"/>
                </a:cubicBezTo>
                <a:cubicBezTo>
                  <a:pt x="22" y="496"/>
                  <a:pt x="31" y="492"/>
                  <a:pt x="40" y="492"/>
                </a:cubicBezTo>
                <a:cubicBezTo>
                  <a:pt x="59" y="492"/>
                  <a:pt x="68" y="501"/>
                  <a:pt x="68" y="519"/>
                </a:cubicBezTo>
                <a:cubicBezTo>
                  <a:pt x="68" y="527"/>
                  <a:pt x="66" y="534"/>
                  <a:pt x="61" y="540"/>
                </a:cubicBezTo>
                <a:cubicBezTo>
                  <a:pt x="56" y="546"/>
                  <a:pt x="51" y="551"/>
                  <a:pt x="46" y="554"/>
                </a:cubicBezTo>
                <a:lnTo>
                  <a:pt x="40" y="55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3111480" y="510516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2"/>
                </a:moveTo>
                <a:cubicBezTo>
                  <a:pt x="0" y="292"/>
                  <a:pt x="3" y="264"/>
                  <a:pt x="8" y="237"/>
                </a:cubicBezTo>
                <a:cubicBezTo>
                  <a:pt x="12" y="210"/>
                  <a:pt x="17" y="187"/>
                  <a:pt x="22" y="168"/>
                </a:cubicBezTo>
                <a:cubicBezTo>
                  <a:pt x="28" y="149"/>
                  <a:pt x="36" y="130"/>
                  <a:pt x="46" y="112"/>
                </a:cubicBezTo>
                <a:cubicBezTo>
                  <a:pt x="56" y="93"/>
                  <a:pt x="64" y="79"/>
                  <a:pt x="70" y="69"/>
                </a:cubicBezTo>
                <a:cubicBezTo>
                  <a:pt x="76" y="59"/>
                  <a:pt x="85" y="47"/>
                  <a:pt x="97" y="35"/>
                </a:cubicBezTo>
                <a:cubicBezTo>
                  <a:pt x="109" y="23"/>
                  <a:pt x="116" y="16"/>
                  <a:pt x="119" y="14"/>
                </a:cubicBezTo>
                <a:cubicBezTo>
                  <a:pt x="121" y="11"/>
                  <a:pt x="126" y="7"/>
                  <a:pt x="135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2"/>
                  <a:pt x="144" y="19"/>
                </a:cubicBezTo>
                <a:cubicBezTo>
                  <a:pt x="136" y="27"/>
                  <a:pt x="127" y="38"/>
                  <a:pt x="117" y="53"/>
                </a:cubicBezTo>
                <a:cubicBezTo>
                  <a:pt x="107" y="68"/>
                  <a:pt x="96" y="87"/>
                  <a:pt x="86" y="109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2" y="234"/>
                  <a:pt x="48" y="276"/>
                  <a:pt x="48" y="322"/>
                </a:cubicBezTo>
                <a:cubicBezTo>
                  <a:pt x="48" y="367"/>
                  <a:pt x="52" y="408"/>
                  <a:pt x="59" y="445"/>
                </a:cubicBezTo>
                <a:cubicBezTo>
                  <a:pt x="66" y="482"/>
                  <a:pt x="75" y="511"/>
                  <a:pt x="85" y="534"/>
                </a:cubicBezTo>
                <a:cubicBezTo>
                  <a:pt x="95" y="557"/>
                  <a:pt x="106" y="575"/>
                  <a:pt x="117" y="589"/>
                </a:cubicBezTo>
                <a:cubicBezTo>
                  <a:pt x="127" y="603"/>
                  <a:pt x="136" y="615"/>
                  <a:pt x="144" y="623"/>
                </a:cubicBezTo>
                <a:cubicBezTo>
                  <a:pt x="151" y="632"/>
                  <a:pt x="154" y="636"/>
                  <a:pt x="154" y="637"/>
                </a:cubicBezTo>
                <a:cubicBezTo>
                  <a:pt x="154" y="640"/>
                  <a:pt x="151" y="642"/>
                  <a:pt x="145" y="642"/>
                </a:cubicBezTo>
                <a:lnTo>
                  <a:pt x="143" y="642"/>
                </a:lnTo>
                <a:lnTo>
                  <a:pt x="135" y="642"/>
                </a:lnTo>
                <a:lnTo>
                  <a:pt x="117" y="627"/>
                </a:lnTo>
                <a:cubicBezTo>
                  <a:pt x="76" y="591"/>
                  <a:pt x="47" y="545"/>
                  <a:pt x="29" y="491"/>
                </a:cubicBezTo>
                <a:cubicBezTo>
                  <a:pt x="10" y="437"/>
                  <a:pt x="0" y="380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3185640" y="512064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0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1" y="427"/>
                  <a:pt x="2" y="422"/>
                </a:cubicBezTo>
                <a:cubicBezTo>
                  <a:pt x="4" y="415"/>
                  <a:pt x="5" y="411"/>
                  <a:pt x="6" y="410"/>
                </a:cubicBezTo>
                <a:cubicBezTo>
                  <a:pt x="8" y="410"/>
                  <a:pt x="12" y="409"/>
                  <a:pt x="19" y="409"/>
                </a:cubicBezTo>
                <a:cubicBezTo>
                  <a:pt x="55" y="407"/>
                  <a:pt x="84" y="396"/>
                  <a:pt x="105" y="375"/>
                </a:cubicBezTo>
                <a:cubicBezTo>
                  <a:pt x="109" y="371"/>
                  <a:pt x="134" y="344"/>
                  <a:pt x="180" y="294"/>
                </a:cubicBezTo>
                <a:cubicBezTo>
                  <a:pt x="225" y="245"/>
                  <a:pt x="247" y="220"/>
                  <a:pt x="247" y="219"/>
                </a:cubicBezTo>
                <a:cubicBezTo>
                  <a:pt x="200" y="100"/>
                  <a:pt x="176" y="39"/>
                  <a:pt x="174" y="37"/>
                </a:cubicBezTo>
                <a:cubicBezTo>
                  <a:pt x="170" y="33"/>
                  <a:pt x="156" y="30"/>
                  <a:pt x="133" y="30"/>
                </a:cubicBezTo>
                <a:lnTo>
                  <a:pt x="115" y="30"/>
                </a:lnTo>
                <a:cubicBezTo>
                  <a:pt x="113" y="27"/>
                  <a:pt x="112" y="25"/>
                  <a:pt x="112" y="24"/>
                </a:cubicBezTo>
                <a:cubicBezTo>
                  <a:pt x="112" y="24"/>
                  <a:pt x="112" y="20"/>
                  <a:pt x="113" y="12"/>
                </a:cubicBezTo>
                <a:cubicBezTo>
                  <a:pt x="115" y="7"/>
                  <a:pt x="117" y="3"/>
                  <a:pt x="119" y="0"/>
                </a:cubicBezTo>
                <a:lnTo>
                  <a:pt x="128" y="0"/>
                </a:lnTo>
                <a:cubicBezTo>
                  <a:pt x="143" y="1"/>
                  <a:pt x="169" y="1"/>
                  <a:pt x="206" y="1"/>
                </a:cubicBezTo>
                <a:cubicBezTo>
                  <a:pt x="220" y="1"/>
                  <a:pt x="233" y="1"/>
                  <a:pt x="245" y="1"/>
                </a:cubicBezTo>
                <a:cubicBezTo>
                  <a:pt x="257" y="1"/>
                  <a:pt x="267" y="1"/>
                  <a:pt x="274" y="1"/>
                </a:cubicBezTo>
                <a:cubicBezTo>
                  <a:pt x="281" y="0"/>
                  <a:pt x="285" y="0"/>
                  <a:pt x="287" y="1"/>
                </a:cubicBezTo>
                <a:cubicBezTo>
                  <a:pt x="294" y="1"/>
                  <a:pt x="298" y="3"/>
                  <a:pt x="298" y="8"/>
                </a:cubicBezTo>
                <a:cubicBezTo>
                  <a:pt x="298" y="8"/>
                  <a:pt x="297" y="11"/>
                  <a:pt x="296" y="16"/>
                </a:cubicBezTo>
                <a:cubicBezTo>
                  <a:pt x="295" y="23"/>
                  <a:pt x="293" y="26"/>
                  <a:pt x="292" y="28"/>
                </a:cubicBezTo>
                <a:cubicBezTo>
                  <a:pt x="290" y="29"/>
                  <a:pt x="287" y="30"/>
                  <a:pt x="281" y="30"/>
                </a:cubicBezTo>
                <a:cubicBezTo>
                  <a:pt x="268" y="31"/>
                  <a:pt x="257" y="35"/>
                  <a:pt x="247" y="41"/>
                </a:cubicBezTo>
                <a:lnTo>
                  <a:pt x="296" y="165"/>
                </a:lnTo>
                <a:lnTo>
                  <a:pt x="330" y="127"/>
                </a:lnTo>
                <a:cubicBezTo>
                  <a:pt x="375" y="79"/>
                  <a:pt x="398" y="52"/>
                  <a:pt x="398" y="47"/>
                </a:cubicBezTo>
                <a:cubicBezTo>
                  <a:pt x="398" y="39"/>
                  <a:pt x="392" y="34"/>
                  <a:pt x="382" y="31"/>
                </a:cubicBezTo>
                <a:cubicBezTo>
                  <a:pt x="380" y="31"/>
                  <a:pt x="377" y="30"/>
                  <a:pt x="374" y="30"/>
                </a:cubicBezTo>
                <a:cubicBezTo>
                  <a:pt x="367" y="30"/>
                  <a:pt x="364" y="27"/>
                  <a:pt x="364" y="23"/>
                </a:cubicBezTo>
                <a:cubicBezTo>
                  <a:pt x="364" y="22"/>
                  <a:pt x="365" y="18"/>
                  <a:pt x="365" y="12"/>
                </a:cubicBezTo>
                <a:cubicBezTo>
                  <a:pt x="367" y="7"/>
                  <a:pt x="369" y="3"/>
                  <a:pt x="372" y="0"/>
                </a:cubicBezTo>
                <a:lnTo>
                  <a:pt x="380" y="0"/>
                </a:lnTo>
                <a:cubicBezTo>
                  <a:pt x="380" y="0"/>
                  <a:pt x="385" y="0"/>
                  <a:pt x="396" y="0"/>
                </a:cubicBezTo>
                <a:cubicBezTo>
                  <a:pt x="406" y="0"/>
                  <a:pt x="418" y="1"/>
                  <a:pt x="431" y="1"/>
                </a:cubicBezTo>
                <a:cubicBezTo>
                  <a:pt x="444" y="2"/>
                  <a:pt x="453" y="2"/>
                  <a:pt x="458" y="2"/>
                </a:cubicBezTo>
                <a:cubicBezTo>
                  <a:pt x="496" y="2"/>
                  <a:pt x="517" y="1"/>
                  <a:pt x="521" y="0"/>
                </a:cubicBezTo>
                <a:lnTo>
                  <a:pt x="526" y="0"/>
                </a:lnTo>
                <a:cubicBezTo>
                  <a:pt x="529" y="3"/>
                  <a:pt x="531" y="5"/>
                  <a:pt x="531" y="7"/>
                </a:cubicBezTo>
                <a:cubicBezTo>
                  <a:pt x="530" y="18"/>
                  <a:pt x="527" y="25"/>
                  <a:pt x="523" y="30"/>
                </a:cubicBezTo>
                <a:lnTo>
                  <a:pt x="513" y="30"/>
                </a:lnTo>
                <a:cubicBezTo>
                  <a:pt x="498" y="30"/>
                  <a:pt x="485" y="32"/>
                  <a:pt x="474" y="35"/>
                </a:cubicBezTo>
                <a:cubicBezTo>
                  <a:pt x="462" y="39"/>
                  <a:pt x="453" y="42"/>
                  <a:pt x="447" y="46"/>
                </a:cubicBezTo>
                <a:cubicBezTo>
                  <a:pt x="441" y="50"/>
                  <a:pt x="436" y="54"/>
                  <a:pt x="432" y="58"/>
                </a:cubicBezTo>
                <a:lnTo>
                  <a:pt x="425" y="64"/>
                </a:lnTo>
                <a:cubicBezTo>
                  <a:pt x="425" y="63"/>
                  <a:pt x="404" y="85"/>
                  <a:pt x="363" y="130"/>
                </a:cubicBezTo>
                <a:lnTo>
                  <a:pt x="307" y="192"/>
                </a:lnTo>
                <a:cubicBezTo>
                  <a:pt x="307" y="192"/>
                  <a:pt x="314" y="209"/>
                  <a:pt x="327" y="243"/>
                </a:cubicBezTo>
                <a:cubicBezTo>
                  <a:pt x="340" y="277"/>
                  <a:pt x="354" y="312"/>
                  <a:pt x="369" y="347"/>
                </a:cubicBezTo>
                <a:cubicBezTo>
                  <a:pt x="383" y="382"/>
                  <a:pt x="391" y="401"/>
                  <a:pt x="392" y="402"/>
                </a:cubicBezTo>
                <a:cubicBezTo>
                  <a:pt x="397" y="406"/>
                  <a:pt x="411" y="408"/>
                  <a:pt x="433" y="409"/>
                </a:cubicBezTo>
                <a:cubicBezTo>
                  <a:pt x="447" y="409"/>
                  <a:pt x="455" y="410"/>
                  <a:pt x="455" y="414"/>
                </a:cubicBezTo>
                <a:cubicBezTo>
                  <a:pt x="455" y="415"/>
                  <a:pt x="455" y="419"/>
                  <a:pt x="454" y="424"/>
                </a:cubicBezTo>
                <a:cubicBezTo>
                  <a:pt x="452" y="431"/>
                  <a:pt x="450" y="435"/>
                  <a:pt x="449" y="437"/>
                </a:cubicBezTo>
                <a:cubicBezTo>
                  <a:pt x="448" y="438"/>
                  <a:pt x="445" y="438"/>
                  <a:pt x="440" y="438"/>
                </a:cubicBezTo>
                <a:cubicBezTo>
                  <a:pt x="439" y="438"/>
                  <a:pt x="432" y="438"/>
                  <a:pt x="419" y="438"/>
                </a:cubicBezTo>
                <a:cubicBezTo>
                  <a:pt x="405" y="438"/>
                  <a:pt x="386" y="438"/>
                  <a:pt x="361" y="438"/>
                </a:cubicBezTo>
                <a:cubicBezTo>
                  <a:pt x="335" y="438"/>
                  <a:pt x="315" y="438"/>
                  <a:pt x="301" y="438"/>
                </a:cubicBezTo>
                <a:cubicBezTo>
                  <a:pt x="288" y="438"/>
                  <a:pt x="280" y="438"/>
                  <a:pt x="279" y="438"/>
                </a:cubicBezTo>
                <a:cubicBezTo>
                  <a:pt x="272" y="438"/>
                  <a:pt x="268" y="437"/>
                  <a:pt x="268" y="433"/>
                </a:cubicBezTo>
                <a:cubicBezTo>
                  <a:pt x="268" y="432"/>
                  <a:pt x="268" y="429"/>
                  <a:pt x="269" y="423"/>
                </a:cubicBezTo>
                <a:cubicBezTo>
                  <a:pt x="270" y="419"/>
                  <a:pt x="271" y="415"/>
                  <a:pt x="272" y="413"/>
                </a:cubicBezTo>
                <a:cubicBezTo>
                  <a:pt x="273" y="411"/>
                  <a:pt x="274" y="410"/>
                  <a:pt x="275" y="410"/>
                </a:cubicBezTo>
                <a:cubicBezTo>
                  <a:pt x="276" y="409"/>
                  <a:pt x="278" y="409"/>
                  <a:pt x="281" y="409"/>
                </a:cubicBezTo>
                <a:cubicBezTo>
                  <a:pt x="283" y="408"/>
                  <a:pt x="287" y="408"/>
                  <a:pt x="291" y="408"/>
                </a:cubicBezTo>
                <a:cubicBezTo>
                  <a:pt x="295" y="408"/>
                  <a:pt x="301" y="406"/>
                  <a:pt x="308" y="403"/>
                </a:cubicBezTo>
                <a:cubicBezTo>
                  <a:pt x="315" y="400"/>
                  <a:pt x="319" y="398"/>
                  <a:pt x="319" y="397"/>
                </a:cubicBezTo>
                <a:cubicBezTo>
                  <a:pt x="318" y="397"/>
                  <a:pt x="308" y="372"/>
                  <a:pt x="289" y="322"/>
                </a:cubicBezTo>
                <a:lnTo>
                  <a:pt x="258" y="246"/>
                </a:lnTo>
                <a:cubicBezTo>
                  <a:pt x="178" y="334"/>
                  <a:pt x="137" y="380"/>
                  <a:pt x="135" y="384"/>
                </a:cubicBezTo>
                <a:cubicBezTo>
                  <a:pt x="133" y="388"/>
                  <a:pt x="132" y="390"/>
                  <a:pt x="132" y="392"/>
                </a:cubicBezTo>
                <a:cubicBezTo>
                  <a:pt x="132" y="400"/>
                  <a:pt x="138" y="405"/>
                  <a:pt x="151" y="408"/>
                </a:cubicBezTo>
                <a:cubicBezTo>
                  <a:pt x="151" y="408"/>
                  <a:pt x="152" y="408"/>
                  <a:pt x="155" y="408"/>
                </a:cubicBezTo>
                <a:cubicBezTo>
                  <a:pt x="157" y="408"/>
                  <a:pt x="158" y="408"/>
                  <a:pt x="158" y="409"/>
                </a:cubicBezTo>
                <a:cubicBezTo>
                  <a:pt x="160" y="409"/>
                  <a:pt x="161" y="409"/>
                  <a:pt x="161" y="409"/>
                </a:cubicBezTo>
                <a:cubicBezTo>
                  <a:pt x="161" y="409"/>
                  <a:pt x="162" y="409"/>
                  <a:pt x="163" y="409"/>
                </a:cubicBezTo>
                <a:cubicBezTo>
                  <a:pt x="164" y="410"/>
                  <a:pt x="164" y="410"/>
                  <a:pt x="165" y="411"/>
                </a:cubicBezTo>
                <a:cubicBezTo>
                  <a:pt x="165" y="412"/>
                  <a:pt x="165" y="413"/>
                  <a:pt x="165" y="417"/>
                </a:cubicBezTo>
                <a:cubicBezTo>
                  <a:pt x="165" y="420"/>
                  <a:pt x="165" y="424"/>
                  <a:pt x="164" y="427"/>
                </a:cubicBezTo>
                <a:cubicBezTo>
                  <a:pt x="163" y="432"/>
                  <a:pt x="162" y="436"/>
                  <a:pt x="160" y="437"/>
                </a:cubicBezTo>
                <a:cubicBezTo>
                  <a:pt x="159" y="437"/>
                  <a:pt x="156" y="438"/>
                  <a:pt x="151" y="438"/>
                </a:cubicBezTo>
                <a:cubicBezTo>
                  <a:pt x="149" y="438"/>
                  <a:pt x="146" y="438"/>
                  <a:pt x="139" y="438"/>
                </a:cubicBezTo>
                <a:cubicBezTo>
                  <a:pt x="133" y="438"/>
                  <a:pt x="124" y="438"/>
                  <a:pt x="112" y="438"/>
                </a:cubicBezTo>
                <a:cubicBezTo>
                  <a:pt x="101" y="437"/>
                  <a:pt x="88" y="437"/>
                  <a:pt x="74" y="438"/>
                </a:cubicBezTo>
                <a:cubicBezTo>
                  <a:pt x="41" y="438"/>
                  <a:pt x="20" y="438"/>
                  <a:pt x="10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3389040" y="510516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2"/>
                  <a:pt x="107" y="97"/>
                  <a:pt x="126" y="151"/>
                </a:cubicBezTo>
                <a:cubicBezTo>
                  <a:pt x="144" y="206"/>
                  <a:pt x="154" y="263"/>
                  <a:pt x="154" y="322"/>
                </a:cubicBezTo>
                <a:cubicBezTo>
                  <a:pt x="154" y="351"/>
                  <a:pt x="152" y="379"/>
                  <a:pt x="147" y="406"/>
                </a:cubicBezTo>
                <a:cubicBezTo>
                  <a:pt x="142" y="433"/>
                  <a:pt x="138" y="456"/>
                  <a:pt x="132" y="474"/>
                </a:cubicBezTo>
                <a:cubicBezTo>
                  <a:pt x="126" y="493"/>
                  <a:pt x="119" y="512"/>
                  <a:pt x="108" y="531"/>
                </a:cubicBezTo>
                <a:cubicBezTo>
                  <a:pt x="98" y="550"/>
                  <a:pt x="90" y="564"/>
                  <a:pt x="84" y="574"/>
                </a:cubicBezTo>
                <a:cubicBezTo>
                  <a:pt x="78" y="584"/>
                  <a:pt x="69" y="594"/>
                  <a:pt x="58" y="606"/>
                </a:cubicBezTo>
                <a:cubicBezTo>
                  <a:pt x="46" y="618"/>
                  <a:pt x="39" y="625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6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1"/>
                  <a:pt x="7" y="626"/>
                </a:cubicBezTo>
                <a:cubicBezTo>
                  <a:pt x="73" y="558"/>
                  <a:pt x="106" y="456"/>
                  <a:pt x="106" y="322"/>
                </a:cubicBezTo>
                <a:cubicBezTo>
                  <a:pt x="106" y="187"/>
                  <a:pt x="73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3543120" y="519372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9" y="0"/>
                </a:lnTo>
                <a:cubicBezTo>
                  <a:pt x="425" y="3"/>
                  <a:pt x="428" y="7"/>
                  <a:pt x="428" y="13"/>
                </a:cubicBezTo>
                <a:cubicBezTo>
                  <a:pt x="428" y="17"/>
                  <a:pt x="425" y="21"/>
                  <a:pt x="419" y="25"/>
                </a:cubicBezTo>
                <a:lnTo>
                  <a:pt x="215" y="25"/>
                </a:lnTo>
                <a:lnTo>
                  <a:pt x="10" y="25"/>
                </a:lnTo>
                <a:cubicBezTo>
                  <a:pt x="4" y="23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4" y="127"/>
                  <a:pt x="10" y="125"/>
                </a:cubicBezTo>
                <a:lnTo>
                  <a:pt x="419" y="125"/>
                </a:lnTo>
                <a:cubicBezTo>
                  <a:pt x="425" y="129"/>
                  <a:pt x="428" y="134"/>
                  <a:pt x="428" y="138"/>
                </a:cubicBezTo>
                <a:cubicBezTo>
                  <a:pt x="428" y="144"/>
                  <a:pt x="425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3799440" y="5105160"/>
            <a:ext cx="51840" cy="231120"/>
          </a:xfrm>
          <a:custGeom>
            <a:avLst/>
            <a:gdLst/>
            <a:ahLst/>
            <a:rect l="0" t="0" r="r" b="b"/>
            <a:pathLst>
              <a:path w="144" h="642">
                <a:moveTo>
                  <a:pt x="144" y="631"/>
                </a:moveTo>
                <a:cubicBezTo>
                  <a:pt x="143" y="634"/>
                  <a:pt x="142" y="636"/>
                  <a:pt x="140" y="639"/>
                </a:cubicBezTo>
                <a:cubicBezTo>
                  <a:pt x="138" y="641"/>
                  <a:pt x="135" y="642"/>
                  <a:pt x="131" y="642"/>
                </a:cubicBezTo>
                <a:cubicBezTo>
                  <a:pt x="127" y="642"/>
                  <a:pt x="123" y="640"/>
                  <a:pt x="120" y="636"/>
                </a:cubicBezTo>
                <a:cubicBezTo>
                  <a:pt x="119" y="633"/>
                  <a:pt x="99" y="580"/>
                  <a:pt x="60" y="478"/>
                </a:cubicBezTo>
                <a:cubicBezTo>
                  <a:pt x="20" y="376"/>
                  <a:pt x="0" y="324"/>
                  <a:pt x="0" y="322"/>
                </a:cubicBezTo>
                <a:cubicBezTo>
                  <a:pt x="-1" y="320"/>
                  <a:pt x="19" y="267"/>
                  <a:pt x="59" y="164"/>
                </a:cubicBezTo>
                <a:cubicBezTo>
                  <a:pt x="98" y="62"/>
                  <a:pt x="119" y="10"/>
                  <a:pt x="120" y="7"/>
                </a:cubicBezTo>
                <a:cubicBezTo>
                  <a:pt x="121" y="4"/>
                  <a:pt x="123" y="3"/>
                  <a:pt x="126" y="1"/>
                </a:cubicBezTo>
                <a:lnTo>
                  <a:pt x="128" y="0"/>
                </a:lnTo>
                <a:cubicBezTo>
                  <a:pt x="130" y="0"/>
                  <a:pt x="130" y="0"/>
                  <a:pt x="131" y="0"/>
                </a:cubicBezTo>
                <a:cubicBezTo>
                  <a:pt x="139" y="0"/>
                  <a:pt x="143" y="4"/>
                  <a:pt x="144" y="12"/>
                </a:cubicBezTo>
                <a:cubicBezTo>
                  <a:pt x="144" y="14"/>
                  <a:pt x="124" y="66"/>
                  <a:pt x="86" y="168"/>
                </a:cubicBezTo>
                <a:cubicBezTo>
                  <a:pt x="47" y="270"/>
                  <a:pt x="28" y="321"/>
                  <a:pt x="28" y="322"/>
                </a:cubicBezTo>
                <a:cubicBezTo>
                  <a:pt x="28" y="323"/>
                  <a:pt x="47" y="374"/>
                  <a:pt x="86" y="475"/>
                </a:cubicBezTo>
                <a:cubicBezTo>
                  <a:pt x="124" y="577"/>
                  <a:pt x="144" y="629"/>
                  <a:pt x="144" y="6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3875400" y="512064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7" y="0"/>
                </a:moveTo>
                <a:cubicBezTo>
                  <a:pt x="253" y="0"/>
                  <a:pt x="264" y="0"/>
                  <a:pt x="279" y="1"/>
                </a:cubicBezTo>
                <a:cubicBezTo>
                  <a:pt x="295" y="1"/>
                  <a:pt x="309" y="2"/>
                  <a:pt x="322" y="2"/>
                </a:cubicBezTo>
                <a:cubicBezTo>
                  <a:pt x="344" y="2"/>
                  <a:pt x="362" y="2"/>
                  <a:pt x="377" y="1"/>
                </a:cubicBezTo>
                <a:cubicBezTo>
                  <a:pt x="391" y="1"/>
                  <a:pt x="400" y="1"/>
                  <a:pt x="402" y="1"/>
                </a:cubicBezTo>
                <a:cubicBezTo>
                  <a:pt x="409" y="1"/>
                  <a:pt x="413" y="2"/>
                  <a:pt x="413" y="6"/>
                </a:cubicBezTo>
                <a:cubicBezTo>
                  <a:pt x="413" y="8"/>
                  <a:pt x="413" y="11"/>
                  <a:pt x="411" y="17"/>
                </a:cubicBezTo>
                <a:cubicBezTo>
                  <a:pt x="409" y="24"/>
                  <a:pt x="407" y="28"/>
                  <a:pt x="406" y="29"/>
                </a:cubicBezTo>
                <a:cubicBezTo>
                  <a:pt x="404" y="30"/>
                  <a:pt x="399" y="31"/>
                  <a:pt x="391" y="31"/>
                </a:cubicBezTo>
                <a:cubicBezTo>
                  <a:pt x="381" y="31"/>
                  <a:pt x="372" y="32"/>
                  <a:pt x="366" y="34"/>
                </a:cubicBezTo>
                <a:cubicBezTo>
                  <a:pt x="359" y="36"/>
                  <a:pt x="355" y="37"/>
                  <a:pt x="352" y="39"/>
                </a:cubicBezTo>
                <a:cubicBezTo>
                  <a:pt x="350" y="41"/>
                  <a:pt x="349" y="43"/>
                  <a:pt x="350" y="45"/>
                </a:cubicBezTo>
                <a:cubicBezTo>
                  <a:pt x="350" y="50"/>
                  <a:pt x="354" y="101"/>
                  <a:pt x="361" y="197"/>
                </a:cubicBezTo>
                <a:cubicBezTo>
                  <a:pt x="367" y="294"/>
                  <a:pt x="371" y="345"/>
                  <a:pt x="371" y="351"/>
                </a:cubicBezTo>
                <a:lnTo>
                  <a:pt x="372" y="349"/>
                </a:lnTo>
                <a:cubicBezTo>
                  <a:pt x="373" y="347"/>
                  <a:pt x="374" y="345"/>
                  <a:pt x="376" y="342"/>
                </a:cubicBezTo>
                <a:cubicBezTo>
                  <a:pt x="378" y="339"/>
                  <a:pt x="380" y="335"/>
                  <a:pt x="384" y="330"/>
                </a:cubicBezTo>
                <a:cubicBezTo>
                  <a:pt x="387" y="325"/>
                  <a:pt x="391" y="319"/>
                  <a:pt x="395" y="311"/>
                </a:cubicBezTo>
                <a:cubicBezTo>
                  <a:pt x="398" y="303"/>
                  <a:pt x="404" y="294"/>
                  <a:pt x="410" y="285"/>
                </a:cubicBezTo>
                <a:cubicBezTo>
                  <a:pt x="416" y="275"/>
                  <a:pt x="424" y="263"/>
                  <a:pt x="430" y="250"/>
                </a:cubicBezTo>
                <a:cubicBezTo>
                  <a:pt x="437" y="237"/>
                  <a:pt x="445" y="222"/>
                  <a:pt x="455" y="207"/>
                </a:cubicBezTo>
                <a:cubicBezTo>
                  <a:pt x="500" y="128"/>
                  <a:pt x="525" y="83"/>
                  <a:pt x="531" y="72"/>
                </a:cubicBezTo>
                <a:cubicBezTo>
                  <a:pt x="537" y="61"/>
                  <a:pt x="540" y="54"/>
                  <a:pt x="541" y="52"/>
                </a:cubicBezTo>
                <a:cubicBezTo>
                  <a:pt x="541" y="45"/>
                  <a:pt x="536" y="40"/>
                  <a:pt x="528" y="36"/>
                </a:cubicBezTo>
                <a:cubicBezTo>
                  <a:pt x="520" y="33"/>
                  <a:pt x="511" y="31"/>
                  <a:pt x="501" y="31"/>
                </a:cubicBezTo>
                <a:cubicBezTo>
                  <a:pt x="495" y="31"/>
                  <a:pt x="492" y="28"/>
                  <a:pt x="492" y="24"/>
                </a:cubicBezTo>
                <a:cubicBezTo>
                  <a:pt x="492" y="23"/>
                  <a:pt x="493" y="20"/>
                  <a:pt x="494" y="16"/>
                </a:cubicBezTo>
                <a:cubicBezTo>
                  <a:pt x="495" y="8"/>
                  <a:pt x="497" y="4"/>
                  <a:pt x="498" y="3"/>
                </a:cubicBezTo>
                <a:cubicBezTo>
                  <a:pt x="498" y="1"/>
                  <a:pt x="501" y="1"/>
                  <a:pt x="507" y="1"/>
                </a:cubicBezTo>
                <a:cubicBezTo>
                  <a:pt x="508" y="1"/>
                  <a:pt x="511" y="1"/>
                  <a:pt x="517" y="1"/>
                </a:cubicBezTo>
                <a:cubicBezTo>
                  <a:pt x="523" y="1"/>
                  <a:pt x="532" y="1"/>
                  <a:pt x="542" y="1"/>
                </a:cubicBezTo>
                <a:cubicBezTo>
                  <a:pt x="553" y="1"/>
                  <a:pt x="565" y="1"/>
                  <a:pt x="577" y="1"/>
                </a:cubicBezTo>
                <a:cubicBezTo>
                  <a:pt x="605" y="1"/>
                  <a:pt x="623" y="1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10"/>
                  <a:pt x="640" y="13"/>
                  <a:pt x="639" y="19"/>
                </a:cubicBezTo>
                <a:cubicBezTo>
                  <a:pt x="637" y="24"/>
                  <a:pt x="636" y="27"/>
                  <a:pt x="634" y="29"/>
                </a:cubicBezTo>
                <a:cubicBezTo>
                  <a:pt x="632" y="30"/>
                  <a:pt x="630" y="31"/>
                  <a:pt x="628" y="31"/>
                </a:cubicBezTo>
                <a:cubicBezTo>
                  <a:pt x="618" y="31"/>
                  <a:pt x="610" y="32"/>
                  <a:pt x="602" y="34"/>
                </a:cubicBezTo>
                <a:cubicBezTo>
                  <a:pt x="594" y="37"/>
                  <a:pt x="588" y="40"/>
                  <a:pt x="583" y="43"/>
                </a:cubicBezTo>
                <a:cubicBezTo>
                  <a:pt x="578" y="47"/>
                  <a:pt x="574" y="50"/>
                  <a:pt x="571" y="54"/>
                </a:cubicBezTo>
                <a:cubicBezTo>
                  <a:pt x="568" y="58"/>
                  <a:pt x="565" y="62"/>
                  <a:pt x="563" y="65"/>
                </a:cubicBezTo>
                <a:lnTo>
                  <a:pt x="560" y="68"/>
                </a:lnTo>
                <a:lnTo>
                  <a:pt x="452" y="258"/>
                </a:lnTo>
                <a:cubicBezTo>
                  <a:pt x="379" y="385"/>
                  <a:pt x="343" y="448"/>
                  <a:pt x="343" y="449"/>
                </a:cubicBezTo>
                <a:cubicBezTo>
                  <a:pt x="340" y="452"/>
                  <a:pt x="335" y="453"/>
                  <a:pt x="327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9"/>
                  <a:pt x="310" y="396"/>
                  <a:pt x="303" y="292"/>
                </a:cubicBezTo>
                <a:cubicBezTo>
                  <a:pt x="296" y="188"/>
                  <a:pt x="292" y="135"/>
                  <a:pt x="292" y="131"/>
                </a:cubicBezTo>
                <a:lnTo>
                  <a:pt x="284" y="143"/>
                </a:lnTo>
                <a:cubicBezTo>
                  <a:pt x="275" y="159"/>
                  <a:pt x="248" y="206"/>
                  <a:pt x="202" y="286"/>
                </a:cubicBezTo>
                <a:cubicBezTo>
                  <a:pt x="141" y="394"/>
                  <a:pt x="110" y="448"/>
                  <a:pt x="109" y="449"/>
                </a:cubicBezTo>
                <a:cubicBezTo>
                  <a:pt x="108" y="450"/>
                  <a:pt x="107" y="450"/>
                  <a:pt x="105" y="451"/>
                </a:cubicBezTo>
                <a:cubicBezTo>
                  <a:pt x="103" y="453"/>
                  <a:pt x="99" y="453"/>
                  <a:pt x="94" y="453"/>
                </a:cubicBezTo>
                <a:cubicBezTo>
                  <a:pt x="86" y="453"/>
                  <a:pt x="81" y="452"/>
                  <a:pt x="80" y="449"/>
                </a:cubicBezTo>
                <a:cubicBezTo>
                  <a:pt x="80" y="447"/>
                  <a:pt x="76" y="379"/>
                  <a:pt x="66" y="244"/>
                </a:cubicBezTo>
                <a:cubicBezTo>
                  <a:pt x="57" y="109"/>
                  <a:pt x="52" y="41"/>
                  <a:pt x="52" y="40"/>
                </a:cubicBezTo>
                <a:cubicBezTo>
                  <a:pt x="51" y="36"/>
                  <a:pt x="49" y="34"/>
                  <a:pt x="45" y="33"/>
                </a:cubicBezTo>
                <a:cubicBezTo>
                  <a:pt x="42" y="32"/>
                  <a:pt x="33" y="31"/>
                  <a:pt x="20" y="31"/>
                </a:cubicBezTo>
                <a:lnTo>
                  <a:pt x="5" y="31"/>
                </a:lnTo>
                <a:cubicBezTo>
                  <a:pt x="2" y="28"/>
                  <a:pt x="0" y="25"/>
                  <a:pt x="0" y="24"/>
                </a:cubicBezTo>
                <a:cubicBezTo>
                  <a:pt x="1" y="13"/>
                  <a:pt x="3" y="5"/>
                  <a:pt x="9" y="0"/>
                </a:cubicBezTo>
                <a:lnTo>
                  <a:pt x="16" y="0"/>
                </a:lnTo>
                <a:cubicBezTo>
                  <a:pt x="34" y="1"/>
                  <a:pt x="56" y="2"/>
                  <a:pt x="80" y="2"/>
                </a:cubicBezTo>
                <a:cubicBezTo>
                  <a:pt x="134" y="2"/>
                  <a:pt x="163" y="1"/>
                  <a:pt x="168" y="0"/>
                </a:cubicBezTo>
                <a:lnTo>
                  <a:pt x="175" y="0"/>
                </a:lnTo>
                <a:cubicBezTo>
                  <a:pt x="177" y="3"/>
                  <a:pt x="179" y="5"/>
                  <a:pt x="179" y="6"/>
                </a:cubicBezTo>
                <a:cubicBezTo>
                  <a:pt x="179" y="7"/>
                  <a:pt x="178" y="11"/>
                  <a:pt x="177" y="18"/>
                </a:cubicBezTo>
                <a:cubicBezTo>
                  <a:pt x="175" y="25"/>
                  <a:pt x="173" y="29"/>
                  <a:pt x="171" y="31"/>
                </a:cubicBezTo>
                <a:lnTo>
                  <a:pt x="158" y="31"/>
                </a:lnTo>
                <a:cubicBezTo>
                  <a:pt x="132" y="32"/>
                  <a:pt x="118" y="36"/>
                  <a:pt x="116" y="42"/>
                </a:cubicBezTo>
                <a:cubicBezTo>
                  <a:pt x="129" y="238"/>
                  <a:pt x="136" y="342"/>
                  <a:pt x="138" y="352"/>
                </a:cubicBezTo>
                <a:lnTo>
                  <a:pt x="289" y="86"/>
                </a:lnTo>
                <a:lnTo>
                  <a:pt x="288" y="63"/>
                </a:lnTo>
                <a:cubicBezTo>
                  <a:pt x="286" y="45"/>
                  <a:pt x="284" y="35"/>
                  <a:pt x="281" y="34"/>
                </a:cubicBezTo>
                <a:cubicBezTo>
                  <a:pt x="279" y="32"/>
                  <a:pt x="270" y="31"/>
                  <a:pt x="254" y="31"/>
                </a:cubicBezTo>
                <a:cubicBezTo>
                  <a:pt x="246" y="31"/>
                  <a:pt x="241" y="30"/>
                  <a:pt x="238" y="29"/>
                </a:cubicBezTo>
                <a:cubicBezTo>
                  <a:pt x="236" y="28"/>
                  <a:pt x="234" y="27"/>
                  <a:pt x="234" y="24"/>
                </a:cubicBezTo>
                <a:cubicBezTo>
                  <a:pt x="234" y="23"/>
                  <a:pt x="235" y="20"/>
                  <a:pt x="236" y="16"/>
                </a:cubicBezTo>
                <a:cubicBezTo>
                  <a:pt x="236" y="13"/>
                  <a:pt x="236" y="11"/>
                  <a:pt x="237" y="9"/>
                </a:cubicBezTo>
                <a:cubicBezTo>
                  <a:pt x="237" y="7"/>
                  <a:pt x="238" y="5"/>
                  <a:pt x="238" y="5"/>
                </a:cubicBezTo>
                <a:cubicBezTo>
                  <a:pt x="238" y="4"/>
                  <a:pt x="238" y="3"/>
                  <a:pt x="239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2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4123800" y="5250240"/>
            <a:ext cx="30600" cy="73080"/>
          </a:xfrm>
          <a:custGeom>
            <a:avLst/>
            <a:gdLst/>
            <a:ahLst/>
            <a:rect l="0" t="0" r="r" b="b"/>
            <a:pathLst>
              <a:path w="85" h="203">
                <a:moveTo>
                  <a:pt x="0" y="56"/>
                </a:moveTo>
                <a:cubicBezTo>
                  <a:pt x="0" y="56"/>
                  <a:pt x="0" y="50"/>
                  <a:pt x="0" y="40"/>
                </a:cubicBezTo>
                <a:cubicBezTo>
                  <a:pt x="0" y="29"/>
                  <a:pt x="3" y="20"/>
                  <a:pt x="10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50" y="0"/>
                  <a:pt x="61" y="6"/>
                  <a:pt x="70" y="17"/>
                </a:cubicBezTo>
                <a:cubicBezTo>
                  <a:pt x="80" y="27"/>
                  <a:pt x="85" y="46"/>
                  <a:pt x="85" y="74"/>
                </a:cubicBezTo>
                <a:cubicBezTo>
                  <a:pt x="85" y="89"/>
                  <a:pt x="83" y="103"/>
                  <a:pt x="79" y="118"/>
                </a:cubicBezTo>
                <a:cubicBezTo>
                  <a:pt x="76" y="132"/>
                  <a:pt x="71" y="144"/>
                  <a:pt x="66" y="154"/>
                </a:cubicBezTo>
                <a:cubicBezTo>
                  <a:pt x="61" y="164"/>
                  <a:pt x="55" y="173"/>
                  <a:pt x="49" y="180"/>
                </a:cubicBezTo>
                <a:cubicBezTo>
                  <a:pt x="43" y="188"/>
                  <a:pt x="38" y="193"/>
                  <a:pt x="34" y="198"/>
                </a:cubicBezTo>
                <a:cubicBezTo>
                  <a:pt x="30" y="202"/>
                  <a:pt x="27" y="204"/>
                  <a:pt x="26" y="203"/>
                </a:cubicBezTo>
                <a:cubicBezTo>
                  <a:pt x="24" y="203"/>
                  <a:pt x="21" y="202"/>
                  <a:pt x="17" y="198"/>
                </a:cubicBezTo>
                <a:cubicBezTo>
                  <a:pt x="13" y="194"/>
                  <a:pt x="10" y="191"/>
                  <a:pt x="10" y="189"/>
                </a:cubicBezTo>
                <a:cubicBezTo>
                  <a:pt x="10" y="188"/>
                  <a:pt x="14" y="184"/>
                  <a:pt x="19" y="179"/>
                </a:cubicBezTo>
                <a:cubicBezTo>
                  <a:pt x="23" y="174"/>
                  <a:pt x="29" y="168"/>
                  <a:pt x="35" y="160"/>
                </a:cubicBezTo>
                <a:cubicBezTo>
                  <a:pt x="41" y="152"/>
                  <a:pt x="46" y="141"/>
                  <a:pt x="51" y="128"/>
                </a:cubicBezTo>
                <a:cubicBezTo>
                  <a:pt x="56" y="114"/>
                  <a:pt x="60" y="99"/>
                  <a:pt x="61" y="81"/>
                </a:cubicBezTo>
                <a:lnTo>
                  <a:pt x="61" y="73"/>
                </a:lnTo>
                <a:lnTo>
                  <a:pt x="61" y="74"/>
                </a:lnTo>
                <a:cubicBezTo>
                  <a:pt x="60" y="74"/>
                  <a:pt x="59" y="75"/>
                  <a:pt x="58" y="75"/>
                </a:cubicBezTo>
                <a:cubicBezTo>
                  <a:pt x="56" y="76"/>
                  <a:pt x="55" y="76"/>
                  <a:pt x="54" y="77"/>
                </a:cubicBezTo>
                <a:cubicBezTo>
                  <a:pt x="53" y="78"/>
                  <a:pt x="51" y="78"/>
                  <a:pt x="48" y="78"/>
                </a:cubicBezTo>
                <a:cubicBezTo>
                  <a:pt x="45" y="78"/>
                  <a:pt x="43" y="79"/>
                  <a:pt x="40" y="79"/>
                </a:cubicBezTo>
                <a:cubicBezTo>
                  <a:pt x="29" y="79"/>
                  <a:pt x="19" y="75"/>
                  <a:pt x="12" y="68"/>
                </a:cubicBezTo>
                <a:lnTo>
                  <a:pt x="0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4214160" y="512064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1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1" y="427"/>
                  <a:pt x="2" y="422"/>
                </a:cubicBezTo>
                <a:cubicBezTo>
                  <a:pt x="4" y="415"/>
                  <a:pt x="5" y="411"/>
                  <a:pt x="7" y="410"/>
                </a:cubicBezTo>
                <a:cubicBezTo>
                  <a:pt x="8" y="410"/>
                  <a:pt x="12" y="409"/>
                  <a:pt x="19" y="409"/>
                </a:cubicBezTo>
                <a:cubicBezTo>
                  <a:pt x="56" y="407"/>
                  <a:pt x="85" y="396"/>
                  <a:pt x="105" y="375"/>
                </a:cubicBezTo>
                <a:cubicBezTo>
                  <a:pt x="110" y="371"/>
                  <a:pt x="135" y="344"/>
                  <a:pt x="180" y="294"/>
                </a:cubicBezTo>
                <a:cubicBezTo>
                  <a:pt x="226" y="245"/>
                  <a:pt x="249" y="220"/>
                  <a:pt x="248" y="219"/>
                </a:cubicBezTo>
                <a:cubicBezTo>
                  <a:pt x="202" y="100"/>
                  <a:pt x="176" y="39"/>
                  <a:pt x="174" y="37"/>
                </a:cubicBezTo>
                <a:cubicBezTo>
                  <a:pt x="170" y="33"/>
                  <a:pt x="157" y="30"/>
                  <a:pt x="134" y="30"/>
                </a:cubicBezTo>
                <a:lnTo>
                  <a:pt x="116" y="30"/>
                </a:lnTo>
                <a:cubicBezTo>
                  <a:pt x="113" y="27"/>
                  <a:pt x="112" y="25"/>
                  <a:pt x="112" y="24"/>
                </a:cubicBezTo>
                <a:cubicBezTo>
                  <a:pt x="112" y="24"/>
                  <a:pt x="112" y="20"/>
                  <a:pt x="113" y="12"/>
                </a:cubicBezTo>
                <a:cubicBezTo>
                  <a:pt x="115" y="7"/>
                  <a:pt x="117" y="3"/>
                  <a:pt x="120" y="0"/>
                </a:cubicBezTo>
                <a:lnTo>
                  <a:pt x="129" y="0"/>
                </a:lnTo>
                <a:cubicBezTo>
                  <a:pt x="143" y="1"/>
                  <a:pt x="169" y="1"/>
                  <a:pt x="207" y="1"/>
                </a:cubicBezTo>
                <a:cubicBezTo>
                  <a:pt x="221" y="1"/>
                  <a:pt x="234" y="1"/>
                  <a:pt x="246" y="1"/>
                </a:cubicBezTo>
                <a:cubicBezTo>
                  <a:pt x="258" y="1"/>
                  <a:pt x="268" y="1"/>
                  <a:pt x="275" y="1"/>
                </a:cubicBezTo>
                <a:cubicBezTo>
                  <a:pt x="282" y="0"/>
                  <a:pt x="287" y="0"/>
                  <a:pt x="288" y="1"/>
                </a:cubicBezTo>
                <a:cubicBezTo>
                  <a:pt x="295" y="1"/>
                  <a:pt x="299" y="3"/>
                  <a:pt x="299" y="8"/>
                </a:cubicBezTo>
                <a:cubicBezTo>
                  <a:pt x="299" y="8"/>
                  <a:pt x="298" y="11"/>
                  <a:pt x="298" y="16"/>
                </a:cubicBezTo>
                <a:cubicBezTo>
                  <a:pt x="296" y="23"/>
                  <a:pt x="294" y="26"/>
                  <a:pt x="293" y="28"/>
                </a:cubicBezTo>
                <a:cubicBezTo>
                  <a:pt x="292" y="29"/>
                  <a:pt x="288" y="30"/>
                  <a:pt x="283" y="30"/>
                </a:cubicBezTo>
                <a:cubicBezTo>
                  <a:pt x="270" y="31"/>
                  <a:pt x="258" y="35"/>
                  <a:pt x="248" y="41"/>
                </a:cubicBezTo>
                <a:lnTo>
                  <a:pt x="298" y="165"/>
                </a:lnTo>
                <a:lnTo>
                  <a:pt x="332" y="127"/>
                </a:lnTo>
                <a:cubicBezTo>
                  <a:pt x="376" y="79"/>
                  <a:pt x="399" y="52"/>
                  <a:pt x="399" y="47"/>
                </a:cubicBezTo>
                <a:cubicBezTo>
                  <a:pt x="399" y="39"/>
                  <a:pt x="394" y="34"/>
                  <a:pt x="383" y="31"/>
                </a:cubicBezTo>
                <a:cubicBezTo>
                  <a:pt x="381" y="31"/>
                  <a:pt x="379" y="30"/>
                  <a:pt x="375" y="30"/>
                </a:cubicBezTo>
                <a:cubicBezTo>
                  <a:pt x="369" y="30"/>
                  <a:pt x="366" y="27"/>
                  <a:pt x="366" y="23"/>
                </a:cubicBezTo>
                <a:cubicBezTo>
                  <a:pt x="366" y="22"/>
                  <a:pt x="366" y="18"/>
                  <a:pt x="367" y="12"/>
                </a:cubicBezTo>
                <a:cubicBezTo>
                  <a:pt x="369" y="7"/>
                  <a:pt x="371" y="3"/>
                  <a:pt x="373" y="0"/>
                </a:cubicBezTo>
                <a:lnTo>
                  <a:pt x="381" y="0"/>
                </a:lnTo>
                <a:cubicBezTo>
                  <a:pt x="381" y="0"/>
                  <a:pt x="387" y="0"/>
                  <a:pt x="397" y="0"/>
                </a:cubicBezTo>
                <a:cubicBezTo>
                  <a:pt x="407" y="0"/>
                  <a:pt x="419" y="1"/>
                  <a:pt x="432" y="1"/>
                </a:cubicBezTo>
                <a:cubicBezTo>
                  <a:pt x="444" y="2"/>
                  <a:pt x="453" y="2"/>
                  <a:pt x="458" y="2"/>
                </a:cubicBezTo>
                <a:cubicBezTo>
                  <a:pt x="496" y="2"/>
                  <a:pt x="517" y="1"/>
                  <a:pt x="521" y="0"/>
                </a:cubicBezTo>
                <a:lnTo>
                  <a:pt x="526" y="0"/>
                </a:lnTo>
                <a:cubicBezTo>
                  <a:pt x="529" y="3"/>
                  <a:pt x="531" y="5"/>
                  <a:pt x="531" y="7"/>
                </a:cubicBezTo>
                <a:cubicBezTo>
                  <a:pt x="530" y="18"/>
                  <a:pt x="528" y="25"/>
                  <a:pt x="523" y="30"/>
                </a:cubicBezTo>
                <a:lnTo>
                  <a:pt x="513" y="30"/>
                </a:lnTo>
                <a:cubicBezTo>
                  <a:pt x="498" y="30"/>
                  <a:pt x="485" y="32"/>
                  <a:pt x="474" y="35"/>
                </a:cubicBezTo>
                <a:cubicBezTo>
                  <a:pt x="462" y="39"/>
                  <a:pt x="454" y="42"/>
                  <a:pt x="448" y="46"/>
                </a:cubicBezTo>
                <a:cubicBezTo>
                  <a:pt x="442" y="50"/>
                  <a:pt x="436" y="54"/>
                  <a:pt x="432" y="58"/>
                </a:cubicBezTo>
                <a:lnTo>
                  <a:pt x="425" y="64"/>
                </a:lnTo>
                <a:cubicBezTo>
                  <a:pt x="425" y="63"/>
                  <a:pt x="405" y="85"/>
                  <a:pt x="364" y="130"/>
                </a:cubicBezTo>
                <a:lnTo>
                  <a:pt x="308" y="192"/>
                </a:lnTo>
                <a:cubicBezTo>
                  <a:pt x="308" y="192"/>
                  <a:pt x="315" y="209"/>
                  <a:pt x="328" y="243"/>
                </a:cubicBezTo>
                <a:cubicBezTo>
                  <a:pt x="342" y="277"/>
                  <a:pt x="355" y="312"/>
                  <a:pt x="370" y="347"/>
                </a:cubicBezTo>
                <a:cubicBezTo>
                  <a:pt x="385" y="382"/>
                  <a:pt x="392" y="401"/>
                  <a:pt x="394" y="402"/>
                </a:cubicBezTo>
                <a:cubicBezTo>
                  <a:pt x="398" y="406"/>
                  <a:pt x="411" y="408"/>
                  <a:pt x="433" y="409"/>
                </a:cubicBezTo>
                <a:cubicBezTo>
                  <a:pt x="448" y="409"/>
                  <a:pt x="455" y="410"/>
                  <a:pt x="455" y="414"/>
                </a:cubicBezTo>
                <a:cubicBezTo>
                  <a:pt x="455" y="415"/>
                  <a:pt x="455" y="419"/>
                  <a:pt x="454" y="424"/>
                </a:cubicBezTo>
                <a:cubicBezTo>
                  <a:pt x="452" y="431"/>
                  <a:pt x="451" y="435"/>
                  <a:pt x="450" y="437"/>
                </a:cubicBezTo>
                <a:cubicBezTo>
                  <a:pt x="448" y="438"/>
                  <a:pt x="445" y="438"/>
                  <a:pt x="441" y="438"/>
                </a:cubicBezTo>
                <a:cubicBezTo>
                  <a:pt x="439" y="438"/>
                  <a:pt x="432" y="438"/>
                  <a:pt x="419" y="438"/>
                </a:cubicBezTo>
                <a:cubicBezTo>
                  <a:pt x="407" y="438"/>
                  <a:pt x="388" y="438"/>
                  <a:pt x="362" y="438"/>
                </a:cubicBezTo>
                <a:cubicBezTo>
                  <a:pt x="336" y="438"/>
                  <a:pt x="316" y="438"/>
                  <a:pt x="303" y="438"/>
                </a:cubicBezTo>
                <a:cubicBezTo>
                  <a:pt x="289" y="438"/>
                  <a:pt x="282" y="438"/>
                  <a:pt x="280" y="438"/>
                </a:cubicBezTo>
                <a:cubicBezTo>
                  <a:pt x="273" y="438"/>
                  <a:pt x="269" y="437"/>
                  <a:pt x="269" y="433"/>
                </a:cubicBezTo>
                <a:cubicBezTo>
                  <a:pt x="269" y="432"/>
                  <a:pt x="270" y="429"/>
                  <a:pt x="271" y="423"/>
                </a:cubicBezTo>
                <a:cubicBezTo>
                  <a:pt x="271" y="419"/>
                  <a:pt x="272" y="415"/>
                  <a:pt x="273" y="413"/>
                </a:cubicBezTo>
                <a:cubicBezTo>
                  <a:pt x="274" y="411"/>
                  <a:pt x="275" y="410"/>
                  <a:pt x="276" y="410"/>
                </a:cubicBezTo>
                <a:cubicBezTo>
                  <a:pt x="278" y="409"/>
                  <a:pt x="280" y="409"/>
                  <a:pt x="282" y="409"/>
                </a:cubicBezTo>
                <a:cubicBezTo>
                  <a:pt x="285" y="408"/>
                  <a:pt x="288" y="408"/>
                  <a:pt x="292" y="408"/>
                </a:cubicBezTo>
                <a:cubicBezTo>
                  <a:pt x="297" y="408"/>
                  <a:pt x="302" y="406"/>
                  <a:pt x="309" y="403"/>
                </a:cubicBezTo>
                <a:cubicBezTo>
                  <a:pt x="316" y="400"/>
                  <a:pt x="320" y="398"/>
                  <a:pt x="320" y="397"/>
                </a:cubicBezTo>
                <a:cubicBezTo>
                  <a:pt x="320" y="397"/>
                  <a:pt x="310" y="372"/>
                  <a:pt x="290" y="322"/>
                </a:cubicBezTo>
                <a:lnTo>
                  <a:pt x="260" y="246"/>
                </a:lnTo>
                <a:cubicBezTo>
                  <a:pt x="178" y="334"/>
                  <a:pt x="137" y="380"/>
                  <a:pt x="135" y="384"/>
                </a:cubicBezTo>
                <a:cubicBezTo>
                  <a:pt x="133" y="388"/>
                  <a:pt x="132" y="390"/>
                  <a:pt x="132" y="392"/>
                </a:cubicBezTo>
                <a:cubicBezTo>
                  <a:pt x="132" y="400"/>
                  <a:pt x="139" y="405"/>
                  <a:pt x="151" y="408"/>
                </a:cubicBezTo>
                <a:cubicBezTo>
                  <a:pt x="151" y="408"/>
                  <a:pt x="153" y="408"/>
                  <a:pt x="155" y="408"/>
                </a:cubicBezTo>
                <a:cubicBezTo>
                  <a:pt x="157" y="408"/>
                  <a:pt x="158" y="408"/>
                  <a:pt x="159" y="409"/>
                </a:cubicBezTo>
                <a:cubicBezTo>
                  <a:pt x="160" y="409"/>
                  <a:pt x="161" y="409"/>
                  <a:pt x="161" y="409"/>
                </a:cubicBezTo>
                <a:cubicBezTo>
                  <a:pt x="162" y="409"/>
                  <a:pt x="162" y="409"/>
                  <a:pt x="163" y="409"/>
                </a:cubicBezTo>
                <a:cubicBezTo>
                  <a:pt x="164" y="410"/>
                  <a:pt x="165" y="410"/>
                  <a:pt x="165" y="411"/>
                </a:cubicBezTo>
                <a:cubicBezTo>
                  <a:pt x="166" y="412"/>
                  <a:pt x="166" y="413"/>
                  <a:pt x="166" y="417"/>
                </a:cubicBezTo>
                <a:cubicBezTo>
                  <a:pt x="166" y="420"/>
                  <a:pt x="165" y="424"/>
                  <a:pt x="164" y="427"/>
                </a:cubicBezTo>
                <a:cubicBezTo>
                  <a:pt x="163" y="432"/>
                  <a:pt x="162" y="436"/>
                  <a:pt x="161" y="437"/>
                </a:cubicBezTo>
                <a:cubicBezTo>
                  <a:pt x="159" y="437"/>
                  <a:pt x="156" y="438"/>
                  <a:pt x="151" y="438"/>
                </a:cubicBezTo>
                <a:cubicBezTo>
                  <a:pt x="150" y="438"/>
                  <a:pt x="146" y="438"/>
                  <a:pt x="139" y="438"/>
                </a:cubicBezTo>
                <a:cubicBezTo>
                  <a:pt x="133" y="438"/>
                  <a:pt x="124" y="438"/>
                  <a:pt x="113" y="438"/>
                </a:cubicBezTo>
                <a:cubicBezTo>
                  <a:pt x="101" y="437"/>
                  <a:pt x="88" y="437"/>
                  <a:pt x="75" y="438"/>
                </a:cubicBezTo>
                <a:cubicBezTo>
                  <a:pt x="41" y="438"/>
                  <a:pt x="20" y="438"/>
                  <a:pt x="11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4417560" y="5105160"/>
            <a:ext cx="51840" cy="231120"/>
          </a:xfrm>
          <a:custGeom>
            <a:avLst/>
            <a:gdLst/>
            <a:ahLst/>
            <a:rect l="0" t="0" r="r" b="b"/>
            <a:pathLst>
              <a:path w="144" h="642">
                <a:moveTo>
                  <a:pt x="0" y="12"/>
                </a:moveTo>
                <a:cubicBezTo>
                  <a:pt x="1" y="9"/>
                  <a:pt x="2" y="6"/>
                  <a:pt x="4" y="4"/>
                </a:cubicBezTo>
                <a:cubicBezTo>
                  <a:pt x="6" y="2"/>
                  <a:pt x="9" y="1"/>
                  <a:pt x="14" y="0"/>
                </a:cubicBezTo>
                <a:cubicBezTo>
                  <a:pt x="18" y="0"/>
                  <a:pt x="22" y="2"/>
                  <a:pt x="25" y="7"/>
                </a:cubicBezTo>
                <a:cubicBezTo>
                  <a:pt x="26" y="10"/>
                  <a:pt x="46" y="62"/>
                  <a:pt x="85" y="164"/>
                </a:cubicBezTo>
                <a:cubicBezTo>
                  <a:pt x="124" y="267"/>
                  <a:pt x="144" y="320"/>
                  <a:pt x="144" y="322"/>
                </a:cubicBezTo>
                <a:cubicBezTo>
                  <a:pt x="145" y="324"/>
                  <a:pt x="125" y="376"/>
                  <a:pt x="86" y="478"/>
                </a:cubicBezTo>
                <a:cubicBezTo>
                  <a:pt x="47" y="580"/>
                  <a:pt x="26" y="633"/>
                  <a:pt x="25" y="636"/>
                </a:cubicBezTo>
                <a:cubicBezTo>
                  <a:pt x="22" y="640"/>
                  <a:pt x="18" y="642"/>
                  <a:pt x="14" y="642"/>
                </a:cubicBezTo>
                <a:cubicBezTo>
                  <a:pt x="10" y="642"/>
                  <a:pt x="7" y="641"/>
                  <a:pt x="5" y="639"/>
                </a:cubicBezTo>
                <a:cubicBezTo>
                  <a:pt x="3" y="637"/>
                  <a:pt x="1" y="634"/>
                  <a:pt x="0" y="631"/>
                </a:cubicBezTo>
                <a:cubicBezTo>
                  <a:pt x="0" y="629"/>
                  <a:pt x="20" y="577"/>
                  <a:pt x="59" y="475"/>
                </a:cubicBezTo>
                <a:cubicBezTo>
                  <a:pt x="98" y="374"/>
                  <a:pt x="117" y="323"/>
                  <a:pt x="117" y="322"/>
                </a:cubicBezTo>
                <a:cubicBezTo>
                  <a:pt x="117" y="321"/>
                  <a:pt x="98" y="270"/>
                  <a:pt x="59" y="168"/>
                </a:cubicBezTo>
                <a:cubicBezTo>
                  <a:pt x="20" y="66"/>
                  <a:pt x="0" y="14"/>
                  <a:pt x="0" y="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4559040" y="5143680"/>
            <a:ext cx="154080" cy="154080"/>
          </a:xfrm>
          <a:custGeom>
            <a:avLst/>
            <a:gdLst/>
            <a:ahLst/>
            <a:rect l="0" t="0" r="r" b="b"/>
            <a:pathLst>
              <a:path w="428" h="428">
                <a:moveTo>
                  <a:pt x="0" y="222"/>
                </a:moveTo>
                <a:cubicBezTo>
                  <a:pt x="0" y="222"/>
                  <a:pt x="0" y="219"/>
                  <a:pt x="0" y="214"/>
                </a:cubicBezTo>
                <a:cubicBezTo>
                  <a:pt x="0" y="208"/>
                  <a:pt x="3" y="204"/>
                  <a:pt x="9" y="201"/>
                </a:cubicBezTo>
                <a:lnTo>
                  <a:pt x="200" y="201"/>
                </a:lnTo>
                <a:lnTo>
                  <a:pt x="200" y="105"/>
                </a:lnTo>
                <a:lnTo>
                  <a:pt x="201" y="9"/>
                </a:lnTo>
                <a:cubicBezTo>
                  <a:pt x="205" y="3"/>
                  <a:pt x="209" y="0"/>
                  <a:pt x="213" y="0"/>
                </a:cubicBezTo>
                <a:cubicBezTo>
                  <a:pt x="219" y="0"/>
                  <a:pt x="223" y="3"/>
                  <a:pt x="226" y="10"/>
                </a:cubicBezTo>
                <a:lnTo>
                  <a:pt x="226" y="201"/>
                </a:lnTo>
                <a:lnTo>
                  <a:pt x="418" y="201"/>
                </a:lnTo>
                <a:cubicBezTo>
                  <a:pt x="425" y="204"/>
                  <a:pt x="428" y="209"/>
                  <a:pt x="428" y="214"/>
                </a:cubicBezTo>
                <a:cubicBezTo>
                  <a:pt x="428" y="219"/>
                  <a:pt x="425" y="223"/>
                  <a:pt x="418" y="227"/>
                </a:cubicBezTo>
                <a:lnTo>
                  <a:pt x="226" y="227"/>
                </a:lnTo>
                <a:lnTo>
                  <a:pt x="226" y="419"/>
                </a:lnTo>
                <a:cubicBezTo>
                  <a:pt x="223" y="425"/>
                  <a:pt x="219" y="428"/>
                  <a:pt x="215" y="428"/>
                </a:cubicBezTo>
                <a:lnTo>
                  <a:pt x="213" y="428"/>
                </a:lnTo>
                <a:lnTo>
                  <a:pt x="212" y="428"/>
                </a:lnTo>
                <a:cubicBezTo>
                  <a:pt x="207" y="428"/>
                  <a:pt x="203" y="425"/>
                  <a:pt x="200" y="419"/>
                </a:cubicBezTo>
                <a:lnTo>
                  <a:pt x="200" y="227"/>
                </a:lnTo>
                <a:lnTo>
                  <a:pt x="9" y="227"/>
                </a:lnTo>
                <a:cubicBezTo>
                  <a:pt x="3" y="224"/>
                  <a:pt x="0" y="219"/>
                  <a:pt x="0" y="214"/>
                </a:cubicBezTo>
                <a:lnTo>
                  <a:pt x="0" y="2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4781880" y="5176080"/>
            <a:ext cx="154800" cy="105120"/>
          </a:xfrm>
          <a:custGeom>
            <a:avLst/>
            <a:gdLst/>
            <a:ahLst/>
            <a:rect l="0" t="0" r="r" b="b"/>
            <a:pathLst>
              <a:path w="430" h="292">
                <a:moveTo>
                  <a:pt x="359" y="38"/>
                </a:moveTo>
                <a:cubicBezTo>
                  <a:pt x="359" y="29"/>
                  <a:pt x="363" y="20"/>
                  <a:pt x="371" y="12"/>
                </a:cubicBezTo>
                <a:cubicBezTo>
                  <a:pt x="379" y="5"/>
                  <a:pt x="388" y="0"/>
                  <a:pt x="398" y="0"/>
                </a:cubicBezTo>
                <a:cubicBezTo>
                  <a:pt x="406" y="0"/>
                  <a:pt x="413" y="4"/>
                  <a:pt x="419" y="12"/>
                </a:cubicBezTo>
                <a:cubicBezTo>
                  <a:pt x="426" y="19"/>
                  <a:pt x="429" y="32"/>
                  <a:pt x="430" y="49"/>
                </a:cubicBezTo>
                <a:cubicBezTo>
                  <a:pt x="430" y="62"/>
                  <a:pt x="426" y="86"/>
                  <a:pt x="417" y="123"/>
                </a:cubicBezTo>
                <a:cubicBezTo>
                  <a:pt x="411" y="147"/>
                  <a:pt x="405" y="166"/>
                  <a:pt x="400" y="182"/>
                </a:cubicBezTo>
                <a:cubicBezTo>
                  <a:pt x="395" y="197"/>
                  <a:pt x="388" y="215"/>
                  <a:pt x="378" y="234"/>
                </a:cubicBezTo>
                <a:cubicBezTo>
                  <a:pt x="368" y="253"/>
                  <a:pt x="356" y="268"/>
                  <a:pt x="342" y="277"/>
                </a:cubicBezTo>
                <a:cubicBezTo>
                  <a:pt x="329" y="287"/>
                  <a:pt x="313" y="292"/>
                  <a:pt x="296" y="292"/>
                </a:cubicBezTo>
                <a:cubicBezTo>
                  <a:pt x="277" y="292"/>
                  <a:pt x="261" y="289"/>
                  <a:pt x="246" y="282"/>
                </a:cubicBezTo>
                <a:cubicBezTo>
                  <a:pt x="232" y="275"/>
                  <a:pt x="221" y="266"/>
                  <a:pt x="215" y="254"/>
                </a:cubicBezTo>
                <a:cubicBezTo>
                  <a:pt x="214" y="255"/>
                  <a:pt x="214" y="256"/>
                  <a:pt x="213" y="257"/>
                </a:cubicBezTo>
                <a:cubicBezTo>
                  <a:pt x="194" y="280"/>
                  <a:pt x="173" y="292"/>
                  <a:pt x="148" y="292"/>
                </a:cubicBezTo>
                <a:cubicBezTo>
                  <a:pt x="137" y="292"/>
                  <a:pt x="126" y="291"/>
                  <a:pt x="116" y="288"/>
                </a:cubicBezTo>
                <a:cubicBezTo>
                  <a:pt x="106" y="286"/>
                  <a:pt x="95" y="282"/>
                  <a:pt x="86" y="276"/>
                </a:cubicBezTo>
                <a:cubicBezTo>
                  <a:pt x="76" y="271"/>
                  <a:pt x="68" y="262"/>
                  <a:pt x="62" y="251"/>
                </a:cubicBezTo>
                <a:cubicBezTo>
                  <a:pt x="56" y="240"/>
                  <a:pt x="53" y="227"/>
                  <a:pt x="53" y="211"/>
                </a:cubicBezTo>
                <a:cubicBezTo>
                  <a:pt x="53" y="188"/>
                  <a:pt x="60" y="156"/>
                  <a:pt x="75" y="117"/>
                </a:cubicBezTo>
                <a:cubicBezTo>
                  <a:pt x="89" y="78"/>
                  <a:pt x="97" y="53"/>
                  <a:pt x="97" y="42"/>
                </a:cubicBezTo>
                <a:lnTo>
                  <a:pt x="97" y="41"/>
                </a:lnTo>
                <a:cubicBezTo>
                  <a:pt x="97" y="37"/>
                  <a:pt x="97" y="34"/>
                  <a:pt x="97" y="33"/>
                </a:cubicBezTo>
                <a:cubicBezTo>
                  <a:pt x="97" y="32"/>
                  <a:pt x="96" y="30"/>
                  <a:pt x="95" y="29"/>
                </a:cubicBezTo>
                <a:cubicBezTo>
                  <a:pt x="93" y="26"/>
                  <a:pt x="91" y="25"/>
                  <a:pt x="88" y="25"/>
                </a:cubicBezTo>
                <a:lnTo>
                  <a:pt x="85" y="25"/>
                </a:lnTo>
                <a:cubicBezTo>
                  <a:pt x="75" y="25"/>
                  <a:pt x="66" y="30"/>
                  <a:pt x="58" y="38"/>
                </a:cubicBezTo>
                <a:cubicBezTo>
                  <a:pt x="50" y="46"/>
                  <a:pt x="44" y="55"/>
                  <a:pt x="39" y="64"/>
                </a:cubicBezTo>
                <a:cubicBezTo>
                  <a:pt x="34" y="74"/>
                  <a:pt x="30" y="83"/>
                  <a:pt x="28" y="91"/>
                </a:cubicBezTo>
                <a:cubicBezTo>
                  <a:pt x="25" y="100"/>
                  <a:pt x="24" y="105"/>
                  <a:pt x="23" y="106"/>
                </a:cubicBezTo>
                <a:cubicBezTo>
                  <a:pt x="22" y="106"/>
                  <a:pt x="19" y="107"/>
                  <a:pt x="13" y="107"/>
                </a:cubicBezTo>
                <a:lnTo>
                  <a:pt x="4" y="107"/>
                </a:lnTo>
                <a:cubicBezTo>
                  <a:pt x="1" y="104"/>
                  <a:pt x="0" y="102"/>
                  <a:pt x="0" y="101"/>
                </a:cubicBezTo>
                <a:cubicBezTo>
                  <a:pt x="0" y="98"/>
                  <a:pt x="1" y="92"/>
                  <a:pt x="5" y="83"/>
                </a:cubicBezTo>
                <a:cubicBezTo>
                  <a:pt x="8" y="74"/>
                  <a:pt x="13" y="63"/>
                  <a:pt x="20" y="50"/>
                </a:cubicBezTo>
                <a:cubicBezTo>
                  <a:pt x="26" y="38"/>
                  <a:pt x="35" y="26"/>
                  <a:pt x="48" y="16"/>
                </a:cubicBezTo>
                <a:cubicBezTo>
                  <a:pt x="60" y="6"/>
                  <a:pt x="74" y="1"/>
                  <a:pt x="89" y="1"/>
                </a:cubicBezTo>
                <a:cubicBezTo>
                  <a:pt x="108" y="1"/>
                  <a:pt x="122" y="7"/>
                  <a:pt x="132" y="17"/>
                </a:cubicBezTo>
                <a:cubicBezTo>
                  <a:pt x="142" y="29"/>
                  <a:pt x="147" y="41"/>
                  <a:pt x="147" y="56"/>
                </a:cubicBezTo>
                <a:cubicBezTo>
                  <a:pt x="147" y="63"/>
                  <a:pt x="139" y="86"/>
                  <a:pt x="125" y="125"/>
                </a:cubicBezTo>
                <a:cubicBezTo>
                  <a:pt x="111" y="163"/>
                  <a:pt x="104" y="193"/>
                  <a:pt x="104" y="214"/>
                </a:cubicBezTo>
                <a:cubicBezTo>
                  <a:pt x="104" y="234"/>
                  <a:pt x="109" y="247"/>
                  <a:pt x="118" y="256"/>
                </a:cubicBezTo>
                <a:cubicBezTo>
                  <a:pt x="127" y="264"/>
                  <a:pt x="138" y="268"/>
                  <a:pt x="152" y="268"/>
                </a:cubicBezTo>
                <a:cubicBezTo>
                  <a:pt x="170" y="268"/>
                  <a:pt x="186" y="255"/>
                  <a:pt x="201" y="229"/>
                </a:cubicBezTo>
                <a:lnTo>
                  <a:pt x="205" y="224"/>
                </a:lnTo>
                <a:lnTo>
                  <a:pt x="205" y="209"/>
                </a:lnTo>
                <a:cubicBezTo>
                  <a:pt x="205" y="207"/>
                  <a:pt x="205" y="206"/>
                  <a:pt x="205" y="203"/>
                </a:cubicBezTo>
                <a:cubicBezTo>
                  <a:pt x="205" y="200"/>
                  <a:pt x="205" y="199"/>
                  <a:pt x="205" y="198"/>
                </a:cubicBezTo>
                <a:cubicBezTo>
                  <a:pt x="206" y="197"/>
                  <a:pt x="206" y="196"/>
                  <a:pt x="206" y="193"/>
                </a:cubicBezTo>
                <a:cubicBezTo>
                  <a:pt x="206" y="191"/>
                  <a:pt x="206" y="189"/>
                  <a:pt x="207" y="188"/>
                </a:cubicBezTo>
                <a:cubicBezTo>
                  <a:pt x="207" y="186"/>
                  <a:pt x="208" y="183"/>
                  <a:pt x="208" y="179"/>
                </a:cubicBezTo>
                <a:cubicBezTo>
                  <a:pt x="209" y="175"/>
                  <a:pt x="210" y="172"/>
                  <a:pt x="210" y="168"/>
                </a:cubicBezTo>
                <a:cubicBezTo>
                  <a:pt x="211" y="165"/>
                  <a:pt x="212" y="160"/>
                  <a:pt x="214" y="153"/>
                </a:cubicBezTo>
                <a:cubicBezTo>
                  <a:pt x="216" y="146"/>
                  <a:pt x="218" y="139"/>
                  <a:pt x="219" y="132"/>
                </a:cubicBezTo>
                <a:cubicBezTo>
                  <a:pt x="221" y="126"/>
                  <a:pt x="223" y="116"/>
                  <a:pt x="226" y="105"/>
                </a:cubicBezTo>
                <a:cubicBezTo>
                  <a:pt x="239" y="56"/>
                  <a:pt x="246" y="30"/>
                  <a:pt x="248" y="25"/>
                </a:cubicBezTo>
                <a:cubicBezTo>
                  <a:pt x="253" y="13"/>
                  <a:pt x="262" y="8"/>
                  <a:pt x="275" y="8"/>
                </a:cubicBezTo>
                <a:cubicBezTo>
                  <a:pt x="283" y="8"/>
                  <a:pt x="289" y="10"/>
                  <a:pt x="292" y="14"/>
                </a:cubicBezTo>
                <a:cubicBezTo>
                  <a:pt x="295" y="18"/>
                  <a:pt x="297" y="22"/>
                  <a:pt x="297" y="26"/>
                </a:cubicBezTo>
                <a:cubicBezTo>
                  <a:pt x="297" y="33"/>
                  <a:pt x="291" y="60"/>
                  <a:pt x="278" y="109"/>
                </a:cubicBezTo>
                <a:cubicBezTo>
                  <a:pt x="266" y="159"/>
                  <a:pt x="259" y="187"/>
                  <a:pt x="258" y="194"/>
                </a:cubicBezTo>
                <a:cubicBezTo>
                  <a:pt x="257" y="199"/>
                  <a:pt x="257" y="206"/>
                  <a:pt x="257" y="216"/>
                </a:cubicBezTo>
                <a:lnTo>
                  <a:pt x="257" y="221"/>
                </a:lnTo>
                <a:cubicBezTo>
                  <a:pt x="257" y="227"/>
                  <a:pt x="257" y="234"/>
                  <a:pt x="258" y="240"/>
                </a:cubicBezTo>
                <a:cubicBezTo>
                  <a:pt x="260" y="246"/>
                  <a:pt x="264" y="252"/>
                  <a:pt x="271" y="258"/>
                </a:cubicBezTo>
                <a:cubicBezTo>
                  <a:pt x="277" y="265"/>
                  <a:pt x="287" y="268"/>
                  <a:pt x="300" y="268"/>
                </a:cubicBezTo>
                <a:cubicBezTo>
                  <a:pt x="330" y="268"/>
                  <a:pt x="354" y="242"/>
                  <a:pt x="372" y="190"/>
                </a:cubicBezTo>
                <a:cubicBezTo>
                  <a:pt x="376" y="180"/>
                  <a:pt x="380" y="166"/>
                  <a:pt x="385" y="148"/>
                </a:cubicBezTo>
                <a:cubicBezTo>
                  <a:pt x="389" y="131"/>
                  <a:pt x="392" y="118"/>
                  <a:pt x="392" y="110"/>
                </a:cubicBezTo>
                <a:cubicBezTo>
                  <a:pt x="392" y="96"/>
                  <a:pt x="390" y="85"/>
                  <a:pt x="384" y="77"/>
                </a:cubicBezTo>
                <a:cubicBezTo>
                  <a:pt x="379" y="69"/>
                  <a:pt x="373" y="62"/>
                  <a:pt x="367" y="56"/>
                </a:cubicBezTo>
                <a:cubicBezTo>
                  <a:pt x="362" y="51"/>
                  <a:pt x="359" y="45"/>
                  <a:pt x="359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4956120" y="5204160"/>
            <a:ext cx="69120" cy="112680"/>
          </a:xfrm>
          <a:custGeom>
            <a:avLst/>
            <a:gdLst/>
            <a:ahLst/>
            <a:rect l="0" t="0" r="r" b="b"/>
            <a:pathLst>
              <a:path w="192" h="313">
                <a:moveTo>
                  <a:pt x="27" y="38"/>
                </a:moveTo>
                <a:cubicBezTo>
                  <a:pt x="44" y="14"/>
                  <a:pt x="67" y="0"/>
                  <a:pt x="96" y="0"/>
                </a:cubicBezTo>
                <a:cubicBezTo>
                  <a:pt x="111" y="0"/>
                  <a:pt x="125" y="4"/>
                  <a:pt x="140" y="13"/>
                </a:cubicBezTo>
                <a:cubicBezTo>
                  <a:pt x="154" y="21"/>
                  <a:pt x="166" y="35"/>
                  <a:pt x="175" y="55"/>
                </a:cubicBezTo>
                <a:cubicBezTo>
                  <a:pt x="186" y="80"/>
                  <a:pt x="192" y="114"/>
                  <a:pt x="192" y="158"/>
                </a:cubicBezTo>
                <a:cubicBezTo>
                  <a:pt x="192" y="205"/>
                  <a:pt x="186" y="241"/>
                  <a:pt x="173" y="266"/>
                </a:cubicBezTo>
                <a:cubicBezTo>
                  <a:pt x="166" y="278"/>
                  <a:pt x="158" y="288"/>
                  <a:pt x="148" y="296"/>
                </a:cubicBezTo>
                <a:cubicBezTo>
                  <a:pt x="137" y="304"/>
                  <a:pt x="128" y="308"/>
                  <a:pt x="120" y="310"/>
                </a:cubicBezTo>
                <a:cubicBezTo>
                  <a:pt x="112" y="312"/>
                  <a:pt x="104" y="313"/>
                  <a:pt x="97" y="313"/>
                </a:cubicBezTo>
                <a:cubicBezTo>
                  <a:pt x="89" y="313"/>
                  <a:pt x="81" y="312"/>
                  <a:pt x="73" y="310"/>
                </a:cubicBezTo>
                <a:cubicBezTo>
                  <a:pt x="65" y="309"/>
                  <a:pt x="56" y="304"/>
                  <a:pt x="46" y="296"/>
                </a:cubicBezTo>
                <a:cubicBezTo>
                  <a:pt x="35" y="288"/>
                  <a:pt x="27" y="278"/>
                  <a:pt x="21" y="266"/>
                </a:cubicBezTo>
                <a:cubicBezTo>
                  <a:pt x="7" y="241"/>
                  <a:pt x="0" y="205"/>
                  <a:pt x="0" y="158"/>
                </a:cubicBezTo>
                <a:cubicBezTo>
                  <a:pt x="0" y="106"/>
                  <a:pt x="10" y="66"/>
                  <a:pt x="27" y="38"/>
                </a:cubicBezTo>
                <a:moveTo>
                  <a:pt x="129" y="33"/>
                </a:moveTo>
                <a:cubicBezTo>
                  <a:pt x="120" y="23"/>
                  <a:pt x="109" y="18"/>
                  <a:pt x="97" y="18"/>
                </a:cubicBezTo>
                <a:cubicBezTo>
                  <a:pt x="84" y="18"/>
                  <a:pt x="73" y="23"/>
                  <a:pt x="64" y="33"/>
                </a:cubicBezTo>
                <a:cubicBezTo>
                  <a:pt x="57" y="40"/>
                  <a:pt x="52" y="51"/>
                  <a:pt x="49" y="65"/>
                </a:cubicBezTo>
                <a:cubicBezTo>
                  <a:pt x="47" y="79"/>
                  <a:pt x="46" y="108"/>
                  <a:pt x="46" y="152"/>
                </a:cubicBezTo>
                <a:cubicBezTo>
                  <a:pt x="46" y="200"/>
                  <a:pt x="47" y="231"/>
                  <a:pt x="49" y="247"/>
                </a:cubicBezTo>
                <a:cubicBezTo>
                  <a:pt x="52" y="262"/>
                  <a:pt x="57" y="274"/>
                  <a:pt x="66" y="282"/>
                </a:cubicBezTo>
                <a:cubicBezTo>
                  <a:pt x="74" y="291"/>
                  <a:pt x="84" y="296"/>
                  <a:pt x="97" y="296"/>
                </a:cubicBezTo>
                <a:cubicBezTo>
                  <a:pt x="109" y="296"/>
                  <a:pt x="119" y="291"/>
                  <a:pt x="128" y="282"/>
                </a:cubicBezTo>
                <a:cubicBezTo>
                  <a:pt x="136" y="273"/>
                  <a:pt x="142" y="261"/>
                  <a:pt x="144" y="244"/>
                </a:cubicBezTo>
                <a:cubicBezTo>
                  <a:pt x="146" y="228"/>
                  <a:pt x="147" y="197"/>
                  <a:pt x="148" y="152"/>
                </a:cubicBezTo>
                <a:cubicBezTo>
                  <a:pt x="148" y="108"/>
                  <a:pt x="146" y="80"/>
                  <a:pt x="144" y="66"/>
                </a:cubicBezTo>
                <a:cubicBezTo>
                  <a:pt x="142" y="52"/>
                  <a:pt x="137" y="41"/>
                  <a:pt x="129" y="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128600" y="5073120"/>
            <a:ext cx="18766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Векторная форма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1145880" y="540648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7" y="0"/>
                </a:moveTo>
                <a:cubicBezTo>
                  <a:pt x="253" y="0"/>
                  <a:pt x="264" y="0"/>
                  <a:pt x="279" y="1"/>
                </a:cubicBezTo>
                <a:cubicBezTo>
                  <a:pt x="294" y="1"/>
                  <a:pt x="309" y="1"/>
                  <a:pt x="322" y="2"/>
                </a:cubicBezTo>
                <a:cubicBezTo>
                  <a:pt x="345" y="2"/>
                  <a:pt x="363" y="2"/>
                  <a:pt x="377" y="1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2"/>
                  <a:pt x="414" y="6"/>
                </a:cubicBezTo>
                <a:cubicBezTo>
                  <a:pt x="414" y="7"/>
                  <a:pt x="413" y="11"/>
                  <a:pt x="412" y="15"/>
                </a:cubicBezTo>
                <a:cubicBezTo>
                  <a:pt x="410" y="23"/>
                  <a:pt x="408" y="27"/>
                  <a:pt x="406" y="28"/>
                </a:cubicBezTo>
                <a:cubicBezTo>
                  <a:pt x="405" y="29"/>
                  <a:pt x="400" y="29"/>
                  <a:pt x="392" y="29"/>
                </a:cubicBezTo>
                <a:cubicBezTo>
                  <a:pt x="381" y="30"/>
                  <a:pt x="373" y="31"/>
                  <a:pt x="367" y="33"/>
                </a:cubicBezTo>
                <a:cubicBezTo>
                  <a:pt x="360" y="34"/>
                  <a:pt x="356" y="36"/>
                  <a:pt x="353" y="38"/>
                </a:cubicBezTo>
                <a:cubicBezTo>
                  <a:pt x="350" y="39"/>
                  <a:pt x="350" y="41"/>
                  <a:pt x="351" y="43"/>
                </a:cubicBezTo>
                <a:cubicBezTo>
                  <a:pt x="351" y="49"/>
                  <a:pt x="355" y="99"/>
                  <a:pt x="361" y="197"/>
                </a:cubicBezTo>
                <a:cubicBezTo>
                  <a:pt x="368" y="294"/>
                  <a:pt x="372" y="345"/>
                  <a:pt x="372" y="350"/>
                </a:cubicBezTo>
                <a:lnTo>
                  <a:pt x="373" y="348"/>
                </a:lnTo>
                <a:cubicBezTo>
                  <a:pt x="374" y="347"/>
                  <a:pt x="375" y="345"/>
                  <a:pt x="377" y="342"/>
                </a:cubicBezTo>
                <a:cubicBezTo>
                  <a:pt x="378" y="339"/>
                  <a:pt x="381" y="335"/>
                  <a:pt x="384" y="330"/>
                </a:cubicBezTo>
                <a:cubicBezTo>
                  <a:pt x="388" y="325"/>
                  <a:pt x="392" y="318"/>
                  <a:pt x="395" y="311"/>
                </a:cubicBezTo>
                <a:cubicBezTo>
                  <a:pt x="399" y="303"/>
                  <a:pt x="404" y="294"/>
                  <a:pt x="411" y="284"/>
                </a:cubicBezTo>
                <a:cubicBezTo>
                  <a:pt x="417" y="274"/>
                  <a:pt x="424" y="263"/>
                  <a:pt x="430" y="250"/>
                </a:cubicBezTo>
                <a:cubicBezTo>
                  <a:pt x="436" y="236"/>
                  <a:pt x="445" y="222"/>
                  <a:pt x="455" y="207"/>
                </a:cubicBezTo>
                <a:cubicBezTo>
                  <a:pt x="499" y="128"/>
                  <a:pt x="525" y="82"/>
                  <a:pt x="531" y="71"/>
                </a:cubicBezTo>
                <a:cubicBezTo>
                  <a:pt x="537" y="60"/>
                  <a:pt x="540" y="53"/>
                  <a:pt x="540" y="51"/>
                </a:cubicBezTo>
                <a:cubicBezTo>
                  <a:pt x="540" y="44"/>
                  <a:pt x="536" y="39"/>
                  <a:pt x="528" y="35"/>
                </a:cubicBezTo>
                <a:cubicBezTo>
                  <a:pt x="520" y="31"/>
                  <a:pt x="511" y="29"/>
                  <a:pt x="501" y="29"/>
                </a:cubicBezTo>
                <a:cubicBezTo>
                  <a:pt x="495" y="29"/>
                  <a:pt x="492" y="27"/>
                  <a:pt x="492" y="23"/>
                </a:cubicBezTo>
                <a:cubicBezTo>
                  <a:pt x="492" y="22"/>
                  <a:pt x="493" y="19"/>
                  <a:pt x="493" y="15"/>
                </a:cubicBezTo>
                <a:cubicBezTo>
                  <a:pt x="495" y="8"/>
                  <a:pt x="496" y="4"/>
                  <a:pt x="497" y="2"/>
                </a:cubicBezTo>
                <a:cubicBezTo>
                  <a:pt x="498" y="1"/>
                  <a:pt x="501" y="1"/>
                  <a:pt x="506" y="1"/>
                </a:cubicBezTo>
                <a:cubicBezTo>
                  <a:pt x="508" y="1"/>
                  <a:pt x="511" y="1"/>
                  <a:pt x="517" y="1"/>
                </a:cubicBezTo>
                <a:cubicBezTo>
                  <a:pt x="523" y="1"/>
                  <a:pt x="532" y="1"/>
                  <a:pt x="542" y="1"/>
                </a:cubicBezTo>
                <a:cubicBezTo>
                  <a:pt x="553" y="1"/>
                  <a:pt x="564" y="1"/>
                  <a:pt x="577" y="1"/>
                </a:cubicBezTo>
                <a:cubicBezTo>
                  <a:pt x="605" y="1"/>
                  <a:pt x="623" y="1"/>
                  <a:pt x="631" y="0"/>
                </a:cubicBezTo>
                <a:cubicBezTo>
                  <a:pt x="637" y="0"/>
                  <a:pt x="640" y="2"/>
                  <a:pt x="640" y="7"/>
                </a:cubicBezTo>
                <a:cubicBezTo>
                  <a:pt x="640" y="9"/>
                  <a:pt x="640" y="13"/>
                  <a:pt x="638" y="18"/>
                </a:cubicBezTo>
                <a:cubicBezTo>
                  <a:pt x="637" y="23"/>
                  <a:pt x="636" y="26"/>
                  <a:pt x="634" y="27"/>
                </a:cubicBezTo>
                <a:cubicBezTo>
                  <a:pt x="632" y="29"/>
                  <a:pt x="630" y="30"/>
                  <a:pt x="627" y="29"/>
                </a:cubicBezTo>
                <a:cubicBezTo>
                  <a:pt x="618" y="29"/>
                  <a:pt x="610" y="31"/>
                  <a:pt x="602" y="33"/>
                </a:cubicBezTo>
                <a:cubicBezTo>
                  <a:pt x="594" y="36"/>
                  <a:pt x="588" y="39"/>
                  <a:pt x="583" y="42"/>
                </a:cubicBezTo>
                <a:cubicBezTo>
                  <a:pt x="577" y="46"/>
                  <a:pt x="573" y="49"/>
                  <a:pt x="570" y="53"/>
                </a:cubicBezTo>
                <a:cubicBezTo>
                  <a:pt x="567" y="57"/>
                  <a:pt x="565" y="60"/>
                  <a:pt x="563" y="63"/>
                </a:cubicBezTo>
                <a:lnTo>
                  <a:pt x="560" y="67"/>
                </a:lnTo>
                <a:lnTo>
                  <a:pt x="452" y="258"/>
                </a:lnTo>
                <a:cubicBezTo>
                  <a:pt x="380" y="385"/>
                  <a:pt x="344" y="448"/>
                  <a:pt x="343" y="448"/>
                </a:cubicBezTo>
                <a:cubicBezTo>
                  <a:pt x="341" y="451"/>
                  <a:pt x="336" y="453"/>
                  <a:pt x="327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8"/>
                  <a:pt x="310" y="396"/>
                  <a:pt x="303" y="292"/>
                </a:cubicBezTo>
                <a:cubicBezTo>
                  <a:pt x="296" y="188"/>
                  <a:pt x="292" y="134"/>
                  <a:pt x="292" y="131"/>
                </a:cubicBezTo>
                <a:lnTo>
                  <a:pt x="284" y="143"/>
                </a:lnTo>
                <a:cubicBezTo>
                  <a:pt x="275" y="158"/>
                  <a:pt x="247" y="206"/>
                  <a:pt x="202" y="286"/>
                </a:cubicBezTo>
                <a:cubicBezTo>
                  <a:pt x="140" y="393"/>
                  <a:pt x="109" y="448"/>
                  <a:pt x="108" y="448"/>
                </a:cubicBezTo>
                <a:cubicBezTo>
                  <a:pt x="108" y="449"/>
                  <a:pt x="106" y="450"/>
                  <a:pt x="105" y="451"/>
                </a:cubicBezTo>
                <a:cubicBezTo>
                  <a:pt x="103" y="452"/>
                  <a:pt x="99" y="453"/>
                  <a:pt x="94" y="453"/>
                </a:cubicBezTo>
                <a:cubicBezTo>
                  <a:pt x="86" y="453"/>
                  <a:pt x="81" y="451"/>
                  <a:pt x="80" y="448"/>
                </a:cubicBezTo>
                <a:cubicBezTo>
                  <a:pt x="80" y="447"/>
                  <a:pt x="75" y="379"/>
                  <a:pt x="66" y="244"/>
                </a:cubicBezTo>
                <a:cubicBezTo>
                  <a:pt x="57" y="108"/>
                  <a:pt x="52" y="40"/>
                  <a:pt x="51" y="39"/>
                </a:cubicBezTo>
                <a:cubicBezTo>
                  <a:pt x="50" y="35"/>
                  <a:pt x="48" y="33"/>
                  <a:pt x="45" y="32"/>
                </a:cubicBezTo>
                <a:cubicBezTo>
                  <a:pt x="41" y="31"/>
                  <a:pt x="33" y="30"/>
                  <a:pt x="20" y="29"/>
                </a:cubicBezTo>
                <a:lnTo>
                  <a:pt x="5" y="29"/>
                </a:lnTo>
                <a:cubicBezTo>
                  <a:pt x="2" y="26"/>
                  <a:pt x="0" y="24"/>
                  <a:pt x="0" y="22"/>
                </a:cubicBezTo>
                <a:cubicBezTo>
                  <a:pt x="0" y="12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5" y="2"/>
                  <a:pt x="80" y="2"/>
                </a:cubicBezTo>
                <a:cubicBezTo>
                  <a:pt x="134" y="2"/>
                  <a:pt x="163" y="1"/>
                  <a:pt x="168" y="0"/>
                </a:cubicBezTo>
                <a:lnTo>
                  <a:pt x="174" y="0"/>
                </a:lnTo>
                <a:cubicBezTo>
                  <a:pt x="177" y="2"/>
                  <a:pt x="178" y="4"/>
                  <a:pt x="178" y="6"/>
                </a:cubicBezTo>
                <a:cubicBezTo>
                  <a:pt x="178" y="7"/>
                  <a:pt x="178" y="11"/>
                  <a:pt x="177" y="17"/>
                </a:cubicBezTo>
                <a:cubicBezTo>
                  <a:pt x="175" y="24"/>
                  <a:pt x="173" y="28"/>
                  <a:pt x="171" y="29"/>
                </a:cubicBezTo>
                <a:lnTo>
                  <a:pt x="158" y="29"/>
                </a:lnTo>
                <a:cubicBezTo>
                  <a:pt x="132" y="31"/>
                  <a:pt x="118" y="34"/>
                  <a:pt x="116" y="40"/>
                </a:cubicBezTo>
                <a:cubicBezTo>
                  <a:pt x="129" y="238"/>
                  <a:pt x="136" y="341"/>
                  <a:pt x="138" y="352"/>
                </a:cubicBezTo>
                <a:lnTo>
                  <a:pt x="289" y="85"/>
                </a:lnTo>
                <a:lnTo>
                  <a:pt x="287" y="61"/>
                </a:lnTo>
                <a:cubicBezTo>
                  <a:pt x="286" y="43"/>
                  <a:pt x="284" y="34"/>
                  <a:pt x="281" y="33"/>
                </a:cubicBezTo>
                <a:cubicBezTo>
                  <a:pt x="278" y="31"/>
                  <a:pt x="269" y="30"/>
                  <a:pt x="254" y="29"/>
                </a:cubicBezTo>
                <a:cubicBezTo>
                  <a:pt x="246" y="29"/>
                  <a:pt x="240" y="29"/>
                  <a:pt x="238" y="28"/>
                </a:cubicBezTo>
                <a:cubicBezTo>
                  <a:pt x="235" y="27"/>
                  <a:pt x="234" y="25"/>
                  <a:pt x="234" y="22"/>
                </a:cubicBezTo>
                <a:cubicBezTo>
                  <a:pt x="234" y="21"/>
                  <a:pt x="234" y="19"/>
                  <a:pt x="235" y="15"/>
                </a:cubicBezTo>
                <a:cubicBezTo>
                  <a:pt x="236" y="13"/>
                  <a:pt x="236" y="11"/>
                  <a:pt x="237" y="9"/>
                </a:cubicBezTo>
                <a:cubicBezTo>
                  <a:pt x="237" y="7"/>
                  <a:pt x="237" y="5"/>
                  <a:pt x="237" y="4"/>
                </a:cubicBezTo>
                <a:cubicBezTo>
                  <a:pt x="237" y="4"/>
                  <a:pt x="238" y="3"/>
                  <a:pt x="239" y="2"/>
                </a:cubicBezTo>
                <a:cubicBezTo>
                  <a:pt x="240" y="1"/>
                  <a:pt x="241" y="1"/>
                  <a:pt x="242" y="1"/>
                </a:cubicBezTo>
                <a:cubicBezTo>
                  <a:pt x="242" y="1"/>
                  <a:pt x="244" y="0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1452960" y="5479200"/>
            <a:ext cx="154080" cy="54720"/>
          </a:xfrm>
          <a:custGeom>
            <a:avLst/>
            <a:gdLst/>
            <a:ahLst/>
            <a:rect l="0" t="0" r="r" b="b"/>
            <a:pathLst>
              <a:path w="428" h="152">
                <a:moveTo>
                  <a:pt x="0" y="14"/>
                </a:moveTo>
                <a:cubicBezTo>
                  <a:pt x="0" y="9"/>
                  <a:pt x="3" y="3"/>
                  <a:pt x="9" y="0"/>
                </a:cubicBezTo>
                <a:lnTo>
                  <a:pt x="419" y="0"/>
                </a:lnTo>
                <a:cubicBezTo>
                  <a:pt x="425" y="4"/>
                  <a:pt x="428" y="9"/>
                  <a:pt x="428" y="14"/>
                </a:cubicBezTo>
                <a:cubicBezTo>
                  <a:pt x="428" y="19"/>
                  <a:pt x="425" y="23"/>
                  <a:pt x="419" y="27"/>
                </a:cubicBezTo>
                <a:lnTo>
                  <a:pt x="216" y="27"/>
                </a:lnTo>
                <a:lnTo>
                  <a:pt x="11" y="27"/>
                </a:lnTo>
                <a:cubicBezTo>
                  <a:pt x="4" y="25"/>
                  <a:pt x="0" y="21"/>
                  <a:pt x="0" y="14"/>
                </a:cubicBezTo>
                <a:moveTo>
                  <a:pt x="0" y="139"/>
                </a:moveTo>
                <a:cubicBezTo>
                  <a:pt x="0" y="132"/>
                  <a:pt x="4" y="128"/>
                  <a:pt x="11" y="126"/>
                </a:cubicBezTo>
                <a:lnTo>
                  <a:pt x="419" y="126"/>
                </a:lnTo>
                <a:cubicBezTo>
                  <a:pt x="425" y="130"/>
                  <a:pt x="428" y="134"/>
                  <a:pt x="428" y="139"/>
                </a:cubicBezTo>
                <a:cubicBezTo>
                  <a:pt x="428" y="144"/>
                  <a:pt x="425" y="149"/>
                  <a:pt x="419" y="152"/>
                </a:cubicBezTo>
                <a:lnTo>
                  <a:pt x="9" y="152"/>
                </a:lnTo>
                <a:cubicBezTo>
                  <a:pt x="3" y="149"/>
                  <a:pt x="0" y="144"/>
                  <a:pt x="0" y="1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1705680" y="539100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2"/>
                </a:moveTo>
                <a:cubicBezTo>
                  <a:pt x="0" y="292"/>
                  <a:pt x="2" y="264"/>
                  <a:pt x="6" y="238"/>
                </a:cubicBezTo>
                <a:cubicBezTo>
                  <a:pt x="10" y="211"/>
                  <a:pt x="15" y="188"/>
                  <a:pt x="21" y="169"/>
                </a:cubicBezTo>
                <a:cubicBezTo>
                  <a:pt x="26" y="150"/>
                  <a:pt x="34" y="131"/>
                  <a:pt x="45" y="112"/>
                </a:cubicBezTo>
                <a:cubicBezTo>
                  <a:pt x="55" y="94"/>
                  <a:pt x="63" y="79"/>
                  <a:pt x="69" y="69"/>
                </a:cubicBezTo>
                <a:cubicBezTo>
                  <a:pt x="75" y="58"/>
                  <a:pt x="85" y="47"/>
                  <a:pt x="97" y="35"/>
                </a:cubicBezTo>
                <a:cubicBezTo>
                  <a:pt x="109" y="23"/>
                  <a:pt x="116" y="16"/>
                  <a:pt x="118" y="13"/>
                </a:cubicBezTo>
                <a:cubicBezTo>
                  <a:pt x="120" y="11"/>
                  <a:pt x="126" y="6"/>
                  <a:pt x="134" y="0"/>
                </a:cubicBezTo>
                <a:lnTo>
                  <a:pt x="142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0" y="11"/>
                  <a:pt x="143" y="19"/>
                </a:cubicBezTo>
                <a:cubicBezTo>
                  <a:pt x="136" y="27"/>
                  <a:pt x="127" y="38"/>
                  <a:pt x="117" y="53"/>
                </a:cubicBezTo>
                <a:cubicBezTo>
                  <a:pt x="106" y="68"/>
                  <a:pt x="96" y="86"/>
                  <a:pt x="85" y="109"/>
                </a:cubicBezTo>
                <a:cubicBezTo>
                  <a:pt x="74" y="131"/>
                  <a:pt x="65" y="161"/>
                  <a:pt x="57" y="198"/>
                </a:cubicBezTo>
                <a:cubicBezTo>
                  <a:pt x="50" y="235"/>
                  <a:pt x="46" y="276"/>
                  <a:pt x="46" y="322"/>
                </a:cubicBezTo>
                <a:cubicBezTo>
                  <a:pt x="46" y="367"/>
                  <a:pt x="50" y="408"/>
                  <a:pt x="57" y="445"/>
                </a:cubicBezTo>
                <a:cubicBezTo>
                  <a:pt x="65" y="481"/>
                  <a:pt x="73" y="511"/>
                  <a:pt x="85" y="534"/>
                </a:cubicBezTo>
                <a:cubicBezTo>
                  <a:pt x="95" y="556"/>
                  <a:pt x="105" y="575"/>
                  <a:pt x="116" y="589"/>
                </a:cubicBezTo>
                <a:cubicBezTo>
                  <a:pt x="127" y="603"/>
                  <a:pt x="136" y="614"/>
                  <a:pt x="143" y="623"/>
                </a:cubicBezTo>
                <a:cubicBezTo>
                  <a:pt x="150" y="631"/>
                  <a:pt x="154" y="636"/>
                  <a:pt x="154" y="636"/>
                </a:cubicBezTo>
                <a:cubicBezTo>
                  <a:pt x="154" y="640"/>
                  <a:pt x="151" y="642"/>
                  <a:pt x="144" y="642"/>
                </a:cubicBezTo>
                <a:lnTo>
                  <a:pt x="142" y="642"/>
                </a:lnTo>
                <a:lnTo>
                  <a:pt x="134" y="642"/>
                </a:lnTo>
                <a:lnTo>
                  <a:pt x="116" y="627"/>
                </a:lnTo>
                <a:cubicBezTo>
                  <a:pt x="75" y="590"/>
                  <a:pt x="46" y="545"/>
                  <a:pt x="27" y="491"/>
                </a:cubicBezTo>
                <a:cubicBezTo>
                  <a:pt x="9" y="437"/>
                  <a:pt x="0" y="380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1778400" y="5461920"/>
            <a:ext cx="154800" cy="105120"/>
          </a:xfrm>
          <a:custGeom>
            <a:avLst/>
            <a:gdLst/>
            <a:ahLst/>
            <a:rect l="0" t="0" r="r" b="b"/>
            <a:pathLst>
              <a:path w="430" h="292">
                <a:moveTo>
                  <a:pt x="359" y="37"/>
                </a:moveTo>
                <a:cubicBezTo>
                  <a:pt x="359" y="28"/>
                  <a:pt x="363" y="20"/>
                  <a:pt x="371" y="12"/>
                </a:cubicBezTo>
                <a:cubicBezTo>
                  <a:pt x="379" y="4"/>
                  <a:pt x="388" y="0"/>
                  <a:pt x="398" y="0"/>
                </a:cubicBezTo>
                <a:cubicBezTo>
                  <a:pt x="406" y="0"/>
                  <a:pt x="414" y="4"/>
                  <a:pt x="420" y="11"/>
                </a:cubicBezTo>
                <a:cubicBezTo>
                  <a:pt x="426" y="19"/>
                  <a:pt x="430" y="31"/>
                  <a:pt x="430" y="48"/>
                </a:cubicBezTo>
                <a:cubicBezTo>
                  <a:pt x="430" y="60"/>
                  <a:pt x="426" y="85"/>
                  <a:pt x="418" y="123"/>
                </a:cubicBezTo>
                <a:cubicBezTo>
                  <a:pt x="412" y="147"/>
                  <a:pt x="405" y="166"/>
                  <a:pt x="400" y="182"/>
                </a:cubicBezTo>
                <a:cubicBezTo>
                  <a:pt x="395" y="197"/>
                  <a:pt x="387" y="214"/>
                  <a:pt x="377" y="234"/>
                </a:cubicBezTo>
                <a:cubicBezTo>
                  <a:pt x="368" y="253"/>
                  <a:pt x="356" y="267"/>
                  <a:pt x="342" y="277"/>
                </a:cubicBezTo>
                <a:cubicBezTo>
                  <a:pt x="328" y="287"/>
                  <a:pt x="313" y="292"/>
                  <a:pt x="296" y="292"/>
                </a:cubicBezTo>
                <a:cubicBezTo>
                  <a:pt x="277" y="292"/>
                  <a:pt x="260" y="288"/>
                  <a:pt x="246" y="282"/>
                </a:cubicBezTo>
                <a:cubicBezTo>
                  <a:pt x="231" y="275"/>
                  <a:pt x="221" y="266"/>
                  <a:pt x="214" y="254"/>
                </a:cubicBezTo>
                <a:cubicBezTo>
                  <a:pt x="214" y="254"/>
                  <a:pt x="213" y="255"/>
                  <a:pt x="213" y="257"/>
                </a:cubicBezTo>
                <a:cubicBezTo>
                  <a:pt x="195" y="280"/>
                  <a:pt x="174" y="292"/>
                  <a:pt x="148" y="292"/>
                </a:cubicBezTo>
                <a:cubicBezTo>
                  <a:pt x="137" y="292"/>
                  <a:pt x="127" y="291"/>
                  <a:pt x="116" y="288"/>
                </a:cubicBezTo>
                <a:cubicBezTo>
                  <a:pt x="106" y="285"/>
                  <a:pt x="96" y="281"/>
                  <a:pt x="86" y="276"/>
                </a:cubicBezTo>
                <a:cubicBezTo>
                  <a:pt x="76" y="270"/>
                  <a:pt x="68" y="262"/>
                  <a:pt x="63" y="251"/>
                </a:cubicBezTo>
                <a:cubicBezTo>
                  <a:pt x="57" y="240"/>
                  <a:pt x="54" y="226"/>
                  <a:pt x="54" y="210"/>
                </a:cubicBezTo>
                <a:cubicBezTo>
                  <a:pt x="54" y="187"/>
                  <a:pt x="61" y="156"/>
                  <a:pt x="75" y="117"/>
                </a:cubicBezTo>
                <a:cubicBezTo>
                  <a:pt x="90" y="76"/>
                  <a:pt x="97" y="51"/>
                  <a:pt x="98" y="41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36"/>
                  <a:pt x="98" y="33"/>
                  <a:pt x="98" y="32"/>
                </a:cubicBezTo>
                <a:cubicBezTo>
                  <a:pt x="98" y="31"/>
                  <a:pt x="97" y="29"/>
                  <a:pt x="95" y="27"/>
                </a:cubicBezTo>
                <a:cubicBezTo>
                  <a:pt x="93" y="26"/>
                  <a:pt x="91" y="25"/>
                  <a:pt x="88" y="25"/>
                </a:cubicBezTo>
                <a:lnTo>
                  <a:pt x="86" y="25"/>
                </a:lnTo>
                <a:cubicBezTo>
                  <a:pt x="76" y="25"/>
                  <a:pt x="67" y="29"/>
                  <a:pt x="59" y="37"/>
                </a:cubicBezTo>
                <a:cubicBezTo>
                  <a:pt x="51" y="45"/>
                  <a:pt x="44" y="54"/>
                  <a:pt x="39" y="63"/>
                </a:cubicBezTo>
                <a:cubicBezTo>
                  <a:pt x="35" y="73"/>
                  <a:pt x="31" y="82"/>
                  <a:pt x="29" y="90"/>
                </a:cubicBezTo>
                <a:cubicBezTo>
                  <a:pt x="26" y="99"/>
                  <a:pt x="24" y="103"/>
                  <a:pt x="23" y="104"/>
                </a:cubicBezTo>
                <a:cubicBezTo>
                  <a:pt x="23" y="105"/>
                  <a:pt x="19" y="107"/>
                  <a:pt x="13" y="107"/>
                </a:cubicBezTo>
                <a:lnTo>
                  <a:pt x="4" y="107"/>
                </a:lnTo>
                <a:cubicBezTo>
                  <a:pt x="2" y="103"/>
                  <a:pt x="0" y="101"/>
                  <a:pt x="0" y="100"/>
                </a:cubicBezTo>
                <a:cubicBezTo>
                  <a:pt x="0" y="97"/>
                  <a:pt x="2" y="91"/>
                  <a:pt x="5" y="82"/>
                </a:cubicBezTo>
                <a:cubicBezTo>
                  <a:pt x="9" y="72"/>
                  <a:pt x="14" y="62"/>
                  <a:pt x="20" y="49"/>
                </a:cubicBezTo>
                <a:cubicBezTo>
                  <a:pt x="27" y="37"/>
                  <a:pt x="36" y="26"/>
                  <a:pt x="48" y="16"/>
                </a:cubicBezTo>
                <a:cubicBezTo>
                  <a:pt x="61" y="6"/>
                  <a:pt x="75" y="1"/>
                  <a:pt x="90" y="1"/>
                </a:cubicBezTo>
                <a:cubicBezTo>
                  <a:pt x="108" y="1"/>
                  <a:pt x="123" y="6"/>
                  <a:pt x="132" y="17"/>
                </a:cubicBezTo>
                <a:cubicBezTo>
                  <a:pt x="142" y="28"/>
                  <a:pt x="147" y="40"/>
                  <a:pt x="147" y="54"/>
                </a:cubicBezTo>
                <a:cubicBezTo>
                  <a:pt x="147" y="62"/>
                  <a:pt x="140" y="85"/>
                  <a:pt x="126" y="125"/>
                </a:cubicBezTo>
                <a:cubicBezTo>
                  <a:pt x="112" y="163"/>
                  <a:pt x="105" y="193"/>
                  <a:pt x="105" y="214"/>
                </a:cubicBezTo>
                <a:cubicBezTo>
                  <a:pt x="105" y="233"/>
                  <a:pt x="109" y="247"/>
                  <a:pt x="118" y="255"/>
                </a:cubicBezTo>
                <a:cubicBezTo>
                  <a:pt x="127" y="263"/>
                  <a:pt x="139" y="268"/>
                  <a:pt x="152" y="268"/>
                </a:cubicBezTo>
                <a:cubicBezTo>
                  <a:pt x="171" y="268"/>
                  <a:pt x="187" y="255"/>
                  <a:pt x="201" y="229"/>
                </a:cubicBezTo>
                <a:lnTo>
                  <a:pt x="204" y="223"/>
                </a:lnTo>
                <a:lnTo>
                  <a:pt x="204" y="209"/>
                </a:lnTo>
                <a:cubicBezTo>
                  <a:pt x="204" y="207"/>
                  <a:pt x="204" y="205"/>
                  <a:pt x="204" y="203"/>
                </a:cubicBezTo>
                <a:cubicBezTo>
                  <a:pt x="204" y="200"/>
                  <a:pt x="204" y="198"/>
                  <a:pt x="205" y="198"/>
                </a:cubicBezTo>
                <a:cubicBezTo>
                  <a:pt x="205" y="197"/>
                  <a:pt x="205" y="195"/>
                  <a:pt x="205" y="193"/>
                </a:cubicBezTo>
                <a:cubicBezTo>
                  <a:pt x="205" y="191"/>
                  <a:pt x="206" y="189"/>
                  <a:pt x="206" y="187"/>
                </a:cubicBezTo>
                <a:cubicBezTo>
                  <a:pt x="207" y="186"/>
                  <a:pt x="207" y="183"/>
                  <a:pt x="208" y="179"/>
                </a:cubicBezTo>
                <a:cubicBezTo>
                  <a:pt x="209" y="175"/>
                  <a:pt x="210" y="172"/>
                  <a:pt x="210" y="168"/>
                </a:cubicBezTo>
                <a:cubicBezTo>
                  <a:pt x="210" y="165"/>
                  <a:pt x="212" y="160"/>
                  <a:pt x="214" y="153"/>
                </a:cubicBezTo>
                <a:cubicBezTo>
                  <a:pt x="216" y="146"/>
                  <a:pt x="218" y="139"/>
                  <a:pt x="219" y="132"/>
                </a:cubicBezTo>
                <a:cubicBezTo>
                  <a:pt x="220" y="125"/>
                  <a:pt x="223" y="116"/>
                  <a:pt x="226" y="104"/>
                </a:cubicBezTo>
                <a:cubicBezTo>
                  <a:pt x="238" y="55"/>
                  <a:pt x="245" y="29"/>
                  <a:pt x="247" y="25"/>
                </a:cubicBezTo>
                <a:cubicBezTo>
                  <a:pt x="253" y="13"/>
                  <a:pt x="262" y="7"/>
                  <a:pt x="275" y="7"/>
                </a:cubicBezTo>
                <a:cubicBezTo>
                  <a:pt x="283" y="7"/>
                  <a:pt x="288" y="10"/>
                  <a:pt x="291" y="14"/>
                </a:cubicBezTo>
                <a:cubicBezTo>
                  <a:pt x="294" y="18"/>
                  <a:pt x="296" y="22"/>
                  <a:pt x="297" y="26"/>
                </a:cubicBezTo>
                <a:cubicBezTo>
                  <a:pt x="297" y="32"/>
                  <a:pt x="290" y="59"/>
                  <a:pt x="278" y="109"/>
                </a:cubicBezTo>
                <a:cubicBezTo>
                  <a:pt x="266" y="158"/>
                  <a:pt x="259" y="186"/>
                  <a:pt x="257" y="194"/>
                </a:cubicBezTo>
                <a:cubicBezTo>
                  <a:pt x="257" y="198"/>
                  <a:pt x="256" y="206"/>
                  <a:pt x="256" y="216"/>
                </a:cubicBezTo>
                <a:lnTo>
                  <a:pt x="256" y="221"/>
                </a:lnTo>
                <a:cubicBezTo>
                  <a:pt x="256" y="227"/>
                  <a:pt x="257" y="233"/>
                  <a:pt x="258" y="239"/>
                </a:cubicBezTo>
                <a:cubicBezTo>
                  <a:pt x="259" y="245"/>
                  <a:pt x="263" y="251"/>
                  <a:pt x="270" y="258"/>
                </a:cubicBezTo>
                <a:cubicBezTo>
                  <a:pt x="277" y="264"/>
                  <a:pt x="287" y="268"/>
                  <a:pt x="299" y="268"/>
                </a:cubicBezTo>
                <a:cubicBezTo>
                  <a:pt x="329" y="268"/>
                  <a:pt x="354" y="242"/>
                  <a:pt x="372" y="190"/>
                </a:cubicBezTo>
                <a:cubicBezTo>
                  <a:pt x="375" y="180"/>
                  <a:pt x="380" y="166"/>
                  <a:pt x="384" y="148"/>
                </a:cubicBezTo>
                <a:cubicBezTo>
                  <a:pt x="389" y="130"/>
                  <a:pt x="392" y="117"/>
                  <a:pt x="392" y="110"/>
                </a:cubicBezTo>
                <a:cubicBezTo>
                  <a:pt x="392" y="95"/>
                  <a:pt x="389" y="84"/>
                  <a:pt x="384" y="75"/>
                </a:cubicBezTo>
                <a:cubicBezTo>
                  <a:pt x="378" y="67"/>
                  <a:pt x="373" y="60"/>
                  <a:pt x="367" y="55"/>
                </a:cubicBezTo>
                <a:cubicBezTo>
                  <a:pt x="362" y="49"/>
                  <a:pt x="359" y="43"/>
                  <a:pt x="359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1960200" y="549000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60" y="40"/>
                </a:moveTo>
                <a:lnTo>
                  <a:pt x="53" y="42"/>
                </a:lnTo>
                <a:cubicBezTo>
                  <a:pt x="49" y="44"/>
                  <a:pt x="42" y="45"/>
                  <a:pt x="35" y="47"/>
                </a:cubicBezTo>
                <a:cubicBezTo>
                  <a:pt x="27" y="48"/>
                  <a:pt x="18" y="49"/>
                  <a:pt x="8" y="50"/>
                </a:cubicBezTo>
                <a:lnTo>
                  <a:pt x="0" y="50"/>
                </a:lnTo>
                <a:lnTo>
                  <a:pt x="0" y="29"/>
                </a:lnTo>
                <a:lnTo>
                  <a:pt x="8" y="29"/>
                </a:lnTo>
                <a:cubicBezTo>
                  <a:pt x="23" y="28"/>
                  <a:pt x="36" y="26"/>
                  <a:pt x="48" y="22"/>
                </a:cubicBezTo>
                <a:cubicBezTo>
                  <a:pt x="61" y="18"/>
                  <a:pt x="69" y="15"/>
                  <a:pt x="74" y="11"/>
                </a:cubicBezTo>
                <a:cubicBezTo>
                  <a:pt x="79" y="8"/>
                  <a:pt x="83" y="5"/>
                  <a:pt x="87" y="1"/>
                </a:cubicBezTo>
                <a:cubicBezTo>
                  <a:pt x="87" y="1"/>
                  <a:pt x="89" y="0"/>
                  <a:pt x="92" y="0"/>
                </a:cubicBezTo>
                <a:cubicBezTo>
                  <a:pt x="95" y="0"/>
                  <a:pt x="98" y="1"/>
                  <a:pt x="100" y="3"/>
                </a:cubicBezTo>
                <a:lnTo>
                  <a:pt x="100" y="138"/>
                </a:lnTo>
                <a:lnTo>
                  <a:pt x="100" y="275"/>
                </a:lnTo>
                <a:cubicBezTo>
                  <a:pt x="103" y="277"/>
                  <a:pt x="104" y="279"/>
                  <a:pt x="106" y="279"/>
                </a:cubicBezTo>
                <a:cubicBezTo>
                  <a:pt x="107" y="280"/>
                  <a:pt x="111" y="281"/>
                  <a:pt x="117" y="281"/>
                </a:cubicBezTo>
                <a:cubicBezTo>
                  <a:pt x="123" y="282"/>
                  <a:pt x="132" y="282"/>
                  <a:pt x="145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5" y="302"/>
                  <a:pt x="121" y="302"/>
                  <a:pt x="80" y="302"/>
                </a:cubicBezTo>
                <a:cubicBezTo>
                  <a:pt x="38" y="302"/>
                  <a:pt x="14" y="302"/>
                  <a:pt x="7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0" y="282"/>
                  <a:pt x="26" y="282"/>
                  <a:pt x="31" y="282"/>
                </a:cubicBezTo>
                <a:cubicBezTo>
                  <a:pt x="36" y="282"/>
                  <a:pt x="40" y="282"/>
                  <a:pt x="42" y="282"/>
                </a:cubicBezTo>
                <a:cubicBezTo>
                  <a:pt x="45" y="281"/>
                  <a:pt x="47" y="281"/>
                  <a:pt x="50" y="280"/>
                </a:cubicBezTo>
                <a:cubicBezTo>
                  <a:pt x="52" y="280"/>
                  <a:pt x="53" y="279"/>
                  <a:pt x="53" y="279"/>
                </a:cubicBezTo>
                <a:cubicBezTo>
                  <a:pt x="54" y="279"/>
                  <a:pt x="54" y="279"/>
                  <a:pt x="56" y="277"/>
                </a:cubicBezTo>
                <a:cubicBezTo>
                  <a:pt x="57" y="276"/>
                  <a:pt x="59" y="275"/>
                  <a:pt x="60" y="275"/>
                </a:cubicBezTo>
                <a:lnTo>
                  <a:pt x="6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2057760" y="5536080"/>
            <a:ext cx="30600" cy="73080"/>
          </a:xfrm>
          <a:custGeom>
            <a:avLst/>
            <a:gdLst/>
            <a:ahLst/>
            <a:rect l="0" t="0" r="r" b="b"/>
            <a:pathLst>
              <a:path w="85" h="203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9"/>
                  <a:pt x="3" y="19"/>
                  <a:pt x="10" y="12"/>
                </a:cubicBezTo>
                <a:cubicBezTo>
                  <a:pt x="17" y="4"/>
                  <a:pt x="26" y="0"/>
                  <a:pt x="39" y="0"/>
                </a:cubicBezTo>
                <a:cubicBezTo>
                  <a:pt x="51" y="0"/>
                  <a:pt x="61" y="6"/>
                  <a:pt x="71" y="16"/>
                </a:cubicBezTo>
                <a:cubicBezTo>
                  <a:pt x="80" y="27"/>
                  <a:pt x="85" y="46"/>
                  <a:pt x="85" y="73"/>
                </a:cubicBezTo>
                <a:cubicBezTo>
                  <a:pt x="85" y="89"/>
                  <a:pt x="84" y="103"/>
                  <a:pt x="80" y="117"/>
                </a:cubicBezTo>
                <a:cubicBezTo>
                  <a:pt x="76" y="131"/>
                  <a:pt x="71" y="144"/>
                  <a:pt x="66" y="154"/>
                </a:cubicBezTo>
                <a:cubicBezTo>
                  <a:pt x="61" y="164"/>
                  <a:pt x="56" y="173"/>
                  <a:pt x="50" y="180"/>
                </a:cubicBezTo>
                <a:cubicBezTo>
                  <a:pt x="44" y="187"/>
                  <a:pt x="37" y="193"/>
                  <a:pt x="33" y="197"/>
                </a:cubicBezTo>
                <a:cubicBezTo>
                  <a:pt x="29" y="202"/>
                  <a:pt x="26" y="204"/>
                  <a:pt x="25" y="203"/>
                </a:cubicBezTo>
                <a:cubicBezTo>
                  <a:pt x="23" y="203"/>
                  <a:pt x="20" y="201"/>
                  <a:pt x="17" y="197"/>
                </a:cubicBezTo>
                <a:cubicBezTo>
                  <a:pt x="13" y="194"/>
                  <a:pt x="11" y="191"/>
                  <a:pt x="11" y="189"/>
                </a:cubicBezTo>
                <a:cubicBezTo>
                  <a:pt x="11" y="187"/>
                  <a:pt x="13" y="184"/>
                  <a:pt x="18" y="179"/>
                </a:cubicBezTo>
                <a:cubicBezTo>
                  <a:pt x="22" y="174"/>
                  <a:pt x="28" y="167"/>
                  <a:pt x="34" y="160"/>
                </a:cubicBezTo>
                <a:cubicBezTo>
                  <a:pt x="41" y="152"/>
                  <a:pt x="46" y="141"/>
                  <a:pt x="51" y="128"/>
                </a:cubicBezTo>
                <a:cubicBezTo>
                  <a:pt x="57" y="114"/>
                  <a:pt x="60" y="98"/>
                  <a:pt x="62" y="81"/>
                </a:cubicBezTo>
                <a:lnTo>
                  <a:pt x="62" y="72"/>
                </a:lnTo>
                <a:lnTo>
                  <a:pt x="61" y="73"/>
                </a:lnTo>
                <a:cubicBezTo>
                  <a:pt x="60" y="73"/>
                  <a:pt x="59" y="74"/>
                  <a:pt x="58" y="74"/>
                </a:cubicBezTo>
                <a:cubicBezTo>
                  <a:pt x="57" y="74"/>
                  <a:pt x="55" y="76"/>
                  <a:pt x="54" y="77"/>
                </a:cubicBezTo>
                <a:cubicBezTo>
                  <a:pt x="53" y="78"/>
                  <a:pt x="51" y="78"/>
                  <a:pt x="48" y="78"/>
                </a:cubicBezTo>
                <a:cubicBezTo>
                  <a:pt x="46" y="78"/>
                  <a:pt x="43" y="78"/>
                  <a:pt x="41" y="79"/>
                </a:cubicBezTo>
                <a:cubicBezTo>
                  <a:pt x="28" y="79"/>
                  <a:pt x="19" y="74"/>
                  <a:pt x="11" y="67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2147040" y="5461920"/>
            <a:ext cx="154800" cy="105120"/>
          </a:xfrm>
          <a:custGeom>
            <a:avLst/>
            <a:gdLst/>
            <a:ahLst/>
            <a:rect l="0" t="0" r="r" b="b"/>
            <a:pathLst>
              <a:path w="430" h="292">
                <a:moveTo>
                  <a:pt x="360" y="37"/>
                </a:moveTo>
                <a:cubicBezTo>
                  <a:pt x="360" y="28"/>
                  <a:pt x="364" y="20"/>
                  <a:pt x="372" y="12"/>
                </a:cubicBezTo>
                <a:cubicBezTo>
                  <a:pt x="380" y="4"/>
                  <a:pt x="389" y="0"/>
                  <a:pt x="399" y="0"/>
                </a:cubicBezTo>
                <a:cubicBezTo>
                  <a:pt x="407" y="0"/>
                  <a:pt x="414" y="4"/>
                  <a:pt x="420" y="11"/>
                </a:cubicBezTo>
                <a:cubicBezTo>
                  <a:pt x="427" y="19"/>
                  <a:pt x="430" y="31"/>
                  <a:pt x="430" y="48"/>
                </a:cubicBezTo>
                <a:cubicBezTo>
                  <a:pt x="430" y="60"/>
                  <a:pt x="426" y="85"/>
                  <a:pt x="418" y="123"/>
                </a:cubicBezTo>
                <a:cubicBezTo>
                  <a:pt x="412" y="147"/>
                  <a:pt x="406" y="166"/>
                  <a:pt x="401" y="182"/>
                </a:cubicBezTo>
                <a:cubicBezTo>
                  <a:pt x="396" y="197"/>
                  <a:pt x="388" y="214"/>
                  <a:pt x="378" y="234"/>
                </a:cubicBezTo>
                <a:cubicBezTo>
                  <a:pt x="369" y="253"/>
                  <a:pt x="357" y="267"/>
                  <a:pt x="343" y="277"/>
                </a:cubicBezTo>
                <a:cubicBezTo>
                  <a:pt x="330" y="287"/>
                  <a:pt x="314" y="292"/>
                  <a:pt x="297" y="292"/>
                </a:cubicBezTo>
                <a:cubicBezTo>
                  <a:pt x="278" y="292"/>
                  <a:pt x="262" y="288"/>
                  <a:pt x="247" y="282"/>
                </a:cubicBezTo>
                <a:cubicBezTo>
                  <a:pt x="231" y="275"/>
                  <a:pt x="221" y="266"/>
                  <a:pt x="215" y="254"/>
                </a:cubicBezTo>
                <a:cubicBezTo>
                  <a:pt x="214" y="254"/>
                  <a:pt x="214" y="255"/>
                  <a:pt x="213" y="257"/>
                </a:cubicBezTo>
                <a:cubicBezTo>
                  <a:pt x="195" y="280"/>
                  <a:pt x="174" y="292"/>
                  <a:pt x="149" y="292"/>
                </a:cubicBezTo>
                <a:cubicBezTo>
                  <a:pt x="137" y="292"/>
                  <a:pt x="127" y="291"/>
                  <a:pt x="116" y="288"/>
                </a:cubicBezTo>
                <a:cubicBezTo>
                  <a:pt x="106" y="285"/>
                  <a:pt x="96" y="281"/>
                  <a:pt x="86" y="276"/>
                </a:cubicBezTo>
                <a:cubicBezTo>
                  <a:pt x="77" y="270"/>
                  <a:pt x="69" y="262"/>
                  <a:pt x="63" y="251"/>
                </a:cubicBezTo>
                <a:cubicBezTo>
                  <a:pt x="57" y="240"/>
                  <a:pt x="54" y="226"/>
                  <a:pt x="54" y="210"/>
                </a:cubicBezTo>
                <a:cubicBezTo>
                  <a:pt x="54" y="187"/>
                  <a:pt x="61" y="156"/>
                  <a:pt x="75" y="117"/>
                </a:cubicBezTo>
                <a:cubicBezTo>
                  <a:pt x="90" y="76"/>
                  <a:pt x="97" y="51"/>
                  <a:pt x="98" y="41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36"/>
                  <a:pt x="98" y="33"/>
                  <a:pt x="98" y="32"/>
                </a:cubicBezTo>
                <a:cubicBezTo>
                  <a:pt x="98" y="31"/>
                  <a:pt x="97" y="29"/>
                  <a:pt x="95" y="27"/>
                </a:cubicBezTo>
                <a:cubicBezTo>
                  <a:pt x="94" y="26"/>
                  <a:pt x="91" y="25"/>
                  <a:pt x="88" y="25"/>
                </a:cubicBezTo>
                <a:lnTo>
                  <a:pt x="86" y="25"/>
                </a:lnTo>
                <a:cubicBezTo>
                  <a:pt x="76" y="25"/>
                  <a:pt x="67" y="29"/>
                  <a:pt x="59" y="37"/>
                </a:cubicBezTo>
                <a:cubicBezTo>
                  <a:pt x="51" y="45"/>
                  <a:pt x="44" y="54"/>
                  <a:pt x="40" y="63"/>
                </a:cubicBezTo>
                <a:cubicBezTo>
                  <a:pt x="35" y="73"/>
                  <a:pt x="31" y="82"/>
                  <a:pt x="29" y="90"/>
                </a:cubicBezTo>
                <a:cubicBezTo>
                  <a:pt x="26" y="99"/>
                  <a:pt x="24" y="103"/>
                  <a:pt x="24" y="104"/>
                </a:cubicBezTo>
                <a:cubicBezTo>
                  <a:pt x="23" y="105"/>
                  <a:pt x="19" y="107"/>
                  <a:pt x="13" y="107"/>
                </a:cubicBezTo>
                <a:lnTo>
                  <a:pt x="4" y="107"/>
                </a:lnTo>
                <a:cubicBezTo>
                  <a:pt x="2" y="103"/>
                  <a:pt x="0" y="101"/>
                  <a:pt x="0" y="100"/>
                </a:cubicBezTo>
                <a:cubicBezTo>
                  <a:pt x="0" y="97"/>
                  <a:pt x="2" y="91"/>
                  <a:pt x="6" y="82"/>
                </a:cubicBezTo>
                <a:cubicBezTo>
                  <a:pt x="9" y="72"/>
                  <a:pt x="14" y="62"/>
                  <a:pt x="20" y="49"/>
                </a:cubicBezTo>
                <a:cubicBezTo>
                  <a:pt x="27" y="37"/>
                  <a:pt x="36" y="26"/>
                  <a:pt x="49" y="16"/>
                </a:cubicBezTo>
                <a:cubicBezTo>
                  <a:pt x="61" y="6"/>
                  <a:pt x="75" y="1"/>
                  <a:pt x="90" y="1"/>
                </a:cubicBezTo>
                <a:cubicBezTo>
                  <a:pt x="109" y="1"/>
                  <a:pt x="123" y="6"/>
                  <a:pt x="133" y="17"/>
                </a:cubicBezTo>
                <a:cubicBezTo>
                  <a:pt x="142" y="28"/>
                  <a:pt x="147" y="40"/>
                  <a:pt x="147" y="54"/>
                </a:cubicBezTo>
                <a:cubicBezTo>
                  <a:pt x="147" y="62"/>
                  <a:pt x="140" y="85"/>
                  <a:pt x="126" y="125"/>
                </a:cubicBezTo>
                <a:cubicBezTo>
                  <a:pt x="112" y="163"/>
                  <a:pt x="105" y="193"/>
                  <a:pt x="105" y="214"/>
                </a:cubicBezTo>
                <a:cubicBezTo>
                  <a:pt x="105" y="233"/>
                  <a:pt x="109" y="247"/>
                  <a:pt x="118" y="255"/>
                </a:cubicBezTo>
                <a:cubicBezTo>
                  <a:pt x="127" y="263"/>
                  <a:pt x="139" y="268"/>
                  <a:pt x="152" y="268"/>
                </a:cubicBezTo>
                <a:cubicBezTo>
                  <a:pt x="171" y="268"/>
                  <a:pt x="187" y="255"/>
                  <a:pt x="201" y="229"/>
                </a:cubicBezTo>
                <a:lnTo>
                  <a:pt x="204" y="223"/>
                </a:lnTo>
                <a:lnTo>
                  <a:pt x="204" y="209"/>
                </a:lnTo>
                <a:cubicBezTo>
                  <a:pt x="204" y="207"/>
                  <a:pt x="204" y="205"/>
                  <a:pt x="204" y="203"/>
                </a:cubicBezTo>
                <a:cubicBezTo>
                  <a:pt x="204" y="200"/>
                  <a:pt x="205" y="198"/>
                  <a:pt x="205" y="198"/>
                </a:cubicBezTo>
                <a:cubicBezTo>
                  <a:pt x="205" y="197"/>
                  <a:pt x="206" y="195"/>
                  <a:pt x="206" y="193"/>
                </a:cubicBezTo>
                <a:cubicBezTo>
                  <a:pt x="206" y="191"/>
                  <a:pt x="206" y="189"/>
                  <a:pt x="206" y="187"/>
                </a:cubicBezTo>
                <a:cubicBezTo>
                  <a:pt x="207" y="186"/>
                  <a:pt x="207" y="183"/>
                  <a:pt x="208" y="179"/>
                </a:cubicBezTo>
                <a:cubicBezTo>
                  <a:pt x="209" y="175"/>
                  <a:pt x="210" y="172"/>
                  <a:pt x="210" y="168"/>
                </a:cubicBezTo>
                <a:cubicBezTo>
                  <a:pt x="211" y="165"/>
                  <a:pt x="212" y="160"/>
                  <a:pt x="214" y="153"/>
                </a:cubicBezTo>
                <a:cubicBezTo>
                  <a:pt x="216" y="146"/>
                  <a:pt x="218" y="139"/>
                  <a:pt x="219" y="132"/>
                </a:cubicBezTo>
                <a:cubicBezTo>
                  <a:pt x="220" y="125"/>
                  <a:pt x="223" y="116"/>
                  <a:pt x="226" y="104"/>
                </a:cubicBezTo>
                <a:cubicBezTo>
                  <a:pt x="239" y="55"/>
                  <a:pt x="247" y="29"/>
                  <a:pt x="248" y="25"/>
                </a:cubicBezTo>
                <a:cubicBezTo>
                  <a:pt x="254" y="13"/>
                  <a:pt x="263" y="7"/>
                  <a:pt x="276" y="7"/>
                </a:cubicBezTo>
                <a:cubicBezTo>
                  <a:pt x="284" y="7"/>
                  <a:pt x="290" y="10"/>
                  <a:pt x="293" y="14"/>
                </a:cubicBezTo>
                <a:cubicBezTo>
                  <a:pt x="296" y="18"/>
                  <a:pt x="297" y="22"/>
                  <a:pt x="298" y="26"/>
                </a:cubicBezTo>
                <a:cubicBezTo>
                  <a:pt x="298" y="32"/>
                  <a:pt x="291" y="59"/>
                  <a:pt x="279" y="109"/>
                </a:cubicBezTo>
                <a:cubicBezTo>
                  <a:pt x="267" y="158"/>
                  <a:pt x="260" y="186"/>
                  <a:pt x="259" y="194"/>
                </a:cubicBezTo>
                <a:cubicBezTo>
                  <a:pt x="258" y="198"/>
                  <a:pt x="257" y="206"/>
                  <a:pt x="257" y="216"/>
                </a:cubicBezTo>
                <a:lnTo>
                  <a:pt x="257" y="221"/>
                </a:lnTo>
                <a:cubicBezTo>
                  <a:pt x="257" y="227"/>
                  <a:pt x="258" y="233"/>
                  <a:pt x="259" y="239"/>
                </a:cubicBezTo>
                <a:cubicBezTo>
                  <a:pt x="260" y="245"/>
                  <a:pt x="265" y="251"/>
                  <a:pt x="271" y="258"/>
                </a:cubicBezTo>
                <a:cubicBezTo>
                  <a:pt x="278" y="264"/>
                  <a:pt x="288" y="268"/>
                  <a:pt x="300" y="268"/>
                </a:cubicBezTo>
                <a:cubicBezTo>
                  <a:pt x="331" y="268"/>
                  <a:pt x="355" y="242"/>
                  <a:pt x="373" y="190"/>
                </a:cubicBezTo>
                <a:cubicBezTo>
                  <a:pt x="377" y="180"/>
                  <a:pt x="381" y="166"/>
                  <a:pt x="386" y="148"/>
                </a:cubicBezTo>
                <a:cubicBezTo>
                  <a:pt x="390" y="130"/>
                  <a:pt x="393" y="117"/>
                  <a:pt x="393" y="110"/>
                </a:cubicBezTo>
                <a:cubicBezTo>
                  <a:pt x="393" y="95"/>
                  <a:pt x="390" y="84"/>
                  <a:pt x="385" y="75"/>
                </a:cubicBezTo>
                <a:cubicBezTo>
                  <a:pt x="379" y="67"/>
                  <a:pt x="374" y="60"/>
                  <a:pt x="368" y="55"/>
                </a:cubicBezTo>
                <a:cubicBezTo>
                  <a:pt x="363" y="49"/>
                  <a:pt x="360" y="43"/>
                  <a:pt x="360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2323440" y="549000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7" y="108"/>
                </a:moveTo>
                <a:cubicBezTo>
                  <a:pt x="18" y="108"/>
                  <a:pt x="12" y="105"/>
                  <a:pt x="7" y="99"/>
                </a:cubicBezTo>
                <a:cubicBezTo>
                  <a:pt x="2" y="94"/>
                  <a:pt x="0" y="87"/>
                  <a:pt x="0" y="79"/>
                </a:cubicBezTo>
                <a:cubicBezTo>
                  <a:pt x="0" y="58"/>
                  <a:pt x="8" y="39"/>
                  <a:pt x="24" y="24"/>
                </a:cubicBezTo>
                <a:cubicBezTo>
                  <a:pt x="40" y="8"/>
                  <a:pt x="60" y="0"/>
                  <a:pt x="84" y="0"/>
                </a:cubicBezTo>
                <a:cubicBezTo>
                  <a:pt x="111" y="0"/>
                  <a:pt x="135" y="9"/>
                  <a:pt x="154" y="25"/>
                </a:cubicBezTo>
                <a:cubicBezTo>
                  <a:pt x="172" y="42"/>
                  <a:pt x="181" y="64"/>
                  <a:pt x="182" y="91"/>
                </a:cubicBezTo>
                <a:cubicBezTo>
                  <a:pt x="182" y="104"/>
                  <a:pt x="179" y="117"/>
                  <a:pt x="173" y="128"/>
                </a:cubicBezTo>
                <a:cubicBezTo>
                  <a:pt x="167" y="140"/>
                  <a:pt x="159" y="150"/>
                  <a:pt x="151" y="159"/>
                </a:cubicBezTo>
                <a:cubicBezTo>
                  <a:pt x="142" y="168"/>
                  <a:pt x="130" y="179"/>
                  <a:pt x="114" y="193"/>
                </a:cubicBezTo>
                <a:cubicBezTo>
                  <a:pt x="103" y="202"/>
                  <a:pt x="88" y="216"/>
                  <a:pt x="68" y="234"/>
                </a:cubicBezTo>
                <a:lnTo>
                  <a:pt x="42" y="261"/>
                </a:lnTo>
                <a:lnTo>
                  <a:pt x="76" y="261"/>
                </a:lnTo>
                <a:cubicBezTo>
                  <a:pt x="125" y="261"/>
                  <a:pt x="150" y="261"/>
                  <a:pt x="153" y="259"/>
                </a:cubicBezTo>
                <a:cubicBezTo>
                  <a:pt x="155" y="258"/>
                  <a:pt x="159" y="244"/>
                  <a:pt x="164" y="218"/>
                </a:cubicBezTo>
                <a:lnTo>
                  <a:pt x="164" y="216"/>
                </a:lnTo>
                <a:lnTo>
                  <a:pt x="182" y="216"/>
                </a:lnTo>
                <a:lnTo>
                  <a:pt x="182" y="218"/>
                </a:lnTo>
                <a:cubicBezTo>
                  <a:pt x="181" y="219"/>
                  <a:pt x="180" y="232"/>
                  <a:pt x="176" y="260"/>
                </a:cubicBezTo>
                <a:cubicBezTo>
                  <a:pt x="172" y="287"/>
                  <a:pt x="170" y="300"/>
                  <a:pt x="169" y="302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4"/>
                </a:lnTo>
                <a:lnTo>
                  <a:pt x="0" y="289"/>
                </a:lnTo>
                <a:cubicBezTo>
                  <a:pt x="0" y="287"/>
                  <a:pt x="1" y="285"/>
                  <a:pt x="3" y="282"/>
                </a:cubicBezTo>
                <a:cubicBezTo>
                  <a:pt x="4" y="280"/>
                  <a:pt x="9" y="274"/>
                  <a:pt x="16" y="266"/>
                </a:cubicBezTo>
                <a:cubicBezTo>
                  <a:pt x="25" y="257"/>
                  <a:pt x="33" y="247"/>
                  <a:pt x="39" y="240"/>
                </a:cubicBezTo>
                <a:cubicBezTo>
                  <a:pt x="42" y="237"/>
                  <a:pt x="47" y="231"/>
                  <a:pt x="54" y="223"/>
                </a:cubicBezTo>
                <a:cubicBezTo>
                  <a:pt x="62" y="215"/>
                  <a:pt x="67" y="209"/>
                  <a:pt x="70" y="206"/>
                </a:cubicBezTo>
                <a:cubicBezTo>
                  <a:pt x="72" y="203"/>
                  <a:pt x="77" y="198"/>
                  <a:pt x="83" y="191"/>
                </a:cubicBezTo>
                <a:cubicBezTo>
                  <a:pt x="89" y="184"/>
                  <a:pt x="93" y="179"/>
                  <a:pt x="96" y="176"/>
                </a:cubicBezTo>
                <a:cubicBezTo>
                  <a:pt x="98" y="173"/>
                  <a:pt x="101" y="168"/>
                  <a:pt x="106" y="162"/>
                </a:cubicBezTo>
                <a:cubicBezTo>
                  <a:pt x="111" y="157"/>
                  <a:pt x="114" y="152"/>
                  <a:pt x="115" y="148"/>
                </a:cubicBezTo>
                <a:cubicBezTo>
                  <a:pt x="118" y="144"/>
                  <a:pt x="121" y="140"/>
                  <a:pt x="123" y="135"/>
                </a:cubicBezTo>
                <a:cubicBezTo>
                  <a:pt x="126" y="130"/>
                  <a:pt x="128" y="125"/>
                  <a:pt x="129" y="120"/>
                </a:cubicBezTo>
                <a:cubicBezTo>
                  <a:pt x="130" y="115"/>
                  <a:pt x="131" y="111"/>
                  <a:pt x="132" y="107"/>
                </a:cubicBezTo>
                <a:cubicBezTo>
                  <a:pt x="133" y="102"/>
                  <a:pt x="134" y="97"/>
                  <a:pt x="134" y="92"/>
                </a:cubicBezTo>
                <a:cubicBezTo>
                  <a:pt x="134" y="73"/>
                  <a:pt x="129" y="56"/>
                  <a:pt x="118" y="42"/>
                </a:cubicBezTo>
                <a:cubicBezTo>
                  <a:pt x="107" y="28"/>
                  <a:pt x="92" y="21"/>
                  <a:pt x="73" y="21"/>
                </a:cubicBezTo>
                <a:cubicBezTo>
                  <a:pt x="63" y="21"/>
                  <a:pt x="55" y="24"/>
                  <a:pt x="47" y="29"/>
                </a:cubicBezTo>
                <a:cubicBezTo>
                  <a:pt x="39" y="34"/>
                  <a:pt x="34" y="39"/>
                  <a:pt x="31" y="44"/>
                </a:cubicBezTo>
                <a:cubicBezTo>
                  <a:pt x="28" y="49"/>
                  <a:pt x="27" y="52"/>
                  <a:pt x="27" y="53"/>
                </a:cubicBezTo>
                <a:lnTo>
                  <a:pt x="29" y="53"/>
                </a:lnTo>
                <a:cubicBezTo>
                  <a:pt x="34" y="53"/>
                  <a:pt x="40" y="55"/>
                  <a:pt x="46" y="59"/>
                </a:cubicBezTo>
                <a:cubicBezTo>
                  <a:pt x="51" y="64"/>
                  <a:pt x="54" y="71"/>
                  <a:pt x="54" y="80"/>
                </a:cubicBezTo>
                <a:cubicBezTo>
                  <a:pt x="54" y="88"/>
                  <a:pt x="52" y="94"/>
                  <a:pt x="47" y="99"/>
                </a:cubicBezTo>
                <a:cubicBezTo>
                  <a:pt x="42" y="104"/>
                  <a:pt x="35" y="107"/>
                  <a:pt x="27" y="10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2426400" y="553608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9"/>
                  <a:pt x="3" y="19"/>
                  <a:pt x="10" y="12"/>
                </a:cubicBezTo>
                <a:cubicBezTo>
                  <a:pt x="17" y="4"/>
                  <a:pt x="27" y="0"/>
                  <a:pt x="39" y="0"/>
                </a:cubicBezTo>
                <a:cubicBezTo>
                  <a:pt x="51" y="0"/>
                  <a:pt x="61" y="6"/>
                  <a:pt x="71" y="16"/>
                </a:cubicBezTo>
                <a:cubicBezTo>
                  <a:pt x="80" y="27"/>
                  <a:pt x="85" y="46"/>
                  <a:pt x="86" y="73"/>
                </a:cubicBezTo>
                <a:cubicBezTo>
                  <a:pt x="86" y="89"/>
                  <a:pt x="84" y="103"/>
                  <a:pt x="80" y="117"/>
                </a:cubicBezTo>
                <a:cubicBezTo>
                  <a:pt x="76" y="131"/>
                  <a:pt x="71" y="144"/>
                  <a:pt x="66" y="154"/>
                </a:cubicBezTo>
                <a:cubicBezTo>
                  <a:pt x="61" y="164"/>
                  <a:pt x="56" y="173"/>
                  <a:pt x="50" y="180"/>
                </a:cubicBezTo>
                <a:cubicBezTo>
                  <a:pt x="44" y="187"/>
                  <a:pt x="39" y="193"/>
                  <a:pt x="34" y="197"/>
                </a:cubicBezTo>
                <a:cubicBezTo>
                  <a:pt x="30" y="202"/>
                  <a:pt x="27" y="204"/>
                  <a:pt x="26" y="203"/>
                </a:cubicBezTo>
                <a:cubicBezTo>
                  <a:pt x="24" y="203"/>
                  <a:pt x="20" y="201"/>
                  <a:pt x="17" y="197"/>
                </a:cubicBezTo>
                <a:cubicBezTo>
                  <a:pt x="13" y="194"/>
                  <a:pt x="11" y="191"/>
                  <a:pt x="11" y="189"/>
                </a:cubicBezTo>
                <a:cubicBezTo>
                  <a:pt x="11" y="187"/>
                  <a:pt x="13" y="184"/>
                  <a:pt x="18" y="179"/>
                </a:cubicBezTo>
                <a:cubicBezTo>
                  <a:pt x="24" y="174"/>
                  <a:pt x="29" y="167"/>
                  <a:pt x="35" y="160"/>
                </a:cubicBezTo>
                <a:cubicBezTo>
                  <a:pt x="41" y="152"/>
                  <a:pt x="46" y="141"/>
                  <a:pt x="52" y="128"/>
                </a:cubicBezTo>
                <a:cubicBezTo>
                  <a:pt x="57" y="114"/>
                  <a:pt x="60" y="98"/>
                  <a:pt x="62" y="81"/>
                </a:cubicBezTo>
                <a:lnTo>
                  <a:pt x="62" y="72"/>
                </a:lnTo>
                <a:lnTo>
                  <a:pt x="61" y="73"/>
                </a:lnTo>
                <a:cubicBezTo>
                  <a:pt x="60" y="73"/>
                  <a:pt x="59" y="74"/>
                  <a:pt x="58" y="74"/>
                </a:cubicBezTo>
                <a:cubicBezTo>
                  <a:pt x="57" y="74"/>
                  <a:pt x="55" y="76"/>
                  <a:pt x="54" y="77"/>
                </a:cubicBezTo>
                <a:cubicBezTo>
                  <a:pt x="53" y="78"/>
                  <a:pt x="51" y="78"/>
                  <a:pt x="48" y="78"/>
                </a:cubicBezTo>
                <a:cubicBezTo>
                  <a:pt x="46" y="78"/>
                  <a:pt x="43" y="78"/>
                  <a:pt x="41" y="79"/>
                </a:cubicBezTo>
                <a:cubicBezTo>
                  <a:pt x="29" y="79"/>
                  <a:pt x="19" y="74"/>
                  <a:pt x="12" y="67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2529000" y="553644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39"/>
                </a:moveTo>
                <a:cubicBezTo>
                  <a:pt x="0" y="29"/>
                  <a:pt x="4" y="20"/>
                  <a:pt x="11" y="11"/>
                </a:cubicBezTo>
                <a:cubicBezTo>
                  <a:pt x="18" y="4"/>
                  <a:pt x="28" y="0"/>
                  <a:pt x="40" y="0"/>
                </a:cubicBezTo>
                <a:cubicBezTo>
                  <a:pt x="50" y="0"/>
                  <a:pt x="59" y="3"/>
                  <a:pt x="67" y="10"/>
                </a:cubicBezTo>
                <a:cubicBezTo>
                  <a:pt x="74" y="18"/>
                  <a:pt x="78" y="27"/>
                  <a:pt x="79" y="39"/>
                </a:cubicBezTo>
                <a:cubicBezTo>
                  <a:pt x="79" y="49"/>
                  <a:pt x="75" y="59"/>
                  <a:pt x="68" y="66"/>
                </a:cubicBezTo>
                <a:cubicBezTo>
                  <a:pt x="61" y="74"/>
                  <a:pt x="51" y="78"/>
                  <a:pt x="40" y="78"/>
                </a:cubicBezTo>
                <a:cubicBezTo>
                  <a:pt x="29" y="78"/>
                  <a:pt x="19" y="74"/>
                  <a:pt x="12" y="67"/>
                </a:cubicBezTo>
                <a:cubicBezTo>
                  <a:pt x="4" y="60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2631600" y="553644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39"/>
                </a:moveTo>
                <a:cubicBezTo>
                  <a:pt x="0" y="29"/>
                  <a:pt x="4" y="20"/>
                  <a:pt x="11" y="11"/>
                </a:cubicBezTo>
                <a:cubicBezTo>
                  <a:pt x="18" y="4"/>
                  <a:pt x="28" y="0"/>
                  <a:pt x="39" y="0"/>
                </a:cubicBezTo>
                <a:cubicBezTo>
                  <a:pt x="50" y="0"/>
                  <a:pt x="59" y="3"/>
                  <a:pt x="67" y="10"/>
                </a:cubicBezTo>
                <a:cubicBezTo>
                  <a:pt x="74" y="18"/>
                  <a:pt x="78" y="27"/>
                  <a:pt x="79" y="39"/>
                </a:cubicBezTo>
                <a:cubicBezTo>
                  <a:pt x="79" y="49"/>
                  <a:pt x="75" y="59"/>
                  <a:pt x="68" y="66"/>
                </a:cubicBezTo>
                <a:cubicBezTo>
                  <a:pt x="61" y="74"/>
                  <a:pt x="51" y="78"/>
                  <a:pt x="39" y="78"/>
                </a:cubicBezTo>
                <a:cubicBezTo>
                  <a:pt x="28" y="78"/>
                  <a:pt x="19" y="74"/>
                  <a:pt x="12" y="67"/>
                </a:cubicBezTo>
                <a:cubicBezTo>
                  <a:pt x="5" y="60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2734200" y="5536440"/>
            <a:ext cx="28440" cy="28080"/>
          </a:xfrm>
          <a:custGeom>
            <a:avLst/>
            <a:gdLst/>
            <a:ahLst/>
            <a:rect l="0" t="0" r="r" b="b"/>
            <a:pathLst>
              <a:path w="79" h="78">
                <a:moveTo>
                  <a:pt x="0" y="39"/>
                </a:moveTo>
                <a:cubicBezTo>
                  <a:pt x="0" y="29"/>
                  <a:pt x="4" y="20"/>
                  <a:pt x="11" y="11"/>
                </a:cubicBezTo>
                <a:cubicBezTo>
                  <a:pt x="18" y="4"/>
                  <a:pt x="28" y="0"/>
                  <a:pt x="39" y="0"/>
                </a:cubicBezTo>
                <a:cubicBezTo>
                  <a:pt x="49" y="0"/>
                  <a:pt x="58" y="3"/>
                  <a:pt x="66" y="10"/>
                </a:cubicBezTo>
                <a:cubicBezTo>
                  <a:pt x="74" y="18"/>
                  <a:pt x="78" y="27"/>
                  <a:pt x="79" y="39"/>
                </a:cubicBezTo>
                <a:cubicBezTo>
                  <a:pt x="79" y="49"/>
                  <a:pt x="75" y="59"/>
                  <a:pt x="68" y="66"/>
                </a:cubicBezTo>
                <a:cubicBezTo>
                  <a:pt x="60" y="74"/>
                  <a:pt x="51" y="78"/>
                  <a:pt x="39" y="78"/>
                </a:cubicBezTo>
                <a:cubicBezTo>
                  <a:pt x="28" y="78"/>
                  <a:pt x="19" y="74"/>
                  <a:pt x="12" y="67"/>
                </a:cubicBezTo>
                <a:cubicBezTo>
                  <a:pt x="5" y="60"/>
                  <a:pt x="1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2836800" y="553608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9"/>
                  <a:pt x="4" y="19"/>
                  <a:pt x="11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50" y="0"/>
                  <a:pt x="62" y="6"/>
                  <a:pt x="71" y="16"/>
                </a:cubicBezTo>
                <a:cubicBezTo>
                  <a:pt x="81" y="27"/>
                  <a:pt x="86" y="46"/>
                  <a:pt x="86" y="73"/>
                </a:cubicBezTo>
                <a:cubicBezTo>
                  <a:pt x="86" y="89"/>
                  <a:pt x="84" y="103"/>
                  <a:pt x="80" y="117"/>
                </a:cubicBezTo>
                <a:cubicBezTo>
                  <a:pt x="76" y="131"/>
                  <a:pt x="72" y="144"/>
                  <a:pt x="67" y="154"/>
                </a:cubicBezTo>
                <a:cubicBezTo>
                  <a:pt x="62" y="164"/>
                  <a:pt x="55" y="173"/>
                  <a:pt x="49" y="180"/>
                </a:cubicBezTo>
                <a:cubicBezTo>
                  <a:pt x="43" y="187"/>
                  <a:pt x="38" y="193"/>
                  <a:pt x="34" y="197"/>
                </a:cubicBezTo>
                <a:cubicBezTo>
                  <a:pt x="30" y="202"/>
                  <a:pt x="27" y="204"/>
                  <a:pt x="25" y="203"/>
                </a:cubicBezTo>
                <a:cubicBezTo>
                  <a:pt x="24" y="203"/>
                  <a:pt x="21" y="201"/>
                  <a:pt x="17" y="197"/>
                </a:cubicBezTo>
                <a:cubicBezTo>
                  <a:pt x="13" y="194"/>
                  <a:pt x="11" y="191"/>
                  <a:pt x="11" y="189"/>
                </a:cubicBezTo>
                <a:cubicBezTo>
                  <a:pt x="11" y="187"/>
                  <a:pt x="14" y="184"/>
                  <a:pt x="18" y="179"/>
                </a:cubicBezTo>
                <a:cubicBezTo>
                  <a:pt x="23" y="174"/>
                  <a:pt x="28" y="167"/>
                  <a:pt x="34" y="160"/>
                </a:cubicBezTo>
                <a:cubicBezTo>
                  <a:pt x="40" y="152"/>
                  <a:pt x="46" y="141"/>
                  <a:pt x="51" y="128"/>
                </a:cubicBezTo>
                <a:cubicBezTo>
                  <a:pt x="56" y="114"/>
                  <a:pt x="61" y="98"/>
                  <a:pt x="62" y="81"/>
                </a:cubicBezTo>
                <a:lnTo>
                  <a:pt x="62" y="72"/>
                </a:lnTo>
                <a:lnTo>
                  <a:pt x="62" y="73"/>
                </a:lnTo>
                <a:cubicBezTo>
                  <a:pt x="61" y="73"/>
                  <a:pt x="60" y="74"/>
                  <a:pt x="59" y="74"/>
                </a:cubicBezTo>
                <a:cubicBezTo>
                  <a:pt x="56" y="74"/>
                  <a:pt x="55" y="76"/>
                  <a:pt x="54" y="77"/>
                </a:cubicBezTo>
                <a:cubicBezTo>
                  <a:pt x="52" y="78"/>
                  <a:pt x="50" y="78"/>
                  <a:pt x="48" y="78"/>
                </a:cubicBezTo>
                <a:cubicBezTo>
                  <a:pt x="45" y="78"/>
                  <a:pt x="43" y="78"/>
                  <a:pt x="40" y="79"/>
                </a:cubicBezTo>
                <a:cubicBezTo>
                  <a:pt x="29" y="79"/>
                  <a:pt x="19" y="74"/>
                  <a:pt x="12" y="67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2926440" y="5461920"/>
            <a:ext cx="154800" cy="105120"/>
          </a:xfrm>
          <a:custGeom>
            <a:avLst/>
            <a:gdLst/>
            <a:ahLst/>
            <a:rect l="0" t="0" r="r" b="b"/>
            <a:pathLst>
              <a:path w="430" h="292">
                <a:moveTo>
                  <a:pt x="359" y="37"/>
                </a:moveTo>
                <a:cubicBezTo>
                  <a:pt x="359" y="28"/>
                  <a:pt x="364" y="20"/>
                  <a:pt x="372" y="12"/>
                </a:cubicBezTo>
                <a:cubicBezTo>
                  <a:pt x="380" y="4"/>
                  <a:pt x="389" y="0"/>
                  <a:pt x="399" y="0"/>
                </a:cubicBezTo>
                <a:cubicBezTo>
                  <a:pt x="406" y="0"/>
                  <a:pt x="413" y="4"/>
                  <a:pt x="420" y="11"/>
                </a:cubicBezTo>
                <a:cubicBezTo>
                  <a:pt x="426" y="19"/>
                  <a:pt x="430" y="31"/>
                  <a:pt x="430" y="48"/>
                </a:cubicBezTo>
                <a:cubicBezTo>
                  <a:pt x="430" y="60"/>
                  <a:pt x="426" y="85"/>
                  <a:pt x="418" y="123"/>
                </a:cubicBezTo>
                <a:cubicBezTo>
                  <a:pt x="411" y="147"/>
                  <a:pt x="406" y="166"/>
                  <a:pt x="401" y="182"/>
                </a:cubicBezTo>
                <a:cubicBezTo>
                  <a:pt x="395" y="197"/>
                  <a:pt x="388" y="214"/>
                  <a:pt x="378" y="234"/>
                </a:cubicBezTo>
                <a:cubicBezTo>
                  <a:pt x="368" y="253"/>
                  <a:pt x="357" y="267"/>
                  <a:pt x="343" y="277"/>
                </a:cubicBezTo>
                <a:cubicBezTo>
                  <a:pt x="329" y="287"/>
                  <a:pt x="314" y="292"/>
                  <a:pt x="297" y="292"/>
                </a:cubicBezTo>
                <a:cubicBezTo>
                  <a:pt x="278" y="292"/>
                  <a:pt x="261" y="288"/>
                  <a:pt x="247" y="282"/>
                </a:cubicBezTo>
                <a:cubicBezTo>
                  <a:pt x="232" y="275"/>
                  <a:pt x="222" y="266"/>
                  <a:pt x="214" y="254"/>
                </a:cubicBezTo>
                <a:cubicBezTo>
                  <a:pt x="214" y="254"/>
                  <a:pt x="213" y="255"/>
                  <a:pt x="212" y="257"/>
                </a:cubicBezTo>
                <a:cubicBezTo>
                  <a:pt x="195" y="280"/>
                  <a:pt x="173" y="292"/>
                  <a:pt x="148" y="292"/>
                </a:cubicBezTo>
                <a:cubicBezTo>
                  <a:pt x="137" y="292"/>
                  <a:pt x="126" y="291"/>
                  <a:pt x="116" y="288"/>
                </a:cubicBezTo>
                <a:cubicBezTo>
                  <a:pt x="106" y="285"/>
                  <a:pt x="96" y="281"/>
                  <a:pt x="86" y="276"/>
                </a:cubicBezTo>
                <a:cubicBezTo>
                  <a:pt x="76" y="270"/>
                  <a:pt x="68" y="262"/>
                  <a:pt x="62" y="251"/>
                </a:cubicBezTo>
                <a:cubicBezTo>
                  <a:pt x="56" y="240"/>
                  <a:pt x="53" y="226"/>
                  <a:pt x="53" y="210"/>
                </a:cubicBezTo>
                <a:cubicBezTo>
                  <a:pt x="53" y="187"/>
                  <a:pt x="61" y="156"/>
                  <a:pt x="75" y="117"/>
                </a:cubicBezTo>
                <a:cubicBezTo>
                  <a:pt x="90" y="76"/>
                  <a:pt x="97" y="51"/>
                  <a:pt x="98" y="41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36"/>
                  <a:pt x="98" y="33"/>
                  <a:pt x="98" y="32"/>
                </a:cubicBezTo>
                <a:cubicBezTo>
                  <a:pt x="98" y="31"/>
                  <a:pt x="97" y="29"/>
                  <a:pt x="95" y="27"/>
                </a:cubicBezTo>
                <a:cubicBezTo>
                  <a:pt x="93" y="26"/>
                  <a:pt x="91" y="25"/>
                  <a:pt x="88" y="25"/>
                </a:cubicBezTo>
                <a:lnTo>
                  <a:pt x="85" y="25"/>
                </a:lnTo>
                <a:cubicBezTo>
                  <a:pt x="76" y="25"/>
                  <a:pt x="67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3"/>
                  <a:pt x="31" y="82"/>
                  <a:pt x="28" y="90"/>
                </a:cubicBezTo>
                <a:cubicBezTo>
                  <a:pt x="26" y="99"/>
                  <a:pt x="24" y="103"/>
                  <a:pt x="23" y="104"/>
                </a:cubicBezTo>
                <a:cubicBezTo>
                  <a:pt x="22" y="105"/>
                  <a:pt x="19" y="107"/>
                  <a:pt x="13" y="107"/>
                </a:cubicBezTo>
                <a:lnTo>
                  <a:pt x="4" y="107"/>
                </a:lnTo>
                <a:cubicBezTo>
                  <a:pt x="1" y="103"/>
                  <a:pt x="0" y="101"/>
                  <a:pt x="0" y="100"/>
                </a:cubicBezTo>
                <a:cubicBezTo>
                  <a:pt x="0" y="97"/>
                  <a:pt x="2" y="91"/>
                  <a:pt x="5" y="82"/>
                </a:cubicBezTo>
                <a:cubicBezTo>
                  <a:pt x="9" y="72"/>
                  <a:pt x="14" y="62"/>
                  <a:pt x="20" y="49"/>
                </a:cubicBezTo>
                <a:cubicBezTo>
                  <a:pt x="26" y="37"/>
                  <a:pt x="36" y="26"/>
                  <a:pt x="48" y="16"/>
                </a:cubicBezTo>
                <a:cubicBezTo>
                  <a:pt x="61" y="6"/>
                  <a:pt x="74" y="1"/>
                  <a:pt x="90" y="1"/>
                </a:cubicBezTo>
                <a:cubicBezTo>
                  <a:pt x="108" y="1"/>
                  <a:pt x="122" y="6"/>
                  <a:pt x="132" y="17"/>
                </a:cubicBezTo>
                <a:cubicBezTo>
                  <a:pt x="142" y="28"/>
                  <a:pt x="147" y="40"/>
                  <a:pt x="147" y="54"/>
                </a:cubicBezTo>
                <a:cubicBezTo>
                  <a:pt x="147" y="62"/>
                  <a:pt x="140" y="85"/>
                  <a:pt x="126" y="125"/>
                </a:cubicBezTo>
                <a:cubicBezTo>
                  <a:pt x="112" y="163"/>
                  <a:pt x="105" y="193"/>
                  <a:pt x="105" y="214"/>
                </a:cubicBezTo>
                <a:cubicBezTo>
                  <a:pt x="105" y="233"/>
                  <a:pt x="109" y="247"/>
                  <a:pt x="118" y="255"/>
                </a:cubicBezTo>
                <a:cubicBezTo>
                  <a:pt x="127" y="263"/>
                  <a:pt x="138" y="268"/>
                  <a:pt x="152" y="268"/>
                </a:cubicBezTo>
                <a:cubicBezTo>
                  <a:pt x="170" y="268"/>
                  <a:pt x="187" y="255"/>
                  <a:pt x="201" y="229"/>
                </a:cubicBezTo>
                <a:lnTo>
                  <a:pt x="204" y="223"/>
                </a:lnTo>
                <a:lnTo>
                  <a:pt x="204" y="209"/>
                </a:lnTo>
                <a:cubicBezTo>
                  <a:pt x="204" y="207"/>
                  <a:pt x="204" y="205"/>
                  <a:pt x="204" y="203"/>
                </a:cubicBezTo>
                <a:cubicBezTo>
                  <a:pt x="204" y="200"/>
                  <a:pt x="204" y="198"/>
                  <a:pt x="205" y="198"/>
                </a:cubicBezTo>
                <a:cubicBezTo>
                  <a:pt x="205" y="197"/>
                  <a:pt x="205" y="195"/>
                  <a:pt x="205" y="193"/>
                </a:cubicBezTo>
                <a:cubicBezTo>
                  <a:pt x="205" y="191"/>
                  <a:pt x="205" y="189"/>
                  <a:pt x="206" y="187"/>
                </a:cubicBezTo>
                <a:cubicBezTo>
                  <a:pt x="206" y="186"/>
                  <a:pt x="207" y="183"/>
                  <a:pt x="208" y="179"/>
                </a:cubicBezTo>
                <a:cubicBezTo>
                  <a:pt x="209" y="175"/>
                  <a:pt x="209" y="172"/>
                  <a:pt x="210" y="168"/>
                </a:cubicBezTo>
                <a:cubicBezTo>
                  <a:pt x="210" y="165"/>
                  <a:pt x="211" y="160"/>
                  <a:pt x="214" y="153"/>
                </a:cubicBezTo>
                <a:cubicBezTo>
                  <a:pt x="216" y="146"/>
                  <a:pt x="218" y="139"/>
                  <a:pt x="220" y="132"/>
                </a:cubicBezTo>
                <a:cubicBezTo>
                  <a:pt x="221" y="125"/>
                  <a:pt x="223" y="116"/>
                  <a:pt x="227" y="104"/>
                </a:cubicBezTo>
                <a:cubicBezTo>
                  <a:pt x="239" y="55"/>
                  <a:pt x="246" y="29"/>
                  <a:pt x="248" y="25"/>
                </a:cubicBezTo>
                <a:cubicBezTo>
                  <a:pt x="253" y="13"/>
                  <a:pt x="263" y="7"/>
                  <a:pt x="275" y="7"/>
                </a:cubicBezTo>
                <a:cubicBezTo>
                  <a:pt x="284" y="7"/>
                  <a:pt x="289" y="10"/>
                  <a:pt x="292" y="14"/>
                </a:cubicBezTo>
                <a:cubicBezTo>
                  <a:pt x="295" y="18"/>
                  <a:pt x="297" y="22"/>
                  <a:pt x="297" y="26"/>
                </a:cubicBezTo>
                <a:cubicBezTo>
                  <a:pt x="297" y="32"/>
                  <a:pt x="291" y="59"/>
                  <a:pt x="279" y="109"/>
                </a:cubicBezTo>
                <a:cubicBezTo>
                  <a:pt x="266" y="158"/>
                  <a:pt x="259" y="186"/>
                  <a:pt x="258" y="194"/>
                </a:cubicBezTo>
                <a:cubicBezTo>
                  <a:pt x="257" y="198"/>
                  <a:pt x="257" y="206"/>
                  <a:pt x="257" y="216"/>
                </a:cubicBezTo>
                <a:lnTo>
                  <a:pt x="257" y="221"/>
                </a:lnTo>
                <a:cubicBezTo>
                  <a:pt x="257" y="227"/>
                  <a:pt x="258" y="233"/>
                  <a:pt x="259" y="239"/>
                </a:cubicBezTo>
                <a:cubicBezTo>
                  <a:pt x="260" y="245"/>
                  <a:pt x="264" y="251"/>
                  <a:pt x="271" y="258"/>
                </a:cubicBezTo>
                <a:cubicBezTo>
                  <a:pt x="278" y="264"/>
                  <a:pt x="287" y="268"/>
                  <a:pt x="300" y="268"/>
                </a:cubicBezTo>
                <a:cubicBezTo>
                  <a:pt x="330" y="268"/>
                  <a:pt x="354" y="242"/>
                  <a:pt x="372" y="190"/>
                </a:cubicBezTo>
                <a:cubicBezTo>
                  <a:pt x="376" y="180"/>
                  <a:pt x="380" y="166"/>
                  <a:pt x="385" y="148"/>
                </a:cubicBezTo>
                <a:cubicBezTo>
                  <a:pt x="390" y="130"/>
                  <a:pt x="392" y="117"/>
                  <a:pt x="393" y="110"/>
                </a:cubicBezTo>
                <a:cubicBezTo>
                  <a:pt x="393" y="95"/>
                  <a:pt x="390" y="84"/>
                  <a:pt x="385" y="75"/>
                </a:cubicBezTo>
                <a:cubicBezTo>
                  <a:pt x="379" y="67"/>
                  <a:pt x="373" y="60"/>
                  <a:pt x="368" y="55"/>
                </a:cubicBezTo>
                <a:cubicBezTo>
                  <a:pt x="362" y="49"/>
                  <a:pt x="359" y="43"/>
                  <a:pt x="359" y="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3097800" y="5526720"/>
            <a:ext cx="136800" cy="74160"/>
          </a:xfrm>
          <a:custGeom>
            <a:avLst/>
            <a:gdLst/>
            <a:ahLst/>
            <a:rect l="0" t="0" r="r" b="b"/>
            <a:pathLst>
              <a:path w="380" h="206">
                <a:moveTo>
                  <a:pt x="0" y="70"/>
                </a:moveTo>
                <a:cubicBezTo>
                  <a:pt x="1" y="68"/>
                  <a:pt x="1" y="66"/>
                  <a:pt x="2" y="63"/>
                </a:cubicBezTo>
                <a:cubicBezTo>
                  <a:pt x="2" y="60"/>
                  <a:pt x="4" y="54"/>
                  <a:pt x="7" y="45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8"/>
                  <a:pt x="24" y="13"/>
                  <a:pt x="31" y="7"/>
                </a:cubicBezTo>
                <a:cubicBezTo>
                  <a:pt x="37" y="2"/>
                  <a:pt x="44" y="-1"/>
                  <a:pt x="51" y="0"/>
                </a:cubicBezTo>
                <a:cubicBezTo>
                  <a:pt x="57" y="0"/>
                  <a:pt x="64" y="1"/>
                  <a:pt x="70" y="3"/>
                </a:cubicBezTo>
                <a:cubicBezTo>
                  <a:pt x="77" y="5"/>
                  <a:pt x="81" y="7"/>
                  <a:pt x="84" y="11"/>
                </a:cubicBezTo>
                <a:cubicBezTo>
                  <a:pt x="87" y="15"/>
                  <a:pt x="89" y="18"/>
                  <a:pt x="91" y="21"/>
                </a:cubicBezTo>
                <a:cubicBezTo>
                  <a:pt x="93" y="24"/>
                  <a:pt x="94" y="27"/>
                  <a:pt x="95" y="30"/>
                </a:cubicBezTo>
                <a:lnTo>
                  <a:pt x="96" y="33"/>
                </a:lnTo>
                <a:lnTo>
                  <a:pt x="96" y="34"/>
                </a:lnTo>
                <a:lnTo>
                  <a:pt x="101" y="29"/>
                </a:lnTo>
                <a:cubicBezTo>
                  <a:pt x="119" y="9"/>
                  <a:pt x="140" y="0"/>
                  <a:pt x="165" y="0"/>
                </a:cubicBezTo>
                <a:cubicBezTo>
                  <a:pt x="170" y="0"/>
                  <a:pt x="175" y="0"/>
                  <a:pt x="179" y="1"/>
                </a:cubicBezTo>
                <a:cubicBezTo>
                  <a:pt x="183" y="1"/>
                  <a:pt x="187" y="2"/>
                  <a:pt x="191" y="4"/>
                </a:cubicBezTo>
                <a:cubicBezTo>
                  <a:pt x="194" y="5"/>
                  <a:pt x="197" y="7"/>
                  <a:pt x="199" y="8"/>
                </a:cubicBezTo>
                <a:cubicBezTo>
                  <a:pt x="202" y="10"/>
                  <a:pt x="204" y="12"/>
                  <a:pt x="206" y="14"/>
                </a:cubicBezTo>
                <a:cubicBezTo>
                  <a:pt x="209" y="16"/>
                  <a:pt x="210" y="18"/>
                  <a:pt x="211" y="20"/>
                </a:cubicBezTo>
                <a:cubicBezTo>
                  <a:pt x="211" y="21"/>
                  <a:pt x="213" y="23"/>
                  <a:pt x="214" y="25"/>
                </a:cubicBezTo>
                <a:cubicBezTo>
                  <a:pt x="216" y="28"/>
                  <a:pt x="217" y="29"/>
                  <a:pt x="216" y="31"/>
                </a:cubicBezTo>
                <a:cubicBezTo>
                  <a:pt x="216" y="32"/>
                  <a:pt x="216" y="34"/>
                  <a:pt x="218" y="35"/>
                </a:cubicBezTo>
                <a:cubicBezTo>
                  <a:pt x="219" y="36"/>
                  <a:pt x="219" y="37"/>
                  <a:pt x="218" y="38"/>
                </a:cubicBezTo>
                <a:lnTo>
                  <a:pt x="222" y="34"/>
                </a:lnTo>
                <a:cubicBezTo>
                  <a:pt x="241" y="11"/>
                  <a:pt x="264" y="0"/>
                  <a:pt x="291" y="0"/>
                </a:cubicBezTo>
                <a:cubicBezTo>
                  <a:pt x="307" y="0"/>
                  <a:pt x="320" y="4"/>
                  <a:pt x="330" y="12"/>
                </a:cubicBezTo>
                <a:cubicBezTo>
                  <a:pt x="340" y="20"/>
                  <a:pt x="345" y="32"/>
                  <a:pt x="345" y="48"/>
                </a:cubicBezTo>
                <a:cubicBezTo>
                  <a:pt x="345" y="63"/>
                  <a:pt x="340" y="87"/>
                  <a:pt x="328" y="119"/>
                </a:cubicBezTo>
                <a:cubicBezTo>
                  <a:pt x="317" y="153"/>
                  <a:pt x="311" y="172"/>
                  <a:pt x="311" y="178"/>
                </a:cubicBezTo>
                <a:cubicBezTo>
                  <a:pt x="311" y="183"/>
                  <a:pt x="312" y="185"/>
                  <a:pt x="313" y="187"/>
                </a:cubicBezTo>
                <a:cubicBezTo>
                  <a:pt x="314" y="188"/>
                  <a:pt x="317" y="189"/>
                  <a:pt x="320" y="189"/>
                </a:cubicBezTo>
                <a:cubicBezTo>
                  <a:pt x="329" y="189"/>
                  <a:pt x="336" y="185"/>
                  <a:pt x="344" y="176"/>
                </a:cubicBezTo>
                <a:cubicBezTo>
                  <a:pt x="351" y="167"/>
                  <a:pt x="357" y="154"/>
                  <a:pt x="361" y="138"/>
                </a:cubicBezTo>
                <a:cubicBezTo>
                  <a:pt x="362" y="135"/>
                  <a:pt x="363" y="133"/>
                  <a:pt x="364" y="133"/>
                </a:cubicBezTo>
                <a:cubicBezTo>
                  <a:pt x="365" y="132"/>
                  <a:pt x="367" y="132"/>
                  <a:pt x="371" y="132"/>
                </a:cubicBezTo>
                <a:cubicBezTo>
                  <a:pt x="377" y="132"/>
                  <a:pt x="380" y="133"/>
                  <a:pt x="380" y="135"/>
                </a:cubicBezTo>
                <a:cubicBezTo>
                  <a:pt x="380" y="136"/>
                  <a:pt x="380" y="138"/>
                  <a:pt x="379" y="142"/>
                </a:cubicBezTo>
                <a:cubicBezTo>
                  <a:pt x="376" y="151"/>
                  <a:pt x="373" y="159"/>
                  <a:pt x="369" y="168"/>
                </a:cubicBezTo>
                <a:cubicBezTo>
                  <a:pt x="364" y="176"/>
                  <a:pt x="357" y="185"/>
                  <a:pt x="348" y="193"/>
                </a:cubicBezTo>
                <a:cubicBezTo>
                  <a:pt x="338" y="202"/>
                  <a:pt x="328" y="206"/>
                  <a:pt x="316" y="206"/>
                </a:cubicBezTo>
                <a:cubicBezTo>
                  <a:pt x="302" y="206"/>
                  <a:pt x="292" y="201"/>
                  <a:pt x="286" y="193"/>
                </a:cubicBezTo>
                <a:cubicBezTo>
                  <a:pt x="279" y="185"/>
                  <a:pt x="275" y="177"/>
                  <a:pt x="275" y="168"/>
                </a:cubicBezTo>
                <a:cubicBezTo>
                  <a:pt x="275" y="162"/>
                  <a:pt x="282" y="144"/>
                  <a:pt x="292" y="113"/>
                </a:cubicBezTo>
                <a:cubicBezTo>
                  <a:pt x="303" y="82"/>
                  <a:pt x="309" y="59"/>
                  <a:pt x="309" y="44"/>
                </a:cubicBezTo>
                <a:cubicBezTo>
                  <a:pt x="309" y="26"/>
                  <a:pt x="303" y="17"/>
                  <a:pt x="289" y="17"/>
                </a:cubicBezTo>
                <a:lnTo>
                  <a:pt x="287" y="17"/>
                </a:lnTo>
                <a:cubicBezTo>
                  <a:pt x="260" y="17"/>
                  <a:pt x="238" y="32"/>
                  <a:pt x="220" y="63"/>
                </a:cubicBezTo>
                <a:lnTo>
                  <a:pt x="217" y="68"/>
                </a:lnTo>
                <a:lnTo>
                  <a:pt x="202" y="130"/>
                </a:lnTo>
                <a:cubicBezTo>
                  <a:pt x="192" y="169"/>
                  <a:pt x="186" y="191"/>
                  <a:pt x="185" y="194"/>
                </a:cubicBezTo>
                <a:cubicBezTo>
                  <a:pt x="181" y="202"/>
                  <a:pt x="174" y="206"/>
                  <a:pt x="165" y="206"/>
                </a:cubicBezTo>
                <a:cubicBezTo>
                  <a:pt x="161" y="206"/>
                  <a:pt x="158" y="205"/>
                  <a:pt x="156" y="203"/>
                </a:cubicBezTo>
                <a:cubicBezTo>
                  <a:pt x="153" y="201"/>
                  <a:pt x="152" y="199"/>
                  <a:pt x="151" y="197"/>
                </a:cubicBezTo>
                <a:cubicBezTo>
                  <a:pt x="150" y="196"/>
                  <a:pt x="150" y="194"/>
                  <a:pt x="150" y="193"/>
                </a:cubicBezTo>
                <a:cubicBezTo>
                  <a:pt x="150" y="190"/>
                  <a:pt x="155" y="168"/>
                  <a:pt x="165" y="128"/>
                </a:cubicBezTo>
                <a:lnTo>
                  <a:pt x="181" y="61"/>
                </a:lnTo>
                <a:cubicBezTo>
                  <a:pt x="182" y="56"/>
                  <a:pt x="183" y="51"/>
                  <a:pt x="183" y="44"/>
                </a:cubicBezTo>
                <a:cubicBezTo>
                  <a:pt x="183" y="26"/>
                  <a:pt x="176" y="17"/>
                  <a:pt x="163" y="17"/>
                </a:cubicBezTo>
                <a:lnTo>
                  <a:pt x="160" y="17"/>
                </a:lnTo>
                <a:cubicBezTo>
                  <a:pt x="134" y="17"/>
                  <a:pt x="113" y="32"/>
                  <a:pt x="95" y="63"/>
                </a:cubicBezTo>
                <a:lnTo>
                  <a:pt x="91" y="68"/>
                </a:lnTo>
                <a:lnTo>
                  <a:pt x="77" y="130"/>
                </a:lnTo>
                <a:cubicBezTo>
                  <a:pt x="67" y="169"/>
                  <a:pt x="61" y="191"/>
                  <a:pt x="59" y="194"/>
                </a:cubicBezTo>
                <a:cubicBezTo>
                  <a:pt x="55" y="202"/>
                  <a:pt x="49" y="206"/>
                  <a:pt x="40" y="206"/>
                </a:cubicBezTo>
                <a:cubicBezTo>
                  <a:pt x="36" y="206"/>
                  <a:pt x="33" y="205"/>
                  <a:pt x="30" y="203"/>
                </a:cubicBezTo>
                <a:cubicBezTo>
                  <a:pt x="28" y="201"/>
                  <a:pt x="26" y="200"/>
                  <a:pt x="25" y="198"/>
                </a:cubicBezTo>
                <a:cubicBezTo>
                  <a:pt x="24" y="196"/>
                  <a:pt x="24" y="194"/>
                  <a:pt x="24" y="193"/>
                </a:cubicBezTo>
                <a:cubicBezTo>
                  <a:pt x="24" y="189"/>
                  <a:pt x="30" y="165"/>
                  <a:pt x="42" y="118"/>
                </a:cubicBezTo>
                <a:cubicBezTo>
                  <a:pt x="53" y="71"/>
                  <a:pt x="59" y="47"/>
                  <a:pt x="59" y="45"/>
                </a:cubicBezTo>
                <a:cubicBezTo>
                  <a:pt x="60" y="40"/>
                  <a:pt x="61" y="36"/>
                  <a:pt x="61" y="33"/>
                </a:cubicBezTo>
                <a:cubicBezTo>
                  <a:pt x="61" y="22"/>
                  <a:pt x="57" y="16"/>
                  <a:pt x="49" y="16"/>
                </a:cubicBezTo>
                <a:cubicBezTo>
                  <a:pt x="43" y="16"/>
                  <a:pt x="37" y="21"/>
                  <a:pt x="33" y="29"/>
                </a:cubicBezTo>
                <a:cubicBezTo>
                  <a:pt x="28" y="38"/>
                  <a:pt x="25" y="47"/>
                  <a:pt x="22" y="57"/>
                </a:cubicBezTo>
                <a:cubicBezTo>
                  <a:pt x="20" y="67"/>
                  <a:pt x="18" y="72"/>
                  <a:pt x="17" y="73"/>
                </a:cubicBezTo>
                <a:cubicBezTo>
                  <a:pt x="16" y="74"/>
                  <a:pt x="14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3261960" y="539100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9" y="52"/>
                  <a:pt x="109" y="98"/>
                  <a:pt x="127" y="152"/>
                </a:cubicBezTo>
                <a:cubicBezTo>
                  <a:pt x="145" y="207"/>
                  <a:pt x="154" y="263"/>
                  <a:pt x="154" y="322"/>
                </a:cubicBezTo>
                <a:cubicBezTo>
                  <a:pt x="154" y="351"/>
                  <a:pt x="152" y="379"/>
                  <a:pt x="148" y="406"/>
                </a:cubicBezTo>
                <a:cubicBezTo>
                  <a:pt x="144" y="432"/>
                  <a:pt x="139" y="455"/>
                  <a:pt x="133" y="474"/>
                </a:cubicBezTo>
                <a:cubicBezTo>
                  <a:pt x="128" y="493"/>
                  <a:pt x="120" y="512"/>
                  <a:pt x="110" y="531"/>
                </a:cubicBezTo>
                <a:cubicBezTo>
                  <a:pt x="99" y="549"/>
                  <a:pt x="91" y="564"/>
                  <a:pt x="85" y="574"/>
                </a:cubicBezTo>
                <a:cubicBezTo>
                  <a:pt x="79" y="583"/>
                  <a:pt x="70" y="594"/>
                  <a:pt x="59" y="606"/>
                </a:cubicBezTo>
                <a:cubicBezTo>
                  <a:pt x="47" y="618"/>
                  <a:pt x="40" y="625"/>
                  <a:pt x="37" y="627"/>
                </a:cubicBezTo>
                <a:cubicBezTo>
                  <a:pt x="35" y="630"/>
                  <a:pt x="30" y="634"/>
                  <a:pt x="23" y="640"/>
                </a:cubicBezTo>
                <a:cubicBezTo>
                  <a:pt x="21" y="641"/>
                  <a:pt x="21" y="642"/>
                  <a:pt x="20" y="642"/>
                </a:cubicBezTo>
                <a:lnTo>
                  <a:pt x="12" y="642"/>
                </a:lnTo>
                <a:cubicBezTo>
                  <a:pt x="9" y="642"/>
                  <a:pt x="7" y="642"/>
                  <a:pt x="5" y="642"/>
                </a:cubicBezTo>
                <a:cubicBezTo>
                  <a:pt x="4" y="642"/>
                  <a:pt x="3" y="641"/>
                  <a:pt x="2" y="640"/>
                </a:cubicBezTo>
                <a:cubicBezTo>
                  <a:pt x="1" y="639"/>
                  <a:pt x="1" y="637"/>
                  <a:pt x="0" y="634"/>
                </a:cubicBezTo>
                <a:cubicBezTo>
                  <a:pt x="1" y="634"/>
                  <a:pt x="3" y="631"/>
                  <a:pt x="7" y="626"/>
                </a:cubicBezTo>
                <a:cubicBezTo>
                  <a:pt x="75" y="557"/>
                  <a:pt x="108" y="456"/>
                  <a:pt x="108" y="322"/>
                </a:cubicBezTo>
                <a:cubicBezTo>
                  <a:pt x="108" y="187"/>
                  <a:pt x="75" y="85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5040720" y="5073120"/>
            <a:ext cx="4014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, где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8" name=""/>
          <p:cNvSpPr txBox="1"/>
          <p:nvPr/>
        </p:nvSpPr>
        <p:spPr>
          <a:xfrm>
            <a:off x="747720" y="1979280"/>
            <a:ext cx="403308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Источники и литература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9" name=""/>
          <p:cNvSpPr txBox="1"/>
          <p:nvPr/>
        </p:nvSpPr>
        <p:spPr>
          <a:xfrm>
            <a:off x="747720" y="2688120"/>
            <a:ext cx="154152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Литература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0" name=""/>
          <p:cNvSpPr txBox="1"/>
          <p:nvPr/>
        </p:nvSpPr>
        <p:spPr>
          <a:xfrm>
            <a:off x="919080" y="3244320"/>
            <a:ext cx="6102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1. Hastie, Tibshirani, Friedman "The Elements of Statistical Learning"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1" name=""/>
          <p:cNvSpPr txBox="1"/>
          <p:nvPr/>
        </p:nvSpPr>
        <p:spPr>
          <a:xfrm>
            <a:off x="919080" y="3577680"/>
            <a:ext cx="66819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2. James, Witten, Hastie, Tibshirani "An Introduction to Statistical Learning"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2" name=""/>
          <p:cNvSpPr txBox="1"/>
          <p:nvPr/>
        </p:nvSpPr>
        <p:spPr>
          <a:xfrm>
            <a:off x="919080" y="3911040"/>
            <a:ext cx="4005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3. Andrew Ng "Machine Learning" (Coursera)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3" name=""/>
          <p:cNvSpPr txBox="1"/>
          <p:nvPr/>
        </p:nvSpPr>
        <p:spPr>
          <a:xfrm>
            <a:off x="919080" y="4244400"/>
            <a:ext cx="4356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4. Sebastian Raschka "Python Machine Learning"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4" name=""/>
          <p:cNvSpPr txBox="1"/>
          <p:nvPr/>
        </p:nvSpPr>
        <p:spPr>
          <a:xfrm>
            <a:off x="919080" y="4577760"/>
            <a:ext cx="3486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5. Документация sklearn.linear_model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5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6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7" name=""/>
          <p:cNvSpPr txBox="1"/>
          <p:nvPr/>
        </p:nvSpPr>
        <p:spPr>
          <a:xfrm>
            <a:off x="11644560" y="6327720"/>
            <a:ext cx="26136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30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747720" y="1855440"/>
            <a:ext cx="86508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Как измерить качество? Метрики регрессии (Часть 1)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33120" y="32191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7"/>
                  <a:pt x="175" y="47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747720" y="2564280"/>
            <a:ext cx="603576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Ошибка предсказания: Функция потерь (Loss)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2980800" y="3218400"/>
            <a:ext cx="90360" cy="105120"/>
          </a:xfrm>
          <a:custGeom>
            <a:avLst/>
            <a:gdLst/>
            <a:ahLst/>
            <a:rect l="0" t="0" r="r" b="b"/>
            <a:pathLst>
              <a:path w="251" h="292">
                <a:moveTo>
                  <a:pt x="0" y="176"/>
                </a:moveTo>
                <a:cubicBezTo>
                  <a:pt x="0" y="152"/>
                  <a:pt x="4" y="130"/>
                  <a:pt x="12" y="109"/>
                </a:cubicBezTo>
                <a:cubicBezTo>
                  <a:pt x="20" y="89"/>
                  <a:pt x="31" y="73"/>
                  <a:pt x="44" y="59"/>
                </a:cubicBezTo>
                <a:cubicBezTo>
                  <a:pt x="56" y="46"/>
                  <a:pt x="71" y="35"/>
                  <a:pt x="87" y="26"/>
                </a:cubicBezTo>
                <a:cubicBezTo>
                  <a:pt x="103" y="17"/>
                  <a:pt x="118" y="10"/>
                  <a:pt x="132" y="6"/>
                </a:cubicBezTo>
                <a:cubicBezTo>
                  <a:pt x="147" y="2"/>
                  <a:pt x="160" y="0"/>
                  <a:pt x="173" y="0"/>
                </a:cubicBezTo>
                <a:lnTo>
                  <a:pt x="175" y="0"/>
                </a:lnTo>
                <a:cubicBezTo>
                  <a:pt x="194" y="0"/>
                  <a:pt x="211" y="5"/>
                  <a:pt x="225" y="14"/>
                </a:cubicBezTo>
                <a:cubicBezTo>
                  <a:pt x="239" y="24"/>
                  <a:pt x="246" y="38"/>
                  <a:pt x="246" y="56"/>
                </a:cubicBezTo>
                <a:cubicBezTo>
                  <a:pt x="246" y="95"/>
                  <a:pt x="222" y="120"/>
                  <a:pt x="175" y="132"/>
                </a:cubicBezTo>
                <a:cubicBezTo>
                  <a:pt x="154" y="137"/>
                  <a:pt x="125" y="140"/>
                  <a:pt x="88" y="141"/>
                </a:cubicBezTo>
                <a:cubicBezTo>
                  <a:pt x="72" y="141"/>
                  <a:pt x="64" y="141"/>
                  <a:pt x="63" y="142"/>
                </a:cubicBezTo>
                <a:cubicBezTo>
                  <a:pt x="63" y="143"/>
                  <a:pt x="62" y="150"/>
                  <a:pt x="60" y="165"/>
                </a:cubicBezTo>
                <a:cubicBezTo>
                  <a:pt x="57" y="179"/>
                  <a:pt x="56" y="191"/>
                  <a:pt x="55" y="203"/>
                </a:cubicBezTo>
                <a:cubicBezTo>
                  <a:pt x="55" y="223"/>
                  <a:pt x="60" y="239"/>
                  <a:pt x="69" y="250"/>
                </a:cubicBezTo>
                <a:cubicBezTo>
                  <a:pt x="78" y="262"/>
                  <a:pt x="91" y="268"/>
                  <a:pt x="110" y="268"/>
                </a:cubicBezTo>
                <a:cubicBezTo>
                  <a:pt x="128" y="269"/>
                  <a:pt x="148" y="265"/>
                  <a:pt x="170" y="256"/>
                </a:cubicBezTo>
                <a:cubicBezTo>
                  <a:pt x="191" y="247"/>
                  <a:pt x="211" y="233"/>
                  <a:pt x="229" y="214"/>
                </a:cubicBezTo>
                <a:cubicBezTo>
                  <a:pt x="232" y="209"/>
                  <a:pt x="235" y="207"/>
                  <a:pt x="236" y="207"/>
                </a:cubicBezTo>
                <a:cubicBezTo>
                  <a:pt x="238" y="207"/>
                  <a:pt x="241" y="209"/>
                  <a:pt x="245" y="213"/>
                </a:cubicBezTo>
                <a:cubicBezTo>
                  <a:pt x="249" y="217"/>
                  <a:pt x="251" y="220"/>
                  <a:pt x="251" y="222"/>
                </a:cubicBezTo>
                <a:cubicBezTo>
                  <a:pt x="252" y="224"/>
                  <a:pt x="250" y="228"/>
                  <a:pt x="245" y="232"/>
                </a:cubicBezTo>
                <a:cubicBezTo>
                  <a:pt x="241" y="237"/>
                  <a:pt x="235" y="243"/>
                  <a:pt x="226" y="250"/>
                </a:cubicBezTo>
                <a:cubicBezTo>
                  <a:pt x="218" y="256"/>
                  <a:pt x="208" y="263"/>
                  <a:pt x="197" y="270"/>
                </a:cubicBezTo>
                <a:cubicBezTo>
                  <a:pt x="185" y="276"/>
                  <a:pt x="172" y="281"/>
                  <a:pt x="156" y="286"/>
                </a:cubicBezTo>
                <a:cubicBezTo>
                  <a:pt x="140" y="290"/>
                  <a:pt x="124" y="292"/>
                  <a:pt x="107" y="292"/>
                </a:cubicBezTo>
                <a:cubicBezTo>
                  <a:pt x="73" y="292"/>
                  <a:pt x="47" y="281"/>
                  <a:pt x="28" y="258"/>
                </a:cubicBezTo>
                <a:cubicBezTo>
                  <a:pt x="10" y="235"/>
                  <a:pt x="0" y="208"/>
                  <a:pt x="0" y="176"/>
                </a:cubicBezTo>
                <a:moveTo>
                  <a:pt x="215" y="57"/>
                </a:moveTo>
                <a:cubicBezTo>
                  <a:pt x="213" y="35"/>
                  <a:pt x="198" y="24"/>
                  <a:pt x="172" y="24"/>
                </a:cubicBezTo>
                <a:cubicBezTo>
                  <a:pt x="157" y="24"/>
                  <a:pt x="144" y="27"/>
                  <a:pt x="132" y="33"/>
                </a:cubicBezTo>
                <a:cubicBezTo>
                  <a:pt x="120" y="39"/>
                  <a:pt x="111" y="46"/>
                  <a:pt x="104" y="55"/>
                </a:cubicBezTo>
                <a:cubicBezTo>
                  <a:pt x="96" y="63"/>
                  <a:pt x="89" y="72"/>
                  <a:pt x="84" y="81"/>
                </a:cubicBezTo>
                <a:cubicBezTo>
                  <a:pt x="79" y="90"/>
                  <a:pt x="75" y="98"/>
                  <a:pt x="74" y="104"/>
                </a:cubicBezTo>
                <a:cubicBezTo>
                  <a:pt x="72" y="111"/>
                  <a:pt x="71" y="115"/>
                  <a:pt x="70" y="116"/>
                </a:cubicBezTo>
                <a:cubicBezTo>
                  <a:pt x="70" y="117"/>
                  <a:pt x="75" y="117"/>
                  <a:pt x="83" y="117"/>
                </a:cubicBezTo>
                <a:cubicBezTo>
                  <a:pt x="133" y="117"/>
                  <a:pt x="166" y="112"/>
                  <a:pt x="186" y="102"/>
                </a:cubicBezTo>
                <a:cubicBezTo>
                  <a:pt x="205" y="91"/>
                  <a:pt x="215" y="77"/>
                  <a:pt x="215" y="5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3090600" y="324720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3" y="28"/>
                </a:moveTo>
                <a:cubicBezTo>
                  <a:pt x="73" y="21"/>
                  <a:pt x="76" y="14"/>
                  <a:pt x="82" y="9"/>
                </a:cubicBezTo>
                <a:cubicBezTo>
                  <a:pt x="88" y="4"/>
                  <a:pt x="94" y="1"/>
                  <a:pt x="102" y="0"/>
                </a:cubicBezTo>
                <a:cubicBezTo>
                  <a:pt x="107" y="0"/>
                  <a:pt x="112" y="2"/>
                  <a:pt x="117" y="6"/>
                </a:cubicBezTo>
                <a:cubicBezTo>
                  <a:pt x="120" y="9"/>
                  <a:pt x="122" y="14"/>
                  <a:pt x="123" y="19"/>
                </a:cubicBezTo>
                <a:cubicBezTo>
                  <a:pt x="123" y="26"/>
                  <a:pt x="120" y="33"/>
                  <a:pt x="112" y="38"/>
                </a:cubicBezTo>
                <a:cubicBezTo>
                  <a:pt x="106" y="44"/>
                  <a:pt x="100" y="47"/>
                  <a:pt x="93" y="48"/>
                </a:cubicBezTo>
                <a:cubicBezTo>
                  <a:pt x="88" y="48"/>
                  <a:pt x="84" y="46"/>
                  <a:pt x="80" y="43"/>
                </a:cubicBezTo>
                <a:cubicBezTo>
                  <a:pt x="76" y="40"/>
                  <a:pt x="74" y="35"/>
                  <a:pt x="73" y="28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6" y="149"/>
                  <a:pt x="10" y="141"/>
                  <a:pt x="14" y="133"/>
                </a:cubicBezTo>
                <a:cubicBezTo>
                  <a:pt x="19" y="124"/>
                  <a:pt x="26" y="117"/>
                  <a:pt x="34" y="110"/>
                </a:cubicBezTo>
                <a:cubicBezTo>
                  <a:pt x="43" y="103"/>
                  <a:pt x="52" y="99"/>
                  <a:pt x="62" y="100"/>
                </a:cubicBezTo>
                <a:cubicBezTo>
                  <a:pt x="73" y="100"/>
                  <a:pt x="83" y="103"/>
                  <a:pt x="91" y="110"/>
                </a:cubicBezTo>
                <a:cubicBezTo>
                  <a:pt x="99" y="117"/>
                  <a:pt x="103" y="126"/>
                  <a:pt x="103" y="138"/>
                </a:cubicBezTo>
                <a:cubicBezTo>
                  <a:pt x="103" y="143"/>
                  <a:pt x="101" y="152"/>
                  <a:pt x="97" y="164"/>
                </a:cubicBezTo>
                <a:cubicBezTo>
                  <a:pt x="93" y="175"/>
                  <a:pt x="87" y="191"/>
                  <a:pt x="79" y="211"/>
                </a:cubicBezTo>
                <a:cubicBezTo>
                  <a:pt x="71" y="231"/>
                  <a:pt x="65" y="248"/>
                  <a:pt x="60" y="263"/>
                </a:cubicBezTo>
                <a:cubicBezTo>
                  <a:pt x="58" y="270"/>
                  <a:pt x="58" y="275"/>
                  <a:pt x="58" y="278"/>
                </a:cubicBezTo>
                <a:cubicBezTo>
                  <a:pt x="58" y="286"/>
                  <a:pt x="60" y="289"/>
                  <a:pt x="65" y="289"/>
                </a:cubicBezTo>
                <a:cubicBezTo>
                  <a:pt x="68" y="289"/>
                  <a:pt x="71" y="289"/>
                  <a:pt x="74" y="288"/>
                </a:cubicBezTo>
                <a:cubicBezTo>
                  <a:pt x="77" y="287"/>
                  <a:pt x="80" y="285"/>
                  <a:pt x="84" y="282"/>
                </a:cubicBezTo>
                <a:cubicBezTo>
                  <a:pt x="88" y="278"/>
                  <a:pt x="92" y="273"/>
                  <a:pt x="97" y="266"/>
                </a:cubicBezTo>
                <a:cubicBezTo>
                  <a:pt x="101" y="258"/>
                  <a:pt x="105" y="249"/>
                  <a:pt x="108" y="238"/>
                </a:cubicBezTo>
                <a:cubicBezTo>
                  <a:pt x="109" y="234"/>
                  <a:pt x="110" y="232"/>
                  <a:pt x="110" y="232"/>
                </a:cubicBezTo>
                <a:cubicBezTo>
                  <a:pt x="111" y="231"/>
                  <a:pt x="113" y="231"/>
                  <a:pt x="119" y="231"/>
                </a:cubicBezTo>
                <a:cubicBezTo>
                  <a:pt x="125" y="231"/>
                  <a:pt x="128" y="232"/>
                  <a:pt x="128" y="235"/>
                </a:cubicBezTo>
                <a:cubicBezTo>
                  <a:pt x="128" y="238"/>
                  <a:pt x="127" y="242"/>
                  <a:pt x="124" y="249"/>
                </a:cubicBezTo>
                <a:cubicBezTo>
                  <a:pt x="121" y="257"/>
                  <a:pt x="117" y="265"/>
                  <a:pt x="112" y="273"/>
                </a:cubicBezTo>
                <a:cubicBezTo>
                  <a:pt x="107" y="282"/>
                  <a:pt x="100" y="289"/>
                  <a:pt x="91" y="296"/>
                </a:cubicBezTo>
                <a:cubicBezTo>
                  <a:pt x="82" y="303"/>
                  <a:pt x="73" y="306"/>
                  <a:pt x="63" y="306"/>
                </a:cubicBezTo>
                <a:cubicBezTo>
                  <a:pt x="53" y="306"/>
                  <a:pt x="44" y="303"/>
                  <a:pt x="36" y="297"/>
                </a:cubicBezTo>
                <a:cubicBezTo>
                  <a:pt x="28" y="290"/>
                  <a:pt x="24" y="281"/>
                  <a:pt x="24" y="268"/>
                </a:cubicBezTo>
                <a:cubicBezTo>
                  <a:pt x="24" y="262"/>
                  <a:pt x="24" y="258"/>
                  <a:pt x="26" y="253"/>
                </a:cubicBezTo>
                <a:cubicBezTo>
                  <a:pt x="27" y="248"/>
                  <a:pt x="34" y="230"/>
                  <a:pt x="45" y="200"/>
                </a:cubicBezTo>
                <a:cubicBezTo>
                  <a:pt x="57" y="170"/>
                  <a:pt x="63" y="152"/>
                  <a:pt x="65" y="145"/>
                </a:cubicBezTo>
                <a:cubicBezTo>
                  <a:pt x="67" y="139"/>
                  <a:pt x="68" y="134"/>
                  <a:pt x="68" y="128"/>
                </a:cubicBezTo>
                <a:cubicBezTo>
                  <a:pt x="68" y="121"/>
                  <a:pt x="66" y="117"/>
                  <a:pt x="61" y="117"/>
                </a:cubicBezTo>
                <a:lnTo>
                  <a:pt x="60" y="117"/>
                </a:lnTo>
                <a:cubicBezTo>
                  <a:pt x="51" y="117"/>
                  <a:pt x="42" y="122"/>
                  <a:pt x="35" y="132"/>
                </a:cubicBezTo>
                <a:cubicBezTo>
                  <a:pt x="27" y="142"/>
                  <a:pt x="22" y="155"/>
                  <a:pt x="18" y="170"/>
                </a:cubicBezTo>
                <a:cubicBezTo>
                  <a:pt x="17" y="170"/>
                  <a:pt x="17" y="171"/>
                  <a:pt x="17" y="171"/>
                </a:cubicBezTo>
                <a:cubicBezTo>
                  <a:pt x="16" y="172"/>
                  <a:pt x="16" y="172"/>
                  <a:pt x="16" y="173"/>
                </a:cubicBezTo>
                <a:lnTo>
                  <a:pt x="15" y="174"/>
                </a:lnTo>
                <a:lnTo>
                  <a:pt x="14" y="174"/>
                </a:lnTo>
                <a:cubicBezTo>
                  <a:pt x="14" y="174"/>
                  <a:pt x="13" y="174"/>
                  <a:pt x="12" y="174"/>
                </a:cubicBezTo>
                <a:cubicBezTo>
                  <a:pt x="11" y="174"/>
                  <a:pt x="10" y="174"/>
                  <a:pt x="9" y="174"/>
                </a:cubicBezTo>
                <a:lnTo>
                  <a:pt x="2" y="174"/>
                </a:lnTo>
                <a:cubicBezTo>
                  <a:pt x="0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3232080" y="3235680"/>
            <a:ext cx="154080" cy="54720"/>
          </a:xfrm>
          <a:custGeom>
            <a:avLst/>
            <a:gdLst/>
            <a:ahLst/>
            <a:rect l="0" t="0" r="r" b="b"/>
            <a:pathLst>
              <a:path w="428" h="152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8" y="0"/>
                </a:lnTo>
                <a:cubicBezTo>
                  <a:pt x="425" y="4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5" y="26"/>
                </a:lnTo>
                <a:lnTo>
                  <a:pt x="10" y="26"/>
                </a:lnTo>
                <a:cubicBezTo>
                  <a:pt x="3" y="24"/>
                  <a:pt x="0" y="20"/>
                  <a:pt x="0" y="13"/>
                </a:cubicBezTo>
                <a:moveTo>
                  <a:pt x="0" y="139"/>
                </a:moveTo>
                <a:cubicBezTo>
                  <a:pt x="0" y="132"/>
                  <a:pt x="3" y="128"/>
                  <a:pt x="10" y="126"/>
                </a:cubicBezTo>
                <a:lnTo>
                  <a:pt x="419" y="126"/>
                </a:lnTo>
                <a:cubicBezTo>
                  <a:pt x="425" y="130"/>
                  <a:pt x="428" y="134"/>
                  <a:pt x="428" y="139"/>
                </a:cubicBezTo>
                <a:cubicBezTo>
                  <a:pt x="428" y="144"/>
                  <a:pt x="425" y="149"/>
                  <a:pt x="418" y="152"/>
                </a:cubicBezTo>
                <a:lnTo>
                  <a:pt x="9" y="152"/>
                </a:lnTo>
                <a:cubicBezTo>
                  <a:pt x="3" y="149"/>
                  <a:pt x="0" y="144"/>
                  <a:pt x="0" y="1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3467880" y="3218400"/>
            <a:ext cx="109800" cy="149760"/>
          </a:xfrm>
          <a:custGeom>
            <a:avLst/>
            <a:gdLst/>
            <a:ahLst/>
            <a:rect l="0" t="0" r="r" b="b"/>
            <a:pathLst>
              <a:path w="305" h="416">
                <a:moveTo>
                  <a:pt x="0" y="100"/>
                </a:moveTo>
                <a:cubicBezTo>
                  <a:pt x="0" y="94"/>
                  <a:pt x="3" y="84"/>
                  <a:pt x="9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8"/>
                  <a:pt x="70" y="0"/>
                  <a:pt x="87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0" y="25"/>
                  <a:pt x="146" y="39"/>
                  <a:pt x="146" y="56"/>
                </a:cubicBezTo>
                <a:cubicBezTo>
                  <a:pt x="146" y="64"/>
                  <a:pt x="145" y="69"/>
                  <a:pt x="144" y="70"/>
                </a:cubicBezTo>
                <a:cubicBezTo>
                  <a:pt x="144" y="71"/>
                  <a:pt x="141" y="81"/>
                  <a:pt x="134" y="99"/>
                </a:cubicBezTo>
                <a:cubicBezTo>
                  <a:pt x="127" y="118"/>
                  <a:pt x="120" y="138"/>
                  <a:pt x="113" y="161"/>
                </a:cubicBezTo>
                <a:cubicBezTo>
                  <a:pt x="106" y="184"/>
                  <a:pt x="102" y="203"/>
                  <a:pt x="103" y="217"/>
                </a:cubicBezTo>
                <a:cubicBezTo>
                  <a:pt x="103" y="235"/>
                  <a:pt x="106" y="248"/>
                  <a:pt x="112" y="255"/>
                </a:cubicBezTo>
                <a:cubicBezTo>
                  <a:pt x="118" y="262"/>
                  <a:pt x="127" y="266"/>
                  <a:pt x="139" y="267"/>
                </a:cubicBezTo>
                <a:cubicBezTo>
                  <a:pt x="149" y="267"/>
                  <a:pt x="158" y="264"/>
                  <a:pt x="166" y="260"/>
                </a:cubicBezTo>
                <a:cubicBezTo>
                  <a:pt x="175" y="255"/>
                  <a:pt x="181" y="250"/>
                  <a:pt x="186" y="245"/>
                </a:cubicBezTo>
                <a:cubicBezTo>
                  <a:pt x="191" y="240"/>
                  <a:pt x="197" y="233"/>
                  <a:pt x="204" y="224"/>
                </a:cubicBezTo>
                <a:cubicBezTo>
                  <a:pt x="204" y="223"/>
                  <a:pt x="205" y="219"/>
                  <a:pt x="207" y="211"/>
                </a:cubicBezTo>
                <a:cubicBezTo>
                  <a:pt x="209" y="203"/>
                  <a:pt x="212" y="190"/>
                  <a:pt x="216" y="173"/>
                </a:cubicBezTo>
                <a:cubicBezTo>
                  <a:pt x="220" y="156"/>
                  <a:pt x="224" y="140"/>
                  <a:pt x="228" y="125"/>
                </a:cubicBezTo>
                <a:cubicBezTo>
                  <a:pt x="244" y="61"/>
                  <a:pt x="254" y="28"/>
                  <a:pt x="256" y="25"/>
                </a:cubicBezTo>
                <a:cubicBezTo>
                  <a:pt x="261" y="13"/>
                  <a:pt x="271" y="7"/>
                  <a:pt x="283" y="7"/>
                </a:cubicBezTo>
                <a:cubicBezTo>
                  <a:pt x="289" y="7"/>
                  <a:pt x="293" y="9"/>
                  <a:pt x="297" y="12"/>
                </a:cubicBezTo>
                <a:cubicBezTo>
                  <a:pt x="300" y="15"/>
                  <a:pt x="303" y="17"/>
                  <a:pt x="304" y="20"/>
                </a:cubicBezTo>
                <a:cubicBezTo>
                  <a:pt x="305" y="22"/>
                  <a:pt x="306" y="24"/>
                  <a:pt x="305" y="25"/>
                </a:cubicBezTo>
                <a:cubicBezTo>
                  <a:pt x="305" y="31"/>
                  <a:pt x="295" y="76"/>
                  <a:pt x="274" y="160"/>
                </a:cubicBezTo>
                <a:cubicBezTo>
                  <a:pt x="253" y="244"/>
                  <a:pt x="240" y="291"/>
                  <a:pt x="237" y="299"/>
                </a:cubicBezTo>
                <a:cubicBezTo>
                  <a:pt x="225" y="334"/>
                  <a:pt x="204" y="362"/>
                  <a:pt x="175" y="383"/>
                </a:cubicBezTo>
                <a:cubicBezTo>
                  <a:pt x="145" y="405"/>
                  <a:pt x="116" y="416"/>
                  <a:pt x="86" y="416"/>
                </a:cubicBezTo>
                <a:cubicBezTo>
                  <a:pt x="67" y="416"/>
                  <a:pt x="50" y="412"/>
                  <a:pt x="35" y="402"/>
                </a:cubicBezTo>
                <a:cubicBezTo>
                  <a:pt x="21" y="392"/>
                  <a:pt x="14" y="378"/>
                  <a:pt x="14" y="359"/>
                </a:cubicBezTo>
                <a:cubicBezTo>
                  <a:pt x="14" y="350"/>
                  <a:pt x="15" y="342"/>
                  <a:pt x="18" y="335"/>
                </a:cubicBezTo>
                <a:cubicBezTo>
                  <a:pt x="21" y="329"/>
                  <a:pt x="25" y="324"/>
                  <a:pt x="30" y="321"/>
                </a:cubicBezTo>
                <a:cubicBezTo>
                  <a:pt x="35" y="318"/>
                  <a:pt x="40" y="316"/>
                  <a:pt x="43" y="315"/>
                </a:cubicBezTo>
                <a:cubicBezTo>
                  <a:pt x="47" y="313"/>
                  <a:pt x="50" y="313"/>
                  <a:pt x="54" y="313"/>
                </a:cubicBezTo>
                <a:cubicBezTo>
                  <a:pt x="73" y="313"/>
                  <a:pt x="82" y="322"/>
                  <a:pt x="82" y="340"/>
                </a:cubicBezTo>
                <a:cubicBezTo>
                  <a:pt x="82" y="348"/>
                  <a:pt x="80" y="356"/>
                  <a:pt x="75" y="362"/>
                </a:cubicBezTo>
                <a:cubicBezTo>
                  <a:pt x="69" y="369"/>
                  <a:pt x="65" y="373"/>
                  <a:pt x="60" y="375"/>
                </a:cubicBezTo>
                <a:cubicBezTo>
                  <a:pt x="55" y="377"/>
                  <a:pt x="52" y="378"/>
                  <a:pt x="51" y="378"/>
                </a:cubicBezTo>
                <a:lnTo>
                  <a:pt x="50" y="379"/>
                </a:lnTo>
                <a:cubicBezTo>
                  <a:pt x="50" y="381"/>
                  <a:pt x="54" y="384"/>
                  <a:pt x="62" y="387"/>
                </a:cubicBezTo>
                <a:cubicBezTo>
                  <a:pt x="69" y="390"/>
                  <a:pt x="76" y="391"/>
                  <a:pt x="84" y="391"/>
                </a:cubicBezTo>
                <a:lnTo>
                  <a:pt x="89" y="391"/>
                </a:lnTo>
                <a:cubicBezTo>
                  <a:pt x="96" y="391"/>
                  <a:pt x="102" y="391"/>
                  <a:pt x="105" y="390"/>
                </a:cubicBezTo>
                <a:cubicBezTo>
                  <a:pt x="119" y="386"/>
                  <a:pt x="133" y="378"/>
                  <a:pt x="144" y="365"/>
                </a:cubicBezTo>
                <a:cubicBezTo>
                  <a:pt x="156" y="353"/>
                  <a:pt x="166" y="340"/>
                  <a:pt x="172" y="326"/>
                </a:cubicBezTo>
                <a:cubicBezTo>
                  <a:pt x="178" y="311"/>
                  <a:pt x="183" y="300"/>
                  <a:pt x="187" y="290"/>
                </a:cubicBezTo>
                <a:cubicBezTo>
                  <a:pt x="190" y="280"/>
                  <a:pt x="192" y="273"/>
                  <a:pt x="192" y="270"/>
                </a:cubicBezTo>
                <a:lnTo>
                  <a:pt x="188" y="273"/>
                </a:lnTo>
                <a:cubicBezTo>
                  <a:pt x="186" y="275"/>
                  <a:pt x="181" y="277"/>
                  <a:pt x="176" y="280"/>
                </a:cubicBezTo>
                <a:cubicBezTo>
                  <a:pt x="170" y="283"/>
                  <a:pt x="165" y="286"/>
                  <a:pt x="159" y="288"/>
                </a:cubicBezTo>
                <a:cubicBezTo>
                  <a:pt x="151" y="290"/>
                  <a:pt x="142" y="291"/>
                  <a:pt x="134" y="291"/>
                </a:cubicBezTo>
                <a:cubicBezTo>
                  <a:pt x="115" y="291"/>
                  <a:pt x="97" y="286"/>
                  <a:pt x="82" y="277"/>
                </a:cubicBezTo>
                <a:cubicBezTo>
                  <a:pt x="67" y="267"/>
                  <a:pt x="57" y="252"/>
                  <a:pt x="53" y="231"/>
                </a:cubicBezTo>
                <a:cubicBezTo>
                  <a:pt x="52" y="228"/>
                  <a:pt x="52" y="222"/>
                  <a:pt x="52" y="211"/>
                </a:cubicBezTo>
                <a:cubicBezTo>
                  <a:pt x="52" y="187"/>
                  <a:pt x="60" y="155"/>
                  <a:pt x="75" y="116"/>
                </a:cubicBezTo>
                <a:cubicBezTo>
                  <a:pt x="90" y="76"/>
                  <a:pt x="97" y="51"/>
                  <a:pt x="97" y="41"/>
                </a:cubicBezTo>
                <a:cubicBezTo>
                  <a:pt x="97" y="40"/>
                  <a:pt x="97" y="40"/>
                  <a:pt x="97" y="39"/>
                </a:cubicBez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6" y="29"/>
                  <a:pt x="94" y="27"/>
                </a:cubicBezTo>
                <a:cubicBezTo>
                  <a:pt x="93" y="26"/>
                  <a:pt x="90" y="25"/>
                  <a:pt x="87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3" y="54"/>
                  <a:pt x="39" y="63"/>
                </a:cubicBezTo>
                <a:cubicBezTo>
                  <a:pt x="34" y="73"/>
                  <a:pt x="30" y="82"/>
                  <a:pt x="28" y="90"/>
                </a:cubicBezTo>
                <a:cubicBezTo>
                  <a:pt x="25" y="99"/>
                  <a:pt x="23" y="103"/>
                  <a:pt x="23" y="104"/>
                </a:cubicBezTo>
                <a:cubicBezTo>
                  <a:pt x="22" y="105"/>
                  <a:pt x="18" y="106"/>
                  <a:pt x="12" y="106"/>
                </a:cubicBezTo>
                <a:lnTo>
                  <a:pt x="3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3587040" y="324720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5" y="28"/>
                </a:moveTo>
                <a:cubicBezTo>
                  <a:pt x="75" y="21"/>
                  <a:pt x="78" y="14"/>
                  <a:pt x="84" y="9"/>
                </a:cubicBezTo>
                <a:cubicBezTo>
                  <a:pt x="89" y="4"/>
                  <a:pt x="96" y="1"/>
                  <a:pt x="104" y="0"/>
                </a:cubicBezTo>
                <a:cubicBezTo>
                  <a:pt x="109" y="0"/>
                  <a:pt x="114" y="2"/>
                  <a:pt x="117" y="6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3"/>
                  <a:pt x="114" y="38"/>
                </a:cubicBezTo>
                <a:cubicBezTo>
                  <a:pt x="108" y="44"/>
                  <a:pt x="101" y="47"/>
                  <a:pt x="94" y="48"/>
                </a:cubicBezTo>
                <a:cubicBezTo>
                  <a:pt x="90" y="48"/>
                  <a:pt x="85" y="46"/>
                  <a:pt x="81" y="43"/>
                </a:cubicBezTo>
                <a:cubicBezTo>
                  <a:pt x="77" y="40"/>
                  <a:pt x="75" y="35"/>
                  <a:pt x="75" y="28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8" y="149"/>
                  <a:pt x="12" y="141"/>
                  <a:pt x="16" y="133"/>
                </a:cubicBezTo>
                <a:cubicBezTo>
                  <a:pt x="21" y="124"/>
                  <a:pt x="27" y="117"/>
                  <a:pt x="36" y="110"/>
                </a:cubicBezTo>
                <a:cubicBezTo>
                  <a:pt x="45" y="103"/>
                  <a:pt x="54" y="99"/>
                  <a:pt x="63" y="100"/>
                </a:cubicBezTo>
                <a:cubicBezTo>
                  <a:pt x="75" y="100"/>
                  <a:pt x="85" y="103"/>
                  <a:pt x="93" y="110"/>
                </a:cubicBezTo>
                <a:cubicBezTo>
                  <a:pt x="101" y="117"/>
                  <a:pt x="105" y="126"/>
                  <a:pt x="105" y="138"/>
                </a:cubicBezTo>
                <a:cubicBezTo>
                  <a:pt x="105" y="143"/>
                  <a:pt x="103" y="152"/>
                  <a:pt x="99" y="164"/>
                </a:cubicBezTo>
                <a:cubicBezTo>
                  <a:pt x="94" y="175"/>
                  <a:pt x="88" y="191"/>
                  <a:pt x="80" y="211"/>
                </a:cubicBezTo>
                <a:cubicBezTo>
                  <a:pt x="73" y="231"/>
                  <a:pt x="66" y="248"/>
                  <a:pt x="61" y="263"/>
                </a:cubicBezTo>
                <a:cubicBezTo>
                  <a:pt x="60" y="270"/>
                  <a:pt x="59" y="275"/>
                  <a:pt x="59" y="278"/>
                </a:cubicBezTo>
                <a:cubicBezTo>
                  <a:pt x="59" y="286"/>
                  <a:pt x="62" y="289"/>
                  <a:pt x="67" y="289"/>
                </a:cubicBezTo>
                <a:cubicBezTo>
                  <a:pt x="70" y="289"/>
                  <a:pt x="72" y="289"/>
                  <a:pt x="75" y="288"/>
                </a:cubicBezTo>
                <a:cubicBezTo>
                  <a:pt x="78" y="287"/>
                  <a:pt x="82" y="285"/>
                  <a:pt x="86" y="282"/>
                </a:cubicBezTo>
                <a:cubicBezTo>
                  <a:pt x="90" y="278"/>
                  <a:pt x="94" y="273"/>
                  <a:pt x="98" y="266"/>
                </a:cubicBezTo>
                <a:cubicBezTo>
                  <a:pt x="102" y="258"/>
                  <a:pt x="106" y="249"/>
                  <a:pt x="109" y="238"/>
                </a:cubicBezTo>
                <a:cubicBezTo>
                  <a:pt x="110" y="234"/>
                  <a:pt x="111" y="232"/>
                  <a:pt x="112" y="232"/>
                </a:cubicBezTo>
                <a:cubicBezTo>
                  <a:pt x="112" y="231"/>
                  <a:pt x="115" y="231"/>
                  <a:pt x="119" y="231"/>
                </a:cubicBezTo>
                <a:cubicBezTo>
                  <a:pt x="125" y="231"/>
                  <a:pt x="129" y="232"/>
                  <a:pt x="129" y="235"/>
                </a:cubicBezTo>
                <a:cubicBezTo>
                  <a:pt x="129" y="238"/>
                  <a:pt x="127" y="242"/>
                  <a:pt x="124" y="249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8" y="282"/>
                  <a:pt x="101" y="289"/>
                  <a:pt x="93" y="296"/>
                </a:cubicBezTo>
                <a:cubicBezTo>
                  <a:pt x="84" y="303"/>
                  <a:pt x="75" y="306"/>
                  <a:pt x="65" y="306"/>
                </a:cubicBezTo>
                <a:cubicBezTo>
                  <a:pt x="55" y="306"/>
                  <a:pt x="46" y="303"/>
                  <a:pt x="38" y="297"/>
                </a:cubicBezTo>
                <a:cubicBezTo>
                  <a:pt x="30" y="290"/>
                  <a:pt x="25" y="281"/>
                  <a:pt x="25" y="268"/>
                </a:cubicBezTo>
                <a:cubicBezTo>
                  <a:pt x="25" y="262"/>
                  <a:pt x="26" y="258"/>
                  <a:pt x="27" y="253"/>
                </a:cubicBezTo>
                <a:cubicBezTo>
                  <a:pt x="29" y="248"/>
                  <a:pt x="35" y="230"/>
                  <a:pt x="47" y="200"/>
                </a:cubicBezTo>
                <a:cubicBezTo>
                  <a:pt x="58" y="170"/>
                  <a:pt x="65" y="152"/>
                  <a:pt x="67" y="145"/>
                </a:cubicBezTo>
                <a:cubicBezTo>
                  <a:pt x="69" y="139"/>
                  <a:pt x="70" y="134"/>
                  <a:pt x="70" y="128"/>
                </a:cubicBezTo>
                <a:cubicBezTo>
                  <a:pt x="70" y="121"/>
                  <a:pt x="67" y="117"/>
                  <a:pt x="62" y="117"/>
                </a:cubicBezTo>
                <a:lnTo>
                  <a:pt x="61" y="117"/>
                </a:lnTo>
                <a:cubicBezTo>
                  <a:pt x="52" y="117"/>
                  <a:pt x="44" y="122"/>
                  <a:pt x="36" y="132"/>
                </a:cubicBezTo>
                <a:cubicBezTo>
                  <a:pt x="29" y="142"/>
                  <a:pt x="23" y="155"/>
                  <a:pt x="19" y="170"/>
                </a:cubicBezTo>
                <a:cubicBezTo>
                  <a:pt x="19" y="170"/>
                  <a:pt x="19" y="171"/>
                  <a:pt x="18" y="171"/>
                </a:cubicBezTo>
                <a:cubicBezTo>
                  <a:pt x="18" y="172"/>
                  <a:pt x="18" y="172"/>
                  <a:pt x="18" y="173"/>
                </a:cubicBezTo>
                <a:lnTo>
                  <a:pt x="17" y="174"/>
                </a:lnTo>
                <a:cubicBezTo>
                  <a:pt x="16" y="174"/>
                  <a:pt x="16" y="174"/>
                  <a:pt x="16" y="174"/>
                </a:cubicBezTo>
                <a:cubicBezTo>
                  <a:pt x="15" y="174"/>
                  <a:pt x="15" y="174"/>
                  <a:pt x="14" y="174"/>
                </a:cubicBezTo>
                <a:cubicBezTo>
                  <a:pt x="13" y="174"/>
                  <a:pt x="12" y="174"/>
                  <a:pt x="10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3722400" y="3258360"/>
            <a:ext cx="141120" cy="9360"/>
          </a:xfrm>
          <a:custGeom>
            <a:avLst/>
            <a:gdLst/>
            <a:ahLst/>
            <a:rect l="0" t="0" r="r" b="b"/>
            <a:pathLst>
              <a:path w="392" h="26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82" y="0"/>
                </a:lnTo>
                <a:cubicBezTo>
                  <a:pt x="389" y="3"/>
                  <a:pt x="392" y="7"/>
                  <a:pt x="392" y="14"/>
                </a:cubicBezTo>
                <a:cubicBezTo>
                  <a:pt x="392" y="19"/>
                  <a:pt x="389" y="23"/>
                  <a:pt x="382" y="26"/>
                </a:cubicBezTo>
                <a:lnTo>
                  <a:pt x="9" y="26"/>
                </a:lnTo>
                <a:cubicBezTo>
                  <a:pt x="3" y="23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3938760" y="321840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100"/>
                </a:moveTo>
                <a:cubicBezTo>
                  <a:pt x="0" y="94"/>
                  <a:pt x="3" y="84"/>
                  <a:pt x="9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8"/>
                  <a:pt x="70" y="0"/>
                  <a:pt x="88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1" y="25"/>
                  <a:pt x="146" y="39"/>
                  <a:pt x="147" y="56"/>
                </a:cubicBezTo>
                <a:cubicBezTo>
                  <a:pt x="146" y="64"/>
                  <a:pt x="145" y="69"/>
                  <a:pt x="145" y="70"/>
                </a:cubicBezTo>
                <a:cubicBezTo>
                  <a:pt x="145" y="71"/>
                  <a:pt x="141" y="81"/>
                  <a:pt x="135" y="99"/>
                </a:cubicBezTo>
                <a:cubicBezTo>
                  <a:pt x="128" y="118"/>
                  <a:pt x="121" y="138"/>
                  <a:pt x="113" y="161"/>
                </a:cubicBezTo>
                <a:cubicBezTo>
                  <a:pt x="106" y="184"/>
                  <a:pt x="103" y="203"/>
                  <a:pt x="103" y="217"/>
                </a:cubicBezTo>
                <a:cubicBezTo>
                  <a:pt x="103" y="235"/>
                  <a:pt x="106" y="248"/>
                  <a:pt x="112" y="255"/>
                </a:cubicBezTo>
                <a:cubicBezTo>
                  <a:pt x="118" y="262"/>
                  <a:pt x="127" y="266"/>
                  <a:pt x="139" y="267"/>
                </a:cubicBezTo>
                <a:cubicBezTo>
                  <a:pt x="149" y="267"/>
                  <a:pt x="159" y="264"/>
                  <a:pt x="168" y="260"/>
                </a:cubicBezTo>
                <a:cubicBezTo>
                  <a:pt x="176" y="255"/>
                  <a:pt x="183" y="250"/>
                  <a:pt x="187" y="245"/>
                </a:cubicBezTo>
                <a:cubicBezTo>
                  <a:pt x="192" y="240"/>
                  <a:pt x="198" y="233"/>
                  <a:pt x="205" y="224"/>
                </a:cubicBezTo>
                <a:cubicBezTo>
                  <a:pt x="205" y="223"/>
                  <a:pt x="206" y="219"/>
                  <a:pt x="208" y="211"/>
                </a:cubicBezTo>
                <a:cubicBezTo>
                  <a:pt x="210" y="203"/>
                  <a:pt x="213" y="190"/>
                  <a:pt x="217" y="173"/>
                </a:cubicBezTo>
                <a:cubicBezTo>
                  <a:pt x="221" y="156"/>
                  <a:pt x="225" y="140"/>
                  <a:pt x="229" y="125"/>
                </a:cubicBezTo>
                <a:cubicBezTo>
                  <a:pt x="245" y="61"/>
                  <a:pt x="254" y="28"/>
                  <a:pt x="256" y="25"/>
                </a:cubicBezTo>
                <a:cubicBezTo>
                  <a:pt x="262" y="13"/>
                  <a:pt x="271" y="7"/>
                  <a:pt x="284" y="7"/>
                </a:cubicBezTo>
                <a:cubicBezTo>
                  <a:pt x="289" y="7"/>
                  <a:pt x="294" y="9"/>
                  <a:pt x="297" y="12"/>
                </a:cubicBezTo>
                <a:cubicBezTo>
                  <a:pt x="301" y="15"/>
                  <a:pt x="303" y="17"/>
                  <a:pt x="304" y="20"/>
                </a:cubicBezTo>
                <a:cubicBezTo>
                  <a:pt x="306" y="22"/>
                  <a:pt x="306" y="24"/>
                  <a:pt x="306" y="25"/>
                </a:cubicBezTo>
                <a:cubicBezTo>
                  <a:pt x="306" y="31"/>
                  <a:pt x="295" y="76"/>
                  <a:pt x="274" y="160"/>
                </a:cubicBezTo>
                <a:cubicBezTo>
                  <a:pt x="253" y="244"/>
                  <a:pt x="241" y="291"/>
                  <a:pt x="238" y="299"/>
                </a:cubicBezTo>
                <a:cubicBezTo>
                  <a:pt x="226" y="334"/>
                  <a:pt x="205" y="362"/>
                  <a:pt x="176" y="383"/>
                </a:cubicBezTo>
                <a:cubicBezTo>
                  <a:pt x="145" y="405"/>
                  <a:pt x="116" y="416"/>
                  <a:pt x="86" y="416"/>
                </a:cubicBezTo>
                <a:cubicBezTo>
                  <a:pt x="67" y="416"/>
                  <a:pt x="50" y="412"/>
                  <a:pt x="36" y="402"/>
                </a:cubicBezTo>
                <a:cubicBezTo>
                  <a:pt x="21" y="392"/>
                  <a:pt x="14" y="378"/>
                  <a:pt x="14" y="359"/>
                </a:cubicBezTo>
                <a:cubicBezTo>
                  <a:pt x="14" y="350"/>
                  <a:pt x="15" y="342"/>
                  <a:pt x="18" y="335"/>
                </a:cubicBezTo>
                <a:cubicBezTo>
                  <a:pt x="21" y="329"/>
                  <a:pt x="25" y="324"/>
                  <a:pt x="31" y="321"/>
                </a:cubicBezTo>
                <a:cubicBezTo>
                  <a:pt x="36" y="318"/>
                  <a:pt x="40" y="316"/>
                  <a:pt x="43" y="315"/>
                </a:cubicBezTo>
                <a:cubicBezTo>
                  <a:pt x="47" y="313"/>
                  <a:pt x="50" y="313"/>
                  <a:pt x="54" y="313"/>
                </a:cubicBezTo>
                <a:cubicBezTo>
                  <a:pt x="73" y="313"/>
                  <a:pt x="83" y="322"/>
                  <a:pt x="83" y="340"/>
                </a:cubicBezTo>
                <a:cubicBezTo>
                  <a:pt x="83" y="348"/>
                  <a:pt x="80" y="356"/>
                  <a:pt x="75" y="362"/>
                </a:cubicBezTo>
                <a:cubicBezTo>
                  <a:pt x="70" y="369"/>
                  <a:pt x="65" y="373"/>
                  <a:pt x="60" y="375"/>
                </a:cubicBezTo>
                <a:cubicBezTo>
                  <a:pt x="55" y="377"/>
                  <a:pt x="53" y="378"/>
                  <a:pt x="52" y="378"/>
                </a:cubicBezTo>
                <a:lnTo>
                  <a:pt x="50" y="379"/>
                </a:lnTo>
                <a:cubicBezTo>
                  <a:pt x="51" y="381"/>
                  <a:pt x="55" y="384"/>
                  <a:pt x="62" y="387"/>
                </a:cubicBezTo>
                <a:cubicBezTo>
                  <a:pt x="69" y="390"/>
                  <a:pt x="77" y="391"/>
                  <a:pt x="84" y="391"/>
                </a:cubicBezTo>
                <a:lnTo>
                  <a:pt x="89" y="391"/>
                </a:lnTo>
                <a:cubicBezTo>
                  <a:pt x="96" y="391"/>
                  <a:pt x="102" y="391"/>
                  <a:pt x="106" y="390"/>
                </a:cubicBezTo>
                <a:cubicBezTo>
                  <a:pt x="120" y="386"/>
                  <a:pt x="133" y="378"/>
                  <a:pt x="145" y="365"/>
                </a:cubicBezTo>
                <a:cubicBezTo>
                  <a:pt x="158" y="353"/>
                  <a:pt x="167" y="340"/>
                  <a:pt x="173" y="326"/>
                </a:cubicBezTo>
                <a:cubicBezTo>
                  <a:pt x="180" y="311"/>
                  <a:pt x="185" y="300"/>
                  <a:pt x="188" y="290"/>
                </a:cubicBezTo>
                <a:cubicBezTo>
                  <a:pt x="192" y="280"/>
                  <a:pt x="193" y="273"/>
                  <a:pt x="193" y="270"/>
                </a:cubicBezTo>
                <a:lnTo>
                  <a:pt x="189" y="273"/>
                </a:lnTo>
                <a:cubicBezTo>
                  <a:pt x="187" y="275"/>
                  <a:pt x="183" y="277"/>
                  <a:pt x="177" y="280"/>
                </a:cubicBezTo>
                <a:cubicBezTo>
                  <a:pt x="172" y="283"/>
                  <a:pt x="166" y="286"/>
                  <a:pt x="161" y="288"/>
                </a:cubicBezTo>
                <a:cubicBezTo>
                  <a:pt x="151" y="290"/>
                  <a:pt x="143" y="291"/>
                  <a:pt x="135" y="291"/>
                </a:cubicBezTo>
                <a:cubicBezTo>
                  <a:pt x="115" y="291"/>
                  <a:pt x="98" y="286"/>
                  <a:pt x="83" y="277"/>
                </a:cubicBezTo>
                <a:cubicBezTo>
                  <a:pt x="68" y="267"/>
                  <a:pt x="58" y="252"/>
                  <a:pt x="53" y="231"/>
                </a:cubicBezTo>
                <a:cubicBezTo>
                  <a:pt x="53" y="228"/>
                  <a:pt x="52" y="222"/>
                  <a:pt x="52" y="211"/>
                </a:cubicBezTo>
                <a:cubicBezTo>
                  <a:pt x="52" y="187"/>
                  <a:pt x="60" y="155"/>
                  <a:pt x="75" y="116"/>
                </a:cubicBezTo>
                <a:cubicBezTo>
                  <a:pt x="90" y="76"/>
                  <a:pt x="97" y="51"/>
                  <a:pt x="97" y="41"/>
                </a:cubicBezTo>
                <a:cubicBezTo>
                  <a:pt x="97" y="40"/>
                  <a:pt x="97" y="40"/>
                  <a:pt x="97" y="39"/>
                </a:cubicBezTo>
                <a:cubicBezTo>
                  <a:pt x="97" y="36"/>
                  <a:pt x="97" y="33"/>
                  <a:pt x="97" y="32"/>
                </a:cubicBezTo>
                <a:cubicBezTo>
                  <a:pt x="97" y="31"/>
                  <a:pt x="96" y="29"/>
                  <a:pt x="95" y="27"/>
                </a:cubicBezTo>
                <a:cubicBezTo>
                  <a:pt x="93" y="26"/>
                  <a:pt x="91" y="25"/>
                  <a:pt x="88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3"/>
                  <a:pt x="31" y="82"/>
                  <a:pt x="28" y="90"/>
                </a:cubicBezTo>
                <a:cubicBezTo>
                  <a:pt x="25" y="99"/>
                  <a:pt x="24" y="103"/>
                  <a:pt x="23" y="104"/>
                </a:cubicBezTo>
                <a:cubicBezTo>
                  <a:pt x="22" y="105"/>
                  <a:pt x="19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4057920" y="324720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4" y="28"/>
                </a:moveTo>
                <a:cubicBezTo>
                  <a:pt x="74" y="21"/>
                  <a:pt x="77" y="14"/>
                  <a:pt x="83" y="9"/>
                </a:cubicBezTo>
                <a:cubicBezTo>
                  <a:pt x="89" y="4"/>
                  <a:pt x="96" y="1"/>
                  <a:pt x="104" y="0"/>
                </a:cubicBezTo>
                <a:cubicBezTo>
                  <a:pt x="109" y="0"/>
                  <a:pt x="114" y="2"/>
                  <a:pt x="117" y="6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3"/>
                  <a:pt x="114" y="38"/>
                </a:cubicBezTo>
                <a:cubicBezTo>
                  <a:pt x="108" y="44"/>
                  <a:pt x="102" y="47"/>
                  <a:pt x="93" y="48"/>
                </a:cubicBezTo>
                <a:cubicBezTo>
                  <a:pt x="89" y="48"/>
                  <a:pt x="85" y="46"/>
                  <a:pt x="81" y="43"/>
                </a:cubicBezTo>
                <a:cubicBezTo>
                  <a:pt x="77" y="40"/>
                  <a:pt x="75" y="35"/>
                  <a:pt x="74" y="28"/>
                </a:cubicBezTo>
                <a:moveTo>
                  <a:pt x="0" y="170"/>
                </a:moveTo>
                <a:cubicBezTo>
                  <a:pt x="0" y="168"/>
                  <a:pt x="2" y="163"/>
                  <a:pt x="4" y="156"/>
                </a:cubicBezTo>
                <a:cubicBezTo>
                  <a:pt x="7" y="149"/>
                  <a:pt x="11" y="141"/>
                  <a:pt x="15" y="133"/>
                </a:cubicBezTo>
                <a:cubicBezTo>
                  <a:pt x="20" y="124"/>
                  <a:pt x="27" y="117"/>
                  <a:pt x="35" y="110"/>
                </a:cubicBezTo>
                <a:cubicBezTo>
                  <a:pt x="44" y="103"/>
                  <a:pt x="53" y="99"/>
                  <a:pt x="62" y="100"/>
                </a:cubicBezTo>
                <a:cubicBezTo>
                  <a:pt x="74" y="100"/>
                  <a:pt x="84" y="103"/>
                  <a:pt x="92" y="110"/>
                </a:cubicBezTo>
                <a:cubicBezTo>
                  <a:pt x="101" y="117"/>
                  <a:pt x="105" y="126"/>
                  <a:pt x="105" y="138"/>
                </a:cubicBezTo>
                <a:cubicBezTo>
                  <a:pt x="105" y="143"/>
                  <a:pt x="103" y="152"/>
                  <a:pt x="99" y="164"/>
                </a:cubicBezTo>
                <a:cubicBezTo>
                  <a:pt x="94" y="175"/>
                  <a:pt x="88" y="191"/>
                  <a:pt x="80" y="211"/>
                </a:cubicBezTo>
                <a:cubicBezTo>
                  <a:pt x="72" y="231"/>
                  <a:pt x="66" y="248"/>
                  <a:pt x="61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6"/>
                  <a:pt x="61" y="289"/>
                  <a:pt x="66" y="289"/>
                </a:cubicBezTo>
                <a:cubicBezTo>
                  <a:pt x="69" y="289"/>
                  <a:pt x="72" y="289"/>
                  <a:pt x="75" y="288"/>
                </a:cubicBezTo>
                <a:cubicBezTo>
                  <a:pt x="78" y="287"/>
                  <a:pt x="81" y="285"/>
                  <a:pt x="85" y="282"/>
                </a:cubicBezTo>
                <a:cubicBezTo>
                  <a:pt x="89" y="278"/>
                  <a:pt x="93" y="273"/>
                  <a:pt x="98" y="266"/>
                </a:cubicBezTo>
                <a:cubicBezTo>
                  <a:pt x="103" y="258"/>
                  <a:pt x="106" y="249"/>
                  <a:pt x="110" y="238"/>
                </a:cubicBezTo>
                <a:cubicBezTo>
                  <a:pt x="111" y="234"/>
                  <a:pt x="111" y="232"/>
                  <a:pt x="112" y="232"/>
                </a:cubicBezTo>
                <a:cubicBezTo>
                  <a:pt x="113" y="231"/>
                  <a:pt x="115" y="231"/>
                  <a:pt x="120" y="231"/>
                </a:cubicBezTo>
                <a:cubicBezTo>
                  <a:pt x="126" y="231"/>
                  <a:pt x="129" y="232"/>
                  <a:pt x="129" y="235"/>
                </a:cubicBezTo>
                <a:cubicBezTo>
                  <a:pt x="129" y="238"/>
                  <a:pt x="127" y="242"/>
                  <a:pt x="125" y="249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9" y="282"/>
                  <a:pt x="102" y="289"/>
                  <a:pt x="92" y="296"/>
                </a:cubicBezTo>
                <a:cubicBezTo>
                  <a:pt x="83" y="303"/>
                  <a:pt x="74" y="306"/>
                  <a:pt x="64" y="306"/>
                </a:cubicBezTo>
                <a:cubicBezTo>
                  <a:pt x="54" y="306"/>
                  <a:pt x="45" y="303"/>
                  <a:pt x="37" y="297"/>
                </a:cubicBezTo>
                <a:cubicBezTo>
                  <a:pt x="29" y="290"/>
                  <a:pt x="25" y="281"/>
                  <a:pt x="24" y="268"/>
                </a:cubicBezTo>
                <a:cubicBezTo>
                  <a:pt x="24" y="262"/>
                  <a:pt x="25" y="258"/>
                  <a:pt x="27" y="253"/>
                </a:cubicBezTo>
                <a:cubicBezTo>
                  <a:pt x="28" y="248"/>
                  <a:pt x="35" y="230"/>
                  <a:pt x="46" y="200"/>
                </a:cubicBezTo>
                <a:cubicBezTo>
                  <a:pt x="58" y="170"/>
                  <a:pt x="64" y="152"/>
                  <a:pt x="66" y="145"/>
                </a:cubicBezTo>
                <a:cubicBezTo>
                  <a:pt x="68" y="139"/>
                  <a:pt x="69" y="134"/>
                  <a:pt x="69" y="128"/>
                </a:cubicBezTo>
                <a:cubicBezTo>
                  <a:pt x="69" y="121"/>
                  <a:pt x="67" y="117"/>
                  <a:pt x="62" y="117"/>
                </a:cubicBezTo>
                <a:lnTo>
                  <a:pt x="61" y="117"/>
                </a:lnTo>
                <a:cubicBezTo>
                  <a:pt x="52" y="117"/>
                  <a:pt x="43" y="122"/>
                  <a:pt x="36" y="132"/>
                </a:cubicBezTo>
                <a:cubicBezTo>
                  <a:pt x="28" y="142"/>
                  <a:pt x="22" y="155"/>
                  <a:pt x="18" y="170"/>
                </a:cubicBezTo>
                <a:lnTo>
                  <a:pt x="18" y="171"/>
                </a:lnTo>
                <a:cubicBezTo>
                  <a:pt x="17" y="172"/>
                  <a:pt x="17" y="172"/>
                  <a:pt x="17" y="173"/>
                </a:cubicBezTo>
                <a:lnTo>
                  <a:pt x="16" y="174"/>
                </a:lnTo>
                <a:lnTo>
                  <a:pt x="15" y="174"/>
                </a:lnTo>
                <a:cubicBezTo>
                  <a:pt x="15" y="174"/>
                  <a:pt x="14" y="174"/>
                  <a:pt x="13" y="174"/>
                </a:cubicBezTo>
                <a:cubicBezTo>
                  <a:pt x="12" y="174"/>
                  <a:pt x="11" y="174"/>
                  <a:pt x="9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3996360" y="3156480"/>
            <a:ext cx="63720" cy="38160"/>
          </a:xfrm>
          <a:custGeom>
            <a:avLst/>
            <a:gdLst/>
            <a:ahLst/>
            <a:rect l="0" t="0" r="r" b="b"/>
            <a:pathLst>
              <a:path w="177" h="106">
                <a:moveTo>
                  <a:pt x="0" y="87"/>
                </a:moveTo>
                <a:lnTo>
                  <a:pt x="89" y="0"/>
                </a:lnTo>
                <a:lnTo>
                  <a:pt x="94" y="6"/>
                </a:lnTo>
                <a:cubicBezTo>
                  <a:pt x="149" y="60"/>
                  <a:pt x="177" y="87"/>
                  <a:pt x="177" y="87"/>
                </a:cubicBezTo>
                <a:lnTo>
                  <a:pt x="161" y="106"/>
                </a:lnTo>
                <a:cubicBezTo>
                  <a:pt x="160" y="106"/>
                  <a:pt x="147" y="95"/>
                  <a:pt x="123" y="74"/>
                </a:cubicBezTo>
                <a:lnTo>
                  <a:pt x="89" y="44"/>
                </a:lnTo>
                <a:lnTo>
                  <a:pt x="53" y="75"/>
                </a:lnTo>
                <a:cubicBezTo>
                  <a:pt x="48" y="79"/>
                  <a:pt x="42" y="84"/>
                  <a:pt x="36" y="89"/>
                </a:cubicBezTo>
                <a:cubicBezTo>
                  <a:pt x="31" y="94"/>
                  <a:pt x="26" y="99"/>
                  <a:pt x="23" y="102"/>
                </a:cubicBezTo>
                <a:lnTo>
                  <a:pt x="18" y="105"/>
                </a:lnTo>
                <a:cubicBezTo>
                  <a:pt x="17" y="106"/>
                  <a:pt x="14" y="103"/>
                  <a:pt x="8" y="96"/>
                </a:cubicBezTo>
                <a:lnTo>
                  <a:pt x="0" y="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933120" y="355248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7"/>
                  <a:pt x="175" y="47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128600" y="3120480"/>
            <a:ext cx="19011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Остаток (Residual)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3720600" y="345744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60" y="40"/>
                </a:moveTo>
                <a:lnTo>
                  <a:pt x="54" y="42"/>
                </a:lnTo>
                <a:cubicBezTo>
                  <a:pt x="49" y="44"/>
                  <a:pt x="43" y="45"/>
                  <a:pt x="35" y="47"/>
                </a:cubicBezTo>
                <a:cubicBezTo>
                  <a:pt x="27" y="48"/>
                  <a:pt x="18" y="49"/>
                  <a:pt x="8" y="50"/>
                </a:cubicBezTo>
                <a:lnTo>
                  <a:pt x="0" y="50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6" y="26"/>
                  <a:pt x="49" y="22"/>
                </a:cubicBezTo>
                <a:cubicBezTo>
                  <a:pt x="61" y="18"/>
                  <a:pt x="69" y="15"/>
                  <a:pt x="74" y="11"/>
                </a:cubicBezTo>
                <a:cubicBezTo>
                  <a:pt x="79" y="8"/>
                  <a:pt x="83" y="5"/>
                  <a:pt x="87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5" y="0"/>
                  <a:pt x="98" y="1"/>
                  <a:pt x="100" y="3"/>
                </a:cubicBezTo>
                <a:lnTo>
                  <a:pt x="100" y="138"/>
                </a:lnTo>
                <a:lnTo>
                  <a:pt x="100" y="275"/>
                </a:lnTo>
                <a:cubicBezTo>
                  <a:pt x="103" y="277"/>
                  <a:pt x="104" y="279"/>
                  <a:pt x="106" y="279"/>
                </a:cubicBezTo>
                <a:cubicBezTo>
                  <a:pt x="107" y="280"/>
                  <a:pt x="111" y="281"/>
                  <a:pt x="117" y="281"/>
                </a:cubicBezTo>
                <a:cubicBezTo>
                  <a:pt x="123" y="282"/>
                  <a:pt x="132" y="282"/>
                  <a:pt x="145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5" y="302"/>
                  <a:pt x="121" y="302"/>
                  <a:pt x="80" y="302"/>
                </a:cubicBezTo>
                <a:cubicBezTo>
                  <a:pt x="37" y="302"/>
                  <a:pt x="14" y="302"/>
                  <a:pt x="7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0" y="282"/>
                  <a:pt x="26" y="282"/>
                  <a:pt x="31" y="282"/>
                </a:cubicBezTo>
                <a:cubicBezTo>
                  <a:pt x="36" y="282"/>
                  <a:pt x="41" y="282"/>
                  <a:pt x="43" y="282"/>
                </a:cubicBezTo>
                <a:cubicBezTo>
                  <a:pt x="46" y="281"/>
                  <a:pt x="48" y="281"/>
                  <a:pt x="51" y="280"/>
                </a:cubicBezTo>
                <a:cubicBezTo>
                  <a:pt x="53" y="280"/>
                  <a:pt x="54" y="279"/>
                  <a:pt x="54" y="279"/>
                </a:cubicBezTo>
                <a:cubicBezTo>
                  <a:pt x="54" y="279"/>
                  <a:pt x="55" y="279"/>
                  <a:pt x="57" y="277"/>
                </a:cubicBezTo>
                <a:cubicBezTo>
                  <a:pt x="58" y="276"/>
                  <a:pt x="59" y="275"/>
                  <a:pt x="60" y="275"/>
                </a:cubicBezTo>
                <a:lnTo>
                  <a:pt x="6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3702240" y="3664800"/>
            <a:ext cx="91440" cy="74160"/>
          </a:xfrm>
          <a:custGeom>
            <a:avLst/>
            <a:gdLst/>
            <a:ahLst/>
            <a:rect l="0" t="0" r="r" b="b"/>
            <a:pathLst>
              <a:path w="254" h="206">
                <a:moveTo>
                  <a:pt x="0" y="70"/>
                </a:moveTo>
                <a:cubicBezTo>
                  <a:pt x="0" y="68"/>
                  <a:pt x="1" y="66"/>
                  <a:pt x="1" y="63"/>
                </a:cubicBezTo>
                <a:cubicBezTo>
                  <a:pt x="2" y="60"/>
                  <a:pt x="4" y="54"/>
                  <a:pt x="7" y="46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8"/>
                  <a:pt x="24" y="13"/>
                  <a:pt x="31" y="7"/>
                </a:cubicBezTo>
                <a:cubicBezTo>
                  <a:pt x="38" y="2"/>
                  <a:pt x="45" y="-1"/>
                  <a:pt x="52" y="0"/>
                </a:cubicBezTo>
                <a:cubicBezTo>
                  <a:pt x="62" y="0"/>
                  <a:pt x="71" y="2"/>
                  <a:pt x="79" y="8"/>
                </a:cubicBezTo>
                <a:cubicBezTo>
                  <a:pt x="86" y="13"/>
                  <a:pt x="91" y="18"/>
                  <a:pt x="92" y="23"/>
                </a:cubicBezTo>
                <a:cubicBezTo>
                  <a:pt x="94" y="28"/>
                  <a:pt x="95" y="31"/>
                  <a:pt x="95" y="33"/>
                </a:cubicBezTo>
                <a:cubicBezTo>
                  <a:pt x="95" y="33"/>
                  <a:pt x="95" y="34"/>
                  <a:pt x="96" y="34"/>
                </a:cubicBezTo>
                <a:lnTo>
                  <a:pt x="100" y="29"/>
                </a:lnTo>
                <a:cubicBezTo>
                  <a:pt x="119" y="9"/>
                  <a:pt x="140" y="0"/>
                  <a:pt x="164" y="0"/>
                </a:cubicBezTo>
                <a:cubicBezTo>
                  <a:pt x="180" y="0"/>
                  <a:pt x="193" y="4"/>
                  <a:pt x="203" y="12"/>
                </a:cubicBezTo>
                <a:cubicBezTo>
                  <a:pt x="213" y="20"/>
                  <a:pt x="219" y="32"/>
                  <a:pt x="219" y="48"/>
                </a:cubicBezTo>
                <a:cubicBezTo>
                  <a:pt x="220" y="64"/>
                  <a:pt x="213" y="87"/>
                  <a:pt x="201" y="119"/>
                </a:cubicBezTo>
                <a:cubicBezTo>
                  <a:pt x="189" y="151"/>
                  <a:pt x="184" y="170"/>
                  <a:pt x="184" y="178"/>
                </a:cubicBezTo>
                <a:cubicBezTo>
                  <a:pt x="184" y="185"/>
                  <a:pt x="187" y="189"/>
                  <a:pt x="192" y="189"/>
                </a:cubicBezTo>
                <a:cubicBezTo>
                  <a:pt x="193" y="189"/>
                  <a:pt x="195" y="189"/>
                  <a:pt x="196" y="189"/>
                </a:cubicBezTo>
                <a:cubicBezTo>
                  <a:pt x="205" y="187"/>
                  <a:pt x="212" y="182"/>
                  <a:pt x="220" y="171"/>
                </a:cubicBezTo>
                <a:cubicBezTo>
                  <a:pt x="227" y="161"/>
                  <a:pt x="233" y="149"/>
                  <a:pt x="236" y="134"/>
                </a:cubicBezTo>
                <a:cubicBezTo>
                  <a:pt x="237" y="132"/>
                  <a:pt x="240" y="131"/>
                  <a:pt x="245" y="131"/>
                </a:cubicBezTo>
                <a:cubicBezTo>
                  <a:pt x="251" y="131"/>
                  <a:pt x="254" y="132"/>
                  <a:pt x="254" y="134"/>
                </a:cubicBezTo>
                <a:cubicBezTo>
                  <a:pt x="254" y="135"/>
                  <a:pt x="254" y="137"/>
                  <a:pt x="253" y="141"/>
                </a:cubicBezTo>
                <a:cubicBezTo>
                  <a:pt x="250" y="150"/>
                  <a:pt x="247" y="159"/>
                  <a:pt x="243" y="167"/>
                </a:cubicBezTo>
                <a:cubicBezTo>
                  <a:pt x="238" y="177"/>
                  <a:pt x="231" y="185"/>
                  <a:pt x="222" y="194"/>
                </a:cubicBezTo>
                <a:cubicBezTo>
                  <a:pt x="211" y="202"/>
                  <a:pt x="201" y="206"/>
                  <a:pt x="189" y="206"/>
                </a:cubicBezTo>
                <a:cubicBezTo>
                  <a:pt x="175" y="206"/>
                  <a:pt x="165" y="202"/>
                  <a:pt x="159" y="194"/>
                </a:cubicBezTo>
                <a:cubicBezTo>
                  <a:pt x="152" y="185"/>
                  <a:pt x="149" y="177"/>
                  <a:pt x="149" y="167"/>
                </a:cubicBezTo>
                <a:cubicBezTo>
                  <a:pt x="149" y="161"/>
                  <a:pt x="154" y="143"/>
                  <a:pt x="165" y="113"/>
                </a:cubicBezTo>
                <a:cubicBezTo>
                  <a:pt x="176" y="82"/>
                  <a:pt x="182" y="59"/>
                  <a:pt x="182" y="44"/>
                </a:cubicBezTo>
                <a:cubicBezTo>
                  <a:pt x="182" y="26"/>
                  <a:pt x="176" y="17"/>
                  <a:pt x="162" y="17"/>
                </a:cubicBezTo>
                <a:lnTo>
                  <a:pt x="160" y="17"/>
                </a:lnTo>
                <a:cubicBezTo>
                  <a:pt x="134" y="17"/>
                  <a:pt x="112" y="32"/>
                  <a:pt x="94" y="63"/>
                </a:cubicBezTo>
                <a:lnTo>
                  <a:pt x="91" y="68"/>
                </a:lnTo>
                <a:lnTo>
                  <a:pt x="76" y="129"/>
                </a:lnTo>
                <a:cubicBezTo>
                  <a:pt x="66" y="169"/>
                  <a:pt x="60" y="191"/>
                  <a:pt x="59" y="194"/>
                </a:cubicBezTo>
                <a:cubicBezTo>
                  <a:pt x="55" y="202"/>
                  <a:pt x="48" y="206"/>
                  <a:pt x="39" y="206"/>
                </a:cubicBezTo>
                <a:cubicBezTo>
                  <a:pt x="35" y="206"/>
                  <a:pt x="32" y="205"/>
                  <a:pt x="30" y="203"/>
                </a:cubicBezTo>
                <a:cubicBezTo>
                  <a:pt x="27" y="202"/>
                  <a:pt x="26" y="200"/>
                  <a:pt x="25" y="198"/>
                </a:cubicBezTo>
                <a:cubicBezTo>
                  <a:pt x="24" y="196"/>
                  <a:pt x="24" y="195"/>
                  <a:pt x="24" y="194"/>
                </a:cubicBezTo>
                <a:cubicBezTo>
                  <a:pt x="24" y="190"/>
                  <a:pt x="30" y="164"/>
                  <a:pt x="41" y="119"/>
                </a:cubicBezTo>
                <a:cubicBezTo>
                  <a:pt x="53" y="73"/>
                  <a:pt x="59" y="49"/>
                  <a:pt x="59" y="45"/>
                </a:cubicBezTo>
                <a:cubicBezTo>
                  <a:pt x="60" y="43"/>
                  <a:pt x="60" y="40"/>
                  <a:pt x="60" y="34"/>
                </a:cubicBezTo>
                <a:cubicBezTo>
                  <a:pt x="60" y="22"/>
                  <a:pt x="56" y="16"/>
                  <a:pt x="49" y="16"/>
                </a:cubicBezTo>
                <a:cubicBezTo>
                  <a:pt x="37" y="16"/>
                  <a:pt x="28" y="32"/>
                  <a:pt x="20" y="62"/>
                </a:cubicBezTo>
                <a:cubicBezTo>
                  <a:pt x="18" y="68"/>
                  <a:pt x="17" y="71"/>
                  <a:pt x="17" y="71"/>
                </a:cubicBezTo>
                <a:cubicBezTo>
                  <a:pt x="17" y="73"/>
                  <a:pt x="14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3675600" y="3592440"/>
            <a:ext cx="144720" cy="14400"/>
          </a:xfrm>
          <a:custGeom>
            <a:avLst/>
            <a:gdLst/>
            <a:ahLst/>
            <a:rect l="0" t="0" r="r" b="b"/>
            <a:pathLst>
              <a:path w="402" h="40">
                <a:moveTo>
                  <a:pt x="0" y="40"/>
                </a:moveTo>
                <a:lnTo>
                  <a:pt x="402" y="40"/>
                </a:lnTo>
                <a:lnTo>
                  <a:pt x="402" y="0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3899160" y="3484080"/>
            <a:ext cx="218160" cy="231120"/>
          </a:xfrm>
          <a:custGeom>
            <a:avLst/>
            <a:gdLst/>
            <a:ahLst/>
            <a:rect l="0" t="0" r="r" b="b"/>
            <a:pathLst>
              <a:path w="606" h="642">
                <a:moveTo>
                  <a:pt x="3" y="1"/>
                </a:moveTo>
                <a:cubicBezTo>
                  <a:pt x="4" y="0"/>
                  <a:pt x="96" y="0"/>
                  <a:pt x="277" y="0"/>
                </a:cubicBezTo>
                <a:lnTo>
                  <a:pt x="550" y="0"/>
                </a:lnTo>
                <a:lnTo>
                  <a:pt x="577" y="70"/>
                </a:lnTo>
                <a:cubicBezTo>
                  <a:pt x="581" y="83"/>
                  <a:pt x="586" y="96"/>
                  <a:pt x="591" y="109"/>
                </a:cubicBezTo>
                <a:cubicBezTo>
                  <a:pt x="596" y="122"/>
                  <a:pt x="599" y="132"/>
                  <a:pt x="602" y="139"/>
                </a:cubicBezTo>
                <a:cubicBezTo>
                  <a:pt x="604" y="146"/>
                  <a:pt x="606" y="149"/>
                  <a:pt x="606" y="150"/>
                </a:cubicBezTo>
                <a:lnTo>
                  <a:pt x="593" y="150"/>
                </a:lnTo>
                <a:lnTo>
                  <a:pt x="580" y="149"/>
                </a:lnTo>
                <a:cubicBezTo>
                  <a:pt x="570" y="123"/>
                  <a:pt x="554" y="100"/>
                  <a:pt x="533" y="82"/>
                </a:cubicBezTo>
                <a:cubicBezTo>
                  <a:pt x="512" y="64"/>
                  <a:pt x="488" y="51"/>
                  <a:pt x="463" y="43"/>
                </a:cubicBezTo>
                <a:cubicBezTo>
                  <a:pt x="440" y="36"/>
                  <a:pt x="414" y="31"/>
                  <a:pt x="385" y="28"/>
                </a:cubicBezTo>
                <a:cubicBezTo>
                  <a:pt x="354" y="26"/>
                  <a:pt x="308" y="25"/>
                  <a:pt x="243" y="25"/>
                </a:cubicBezTo>
                <a:lnTo>
                  <a:pt x="168" y="25"/>
                </a:lnTo>
                <a:cubicBezTo>
                  <a:pt x="110" y="25"/>
                  <a:pt x="81" y="25"/>
                  <a:pt x="81" y="26"/>
                </a:cubicBezTo>
                <a:cubicBezTo>
                  <a:pt x="82" y="27"/>
                  <a:pt x="118" y="75"/>
                  <a:pt x="187" y="170"/>
                </a:cubicBezTo>
                <a:cubicBezTo>
                  <a:pt x="256" y="266"/>
                  <a:pt x="291" y="314"/>
                  <a:pt x="291" y="316"/>
                </a:cubicBezTo>
                <a:cubicBezTo>
                  <a:pt x="294" y="320"/>
                  <a:pt x="294" y="323"/>
                  <a:pt x="293" y="325"/>
                </a:cubicBezTo>
                <a:lnTo>
                  <a:pt x="278" y="343"/>
                </a:lnTo>
                <a:cubicBezTo>
                  <a:pt x="268" y="355"/>
                  <a:pt x="253" y="373"/>
                  <a:pt x="233" y="396"/>
                </a:cubicBezTo>
                <a:cubicBezTo>
                  <a:pt x="213" y="419"/>
                  <a:pt x="194" y="442"/>
                  <a:pt x="175" y="465"/>
                </a:cubicBezTo>
                <a:lnTo>
                  <a:pt x="59" y="602"/>
                </a:lnTo>
                <a:cubicBezTo>
                  <a:pt x="59" y="602"/>
                  <a:pt x="105" y="602"/>
                  <a:pt x="196" y="602"/>
                </a:cubicBezTo>
                <a:cubicBezTo>
                  <a:pt x="207" y="602"/>
                  <a:pt x="223" y="602"/>
                  <a:pt x="243" y="602"/>
                </a:cubicBezTo>
                <a:cubicBezTo>
                  <a:pt x="264" y="602"/>
                  <a:pt x="279" y="603"/>
                  <a:pt x="288" y="603"/>
                </a:cubicBezTo>
                <a:cubicBezTo>
                  <a:pt x="363" y="603"/>
                  <a:pt x="421" y="597"/>
                  <a:pt x="464" y="586"/>
                </a:cubicBezTo>
                <a:cubicBezTo>
                  <a:pt x="506" y="574"/>
                  <a:pt x="540" y="549"/>
                  <a:pt x="565" y="509"/>
                </a:cubicBezTo>
                <a:cubicBezTo>
                  <a:pt x="569" y="503"/>
                  <a:pt x="574" y="492"/>
                  <a:pt x="580" y="478"/>
                </a:cubicBezTo>
                <a:lnTo>
                  <a:pt x="606" y="478"/>
                </a:lnTo>
                <a:lnTo>
                  <a:pt x="550" y="642"/>
                </a:lnTo>
                <a:lnTo>
                  <a:pt x="277" y="642"/>
                </a:lnTo>
                <a:cubicBezTo>
                  <a:pt x="96" y="642"/>
                  <a:pt x="5" y="642"/>
                  <a:pt x="3" y="641"/>
                </a:cubicBezTo>
                <a:cubicBezTo>
                  <a:pt x="1" y="640"/>
                  <a:pt x="0" y="638"/>
                  <a:pt x="0" y="635"/>
                </a:cubicBezTo>
                <a:cubicBezTo>
                  <a:pt x="0" y="633"/>
                  <a:pt x="13" y="616"/>
                  <a:pt x="39" y="585"/>
                </a:cubicBezTo>
                <a:cubicBezTo>
                  <a:pt x="68" y="551"/>
                  <a:pt x="96" y="519"/>
                  <a:pt x="121" y="489"/>
                </a:cubicBezTo>
                <a:lnTo>
                  <a:pt x="238" y="350"/>
                </a:lnTo>
                <a:cubicBezTo>
                  <a:pt x="238" y="349"/>
                  <a:pt x="198" y="294"/>
                  <a:pt x="119" y="184"/>
                </a:cubicBezTo>
                <a:lnTo>
                  <a:pt x="0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4141080" y="3474720"/>
            <a:ext cx="91440" cy="74520"/>
          </a:xfrm>
          <a:custGeom>
            <a:avLst/>
            <a:gdLst/>
            <a:ahLst/>
            <a:rect l="0" t="0" r="r" b="b"/>
            <a:pathLst>
              <a:path w="254" h="207">
                <a:moveTo>
                  <a:pt x="0" y="71"/>
                </a:moveTo>
                <a:cubicBezTo>
                  <a:pt x="0" y="69"/>
                  <a:pt x="1" y="66"/>
                  <a:pt x="1" y="63"/>
                </a:cubicBezTo>
                <a:cubicBezTo>
                  <a:pt x="2" y="60"/>
                  <a:pt x="4" y="54"/>
                  <a:pt x="7" y="46"/>
                </a:cubicBezTo>
                <a:cubicBezTo>
                  <a:pt x="11" y="38"/>
                  <a:pt x="14" y="30"/>
                  <a:pt x="17" y="25"/>
                </a:cubicBezTo>
                <a:cubicBezTo>
                  <a:pt x="20" y="19"/>
                  <a:pt x="25" y="13"/>
                  <a:pt x="32" y="8"/>
                </a:cubicBezTo>
                <a:cubicBezTo>
                  <a:pt x="39" y="2"/>
                  <a:pt x="46" y="0"/>
                  <a:pt x="53" y="0"/>
                </a:cubicBezTo>
                <a:cubicBezTo>
                  <a:pt x="63" y="0"/>
                  <a:pt x="73" y="3"/>
                  <a:pt x="80" y="8"/>
                </a:cubicBezTo>
                <a:cubicBezTo>
                  <a:pt x="87" y="14"/>
                  <a:pt x="92" y="19"/>
                  <a:pt x="93" y="24"/>
                </a:cubicBezTo>
                <a:cubicBezTo>
                  <a:pt x="95" y="29"/>
                  <a:pt x="96" y="32"/>
                  <a:pt x="96" y="33"/>
                </a:cubicBezTo>
                <a:cubicBezTo>
                  <a:pt x="96" y="34"/>
                  <a:pt x="96" y="34"/>
                  <a:pt x="97" y="34"/>
                </a:cubicBezTo>
                <a:lnTo>
                  <a:pt x="102" y="29"/>
                </a:lnTo>
                <a:cubicBezTo>
                  <a:pt x="120" y="10"/>
                  <a:pt x="141" y="0"/>
                  <a:pt x="165" y="0"/>
                </a:cubicBezTo>
                <a:cubicBezTo>
                  <a:pt x="181" y="0"/>
                  <a:pt x="194" y="4"/>
                  <a:pt x="204" y="12"/>
                </a:cubicBezTo>
                <a:cubicBezTo>
                  <a:pt x="214" y="21"/>
                  <a:pt x="219" y="33"/>
                  <a:pt x="220" y="48"/>
                </a:cubicBezTo>
                <a:cubicBezTo>
                  <a:pt x="220" y="64"/>
                  <a:pt x="214" y="89"/>
                  <a:pt x="202" y="121"/>
                </a:cubicBezTo>
                <a:cubicBezTo>
                  <a:pt x="191" y="152"/>
                  <a:pt x="185" y="171"/>
                  <a:pt x="185" y="178"/>
                </a:cubicBezTo>
                <a:cubicBezTo>
                  <a:pt x="185" y="186"/>
                  <a:pt x="188" y="190"/>
                  <a:pt x="193" y="190"/>
                </a:cubicBezTo>
                <a:cubicBezTo>
                  <a:pt x="195" y="190"/>
                  <a:pt x="196" y="190"/>
                  <a:pt x="197" y="189"/>
                </a:cubicBezTo>
                <a:cubicBezTo>
                  <a:pt x="206" y="188"/>
                  <a:pt x="213" y="182"/>
                  <a:pt x="220" y="172"/>
                </a:cubicBezTo>
                <a:cubicBezTo>
                  <a:pt x="227" y="162"/>
                  <a:pt x="233" y="150"/>
                  <a:pt x="236" y="136"/>
                </a:cubicBezTo>
                <a:cubicBezTo>
                  <a:pt x="237" y="134"/>
                  <a:pt x="240" y="132"/>
                  <a:pt x="245" y="132"/>
                </a:cubicBezTo>
                <a:cubicBezTo>
                  <a:pt x="251" y="132"/>
                  <a:pt x="254" y="134"/>
                  <a:pt x="254" y="136"/>
                </a:cubicBezTo>
                <a:cubicBezTo>
                  <a:pt x="254" y="136"/>
                  <a:pt x="254" y="139"/>
                  <a:pt x="253" y="143"/>
                </a:cubicBezTo>
                <a:cubicBezTo>
                  <a:pt x="250" y="152"/>
                  <a:pt x="247" y="160"/>
                  <a:pt x="243" y="169"/>
                </a:cubicBezTo>
                <a:cubicBezTo>
                  <a:pt x="238" y="177"/>
                  <a:pt x="231" y="186"/>
                  <a:pt x="222" y="194"/>
                </a:cubicBezTo>
                <a:cubicBezTo>
                  <a:pt x="212" y="202"/>
                  <a:pt x="202" y="207"/>
                  <a:pt x="191" y="206"/>
                </a:cubicBezTo>
                <a:cubicBezTo>
                  <a:pt x="176" y="206"/>
                  <a:pt x="166" y="202"/>
                  <a:pt x="160" y="194"/>
                </a:cubicBezTo>
                <a:cubicBezTo>
                  <a:pt x="153" y="186"/>
                  <a:pt x="150" y="177"/>
                  <a:pt x="150" y="169"/>
                </a:cubicBezTo>
                <a:cubicBezTo>
                  <a:pt x="150" y="163"/>
                  <a:pt x="156" y="145"/>
                  <a:pt x="166" y="114"/>
                </a:cubicBezTo>
                <a:cubicBezTo>
                  <a:pt x="177" y="83"/>
                  <a:pt x="183" y="60"/>
                  <a:pt x="183" y="44"/>
                </a:cubicBezTo>
                <a:cubicBezTo>
                  <a:pt x="183" y="26"/>
                  <a:pt x="177" y="17"/>
                  <a:pt x="163" y="17"/>
                </a:cubicBezTo>
                <a:lnTo>
                  <a:pt x="161" y="17"/>
                </a:lnTo>
                <a:cubicBezTo>
                  <a:pt x="135" y="17"/>
                  <a:pt x="113" y="33"/>
                  <a:pt x="95" y="63"/>
                </a:cubicBezTo>
                <a:lnTo>
                  <a:pt x="92" y="69"/>
                </a:lnTo>
                <a:lnTo>
                  <a:pt x="77" y="130"/>
                </a:lnTo>
                <a:cubicBezTo>
                  <a:pt x="67" y="170"/>
                  <a:pt x="61" y="191"/>
                  <a:pt x="60" y="194"/>
                </a:cubicBezTo>
                <a:cubicBezTo>
                  <a:pt x="56" y="203"/>
                  <a:pt x="49" y="207"/>
                  <a:pt x="40" y="207"/>
                </a:cubicBezTo>
                <a:cubicBezTo>
                  <a:pt x="36" y="207"/>
                  <a:pt x="33" y="206"/>
                  <a:pt x="31" y="204"/>
                </a:cubicBezTo>
                <a:cubicBezTo>
                  <a:pt x="28" y="202"/>
                  <a:pt x="27" y="200"/>
                  <a:pt x="26" y="199"/>
                </a:cubicBezTo>
                <a:cubicBezTo>
                  <a:pt x="25" y="197"/>
                  <a:pt x="25" y="195"/>
                  <a:pt x="25" y="194"/>
                </a:cubicBezTo>
                <a:cubicBezTo>
                  <a:pt x="25" y="190"/>
                  <a:pt x="31" y="165"/>
                  <a:pt x="42" y="120"/>
                </a:cubicBezTo>
                <a:cubicBezTo>
                  <a:pt x="54" y="74"/>
                  <a:pt x="60" y="49"/>
                  <a:pt x="60" y="45"/>
                </a:cubicBezTo>
                <a:cubicBezTo>
                  <a:pt x="61" y="44"/>
                  <a:pt x="61" y="40"/>
                  <a:pt x="61" y="35"/>
                </a:cubicBezTo>
                <a:cubicBezTo>
                  <a:pt x="61" y="23"/>
                  <a:pt x="57" y="17"/>
                  <a:pt x="50" y="17"/>
                </a:cubicBezTo>
                <a:cubicBezTo>
                  <a:pt x="38" y="17"/>
                  <a:pt x="29" y="32"/>
                  <a:pt x="21" y="62"/>
                </a:cubicBezTo>
                <a:cubicBezTo>
                  <a:pt x="19" y="68"/>
                  <a:pt x="19" y="72"/>
                  <a:pt x="19" y="72"/>
                </a:cubicBezTo>
                <a:cubicBezTo>
                  <a:pt x="18" y="74"/>
                  <a:pt x="15" y="75"/>
                  <a:pt x="10" y="75"/>
                </a:cubicBezTo>
                <a:lnTo>
                  <a:pt x="3" y="75"/>
                </a:lnTo>
                <a:cubicBezTo>
                  <a:pt x="1" y="73"/>
                  <a:pt x="0" y="71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4141080" y="361512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4" y="28"/>
                </a:moveTo>
                <a:cubicBezTo>
                  <a:pt x="74" y="21"/>
                  <a:pt x="77" y="14"/>
                  <a:pt x="82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2"/>
                  <a:pt x="113" y="38"/>
                </a:cubicBezTo>
                <a:cubicBezTo>
                  <a:pt x="107" y="44"/>
                  <a:pt x="100" y="47"/>
                  <a:pt x="93" y="47"/>
                </a:cubicBezTo>
                <a:cubicBezTo>
                  <a:pt x="88" y="47"/>
                  <a:pt x="84" y="46"/>
                  <a:pt x="80" y="43"/>
                </a:cubicBezTo>
                <a:cubicBezTo>
                  <a:pt x="76" y="40"/>
                  <a:pt x="74" y="35"/>
                  <a:pt x="74" y="28"/>
                </a:cubicBezTo>
                <a:moveTo>
                  <a:pt x="0" y="171"/>
                </a:moveTo>
                <a:cubicBezTo>
                  <a:pt x="0" y="168"/>
                  <a:pt x="1" y="164"/>
                  <a:pt x="4" y="157"/>
                </a:cubicBezTo>
                <a:cubicBezTo>
                  <a:pt x="7" y="150"/>
                  <a:pt x="10" y="141"/>
                  <a:pt x="15" y="133"/>
                </a:cubicBezTo>
                <a:cubicBezTo>
                  <a:pt x="19" y="124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4" y="103"/>
                  <a:pt x="92" y="110"/>
                </a:cubicBezTo>
                <a:cubicBezTo>
                  <a:pt x="99" y="117"/>
                  <a:pt x="103" y="126"/>
                  <a:pt x="104" y="138"/>
                </a:cubicBezTo>
                <a:cubicBezTo>
                  <a:pt x="104" y="144"/>
                  <a:pt x="102" y="153"/>
                  <a:pt x="97" y="164"/>
                </a:cubicBezTo>
                <a:cubicBezTo>
                  <a:pt x="93" y="176"/>
                  <a:pt x="87" y="192"/>
                  <a:pt x="79" y="212"/>
                </a:cubicBezTo>
                <a:cubicBezTo>
                  <a:pt x="71" y="232"/>
                  <a:pt x="65" y="249"/>
                  <a:pt x="60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8" y="289"/>
                  <a:pt x="71" y="289"/>
                  <a:pt x="74" y="288"/>
                </a:cubicBezTo>
                <a:cubicBezTo>
                  <a:pt x="77" y="287"/>
                  <a:pt x="81" y="285"/>
                  <a:pt x="85" y="281"/>
                </a:cubicBezTo>
                <a:cubicBezTo>
                  <a:pt x="89" y="278"/>
                  <a:pt x="93" y="273"/>
                  <a:pt x="97" y="266"/>
                </a:cubicBezTo>
                <a:cubicBezTo>
                  <a:pt x="101" y="258"/>
                  <a:pt x="105" y="249"/>
                  <a:pt x="108" y="239"/>
                </a:cubicBezTo>
                <a:cubicBezTo>
                  <a:pt x="109" y="235"/>
                  <a:pt x="110" y="233"/>
                  <a:pt x="111" y="232"/>
                </a:cubicBezTo>
                <a:cubicBezTo>
                  <a:pt x="111" y="232"/>
                  <a:pt x="114" y="232"/>
                  <a:pt x="119" y="232"/>
                </a:cubicBezTo>
                <a:cubicBezTo>
                  <a:pt x="125" y="232"/>
                  <a:pt x="128" y="233"/>
                  <a:pt x="128" y="236"/>
                </a:cubicBezTo>
                <a:cubicBezTo>
                  <a:pt x="128" y="239"/>
                  <a:pt x="127" y="243"/>
                  <a:pt x="124" y="250"/>
                </a:cubicBezTo>
                <a:cubicBezTo>
                  <a:pt x="122" y="257"/>
                  <a:pt x="117" y="265"/>
                  <a:pt x="112" y="273"/>
                </a:cubicBezTo>
                <a:cubicBezTo>
                  <a:pt x="107" y="282"/>
                  <a:pt x="100" y="289"/>
                  <a:pt x="92" y="296"/>
                </a:cubicBezTo>
                <a:cubicBezTo>
                  <a:pt x="83" y="303"/>
                  <a:pt x="73" y="306"/>
                  <a:pt x="63" y="306"/>
                </a:cubicBezTo>
                <a:cubicBezTo>
                  <a:pt x="54" y="306"/>
                  <a:pt x="45" y="303"/>
                  <a:pt x="37" y="296"/>
                </a:cubicBezTo>
                <a:cubicBezTo>
                  <a:pt x="28" y="290"/>
                  <a:pt x="24" y="280"/>
                  <a:pt x="24" y="267"/>
                </a:cubicBezTo>
                <a:cubicBezTo>
                  <a:pt x="24" y="262"/>
                  <a:pt x="25" y="257"/>
                  <a:pt x="26" y="253"/>
                </a:cubicBezTo>
                <a:cubicBezTo>
                  <a:pt x="28" y="248"/>
                  <a:pt x="34" y="231"/>
                  <a:pt x="46" y="201"/>
                </a:cubicBezTo>
                <a:cubicBezTo>
                  <a:pt x="57" y="171"/>
                  <a:pt x="64" y="152"/>
                  <a:pt x="66" y="146"/>
                </a:cubicBezTo>
                <a:cubicBezTo>
                  <a:pt x="67" y="139"/>
                  <a:pt x="69" y="133"/>
                  <a:pt x="69" y="128"/>
                </a:cubicBezTo>
                <a:cubicBezTo>
                  <a:pt x="69" y="120"/>
                  <a:pt x="66" y="117"/>
                  <a:pt x="61" y="117"/>
                </a:cubicBezTo>
                <a:lnTo>
                  <a:pt x="60" y="117"/>
                </a:lnTo>
                <a:cubicBezTo>
                  <a:pt x="51" y="117"/>
                  <a:pt x="43" y="122"/>
                  <a:pt x="35" y="132"/>
                </a:cubicBezTo>
                <a:cubicBezTo>
                  <a:pt x="28" y="143"/>
                  <a:pt x="22" y="155"/>
                  <a:pt x="18" y="171"/>
                </a:cubicBezTo>
                <a:lnTo>
                  <a:pt x="17" y="172"/>
                </a:lnTo>
                <a:cubicBezTo>
                  <a:pt x="17" y="173"/>
                  <a:pt x="17" y="173"/>
                  <a:pt x="17" y="173"/>
                </a:cubicBezTo>
                <a:cubicBezTo>
                  <a:pt x="17" y="174"/>
                  <a:pt x="16" y="174"/>
                  <a:pt x="16" y="174"/>
                </a:cubicBezTo>
                <a:cubicBezTo>
                  <a:pt x="15" y="175"/>
                  <a:pt x="15" y="175"/>
                  <a:pt x="14" y="175"/>
                </a:cubicBezTo>
                <a:lnTo>
                  <a:pt x="13" y="175"/>
                </a:lnTo>
                <a:cubicBezTo>
                  <a:pt x="12" y="175"/>
                  <a:pt x="10" y="175"/>
                  <a:pt x="9" y="175"/>
                </a:cubicBezTo>
                <a:lnTo>
                  <a:pt x="3" y="175"/>
                </a:lnTo>
                <a:cubicBezTo>
                  <a:pt x="1" y="173"/>
                  <a:pt x="0" y="172"/>
                  <a:pt x="0" y="1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4203000" y="3663000"/>
            <a:ext cx="109080" cy="38880"/>
          </a:xfrm>
          <a:custGeom>
            <a:avLst/>
            <a:gdLst/>
            <a:ahLst/>
            <a:rect l="0" t="0" r="r" b="b"/>
            <a:pathLst>
              <a:path w="303" h="108">
                <a:moveTo>
                  <a:pt x="0" y="10"/>
                </a:moveTo>
                <a:cubicBezTo>
                  <a:pt x="0" y="6"/>
                  <a:pt x="2" y="3"/>
                  <a:pt x="7" y="0"/>
                </a:cubicBezTo>
                <a:lnTo>
                  <a:pt x="297" y="0"/>
                </a:lnTo>
                <a:cubicBezTo>
                  <a:pt x="301" y="3"/>
                  <a:pt x="303" y="6"/>
                  <a:pt x="303" y="10"/>
                </a:cubicBezTo>
                <a:cubicBezTo>
                  <a:pt x="303" y="13"/>
                  <a:pt x="301" y="16"/>
                  <a:pt x="297" y="18"/>
                </a:cubicBezTo>
                <a:lnTo>
                  <a:pt x="152" y="19"/>
                </a:lnTo>
                <a:lnTo>
                  <a:pt x="8" y="19"/>
                </a:lnTo>
                <a:cubicBezTo>
                  <a:pt x="3" y="17"/>
                  <a:pt x="0" y="14"/>
                  <a:pt x="0" y="10"/>
                </a:cubicBezTo>
                <a:moveTo>
                  <a:pt x="0" y="99"/>
                </a:moveTo>
                <a:cubicBezTo>
                  <a:pt x="0" y="94"/>
                  <a:pt x="3" y="91"/>
                  <a:pt x="8" y="89"/>
                </a:cubicBezTo>
                <a:lnTo>
                  <a:pt x="297" y="89"/>
                </a:lnTo>
                <a:cubicBezTo>
                  <a:pt x="301" y="93"/>
                  <a:pt x="303" y="96"/>
                  <a:pt x="303" y="99"/>
                </a:cubicBezTo>
                <a:cubicBezTo>
                  <a:pt x="303" y="102"/>
                  <a:pt x="301" y="106"/>
                  <a:pt x="297" y="108"/>
                </a:cubicBezTo>
                <a:lnTo>
                  <a:pt x="7" y="108"/>
                </a:lnTo>
                <a:cubicBezTo>
                  <a:pt x="2" y="106"/>
                  <a:pt x="0" y="102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4334400" y="3614400"/>
            <a:ext cx="56880" cy="109080"/>
          </a:xfrm>
          <a:custGeom>
            <a:avLst/>
            <a:gdLst/>
            <a:ahLst/>
            <a:rect l="0" t="0" r="r" b="b"/>
            <a:pathLst>
              <a:path w="158" h="303">
                <a:moveTo>
                  <a:pt x="60" y="40"/>
                </a:moveTo>
                <a:lnTo>
                  <a:pt x="55" y="42"/>
                </a:lnTo>
                <a:cubicBezTo>
                  <a:pt x="49" y="44"/>
                  <a:pt x="43" y="45"/>
                  <a:pt x="35" y="47"/>
                </a:cubicBezTo>
                <a:cubicBezTo>
                  <a:pt x="28" y="48"/>
                  <a:pt x="19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9" y="22"/>
                </a:cubicBezTo>
                <a:cubicBezTo>
                  <a:pt x="62" y="18"/>
                  <a:pt x="70" y="15"/>
                  <a:pt x="75" y="11"/>
                </a:cubicBezTo>
                <a:cubicBezTo>
                  <a:pt x="80" y="8"/>
                  <a:pt x="84" y="5"/>
                  <a:pt x="88" y="1"/>
                </a:cubicBezTo>
                <a:cubicBezTo>
                  <a:pt x="88" y="0"/>
                  <a:pt x="90" y="0"/>
                  <a:pt x="93" y="0"/>
                </a:cubicBezTo>
                <a:cubicBezTo>
                  <a:pt x="96" y="0"/>
                  <a:pt x="98" y="1"/>
                  <a:pt x="101" y="3"/>
                </a:cubicBezTo>
                <a:lnTo>
                  <a:pt x="101" y="139"/>
                </a:lnTo>
                <a:lnTo>
                  <a:pt x="101" y="275"/>
                </a:lnTo>
                <a:cubicBezTo>
                  <a:pt x="103" y="277"/>
                  <a:pt x="105" y="279"/>
                  <a:pt x="107" y="279"/>
                </a:cubicBezTo>
                <a:cubicBezTo>
                  <a:pt x="108" y="280"/>
                  <a:pt x="112" y="281"/>
                  <a:pt x="118" y="281"/>
                </a:cubicBezTo>
                <a:cubicBezTo>
                  <a:pt x="123" y="282"/>
                  <a:pt x="133" y="282"/>
                  <a:pt x="146" y="282"/>
                </a:cubicBezTo>
                <a:lnTo>
                  <a:pt x="158" y="282"/>
                </a:lnTo>
                <a:lnTo>
                  <a:pt x="158" y="303"/>
                </a:lnTo>
                <a:lnTo>
                  <a:pt x="153" y="303"/>
                </a:lnTo>
                <a:cubicBezTo>
                  <a:pt x="146" y="302"/>
                  <a:pt x="122" y="302"/>
                  <a:pt x="80" y="302"/>
                </a:cubicBezTo>
                <a:cubicBezTo>
                  <a:pt x="38" y="302"/>
                  <a:pt x="15" y="302"/>
                  <a:pt x="8" y="303"/>
                </a:cubicBezTo>
                <a:lnTo>
                  <a:pt x="3" y="303"/>
                </a:lnTo>
                <a:lnTo>
                  <a:pt x="3" y="282"/>
                </a:lnTo>
                <a:lnTo>
                  <a:pt x="15" y="282"/>
                </a:lnTo>
                <a:cubicBezTo>
                  <a:pt x="21" y="282"/>
                  <a:pt x="27" y="282"/>
                  <a:pt x="32" y="282"/>
                </a:cubicBezTo>
                <a:cubicBezTo>
                  <a:pt x="37" y="282"/>
                  <a:pt x="40" y="282"/>
                  <a:pt x="43" y="282"/>
                </a:cubicBezTo>
                <a:cubicBezTo>
                  <a:pt x="46" y="281"/>
                  <a:pt x="48" y="281"/>
                  <a:pt x="51" y="280"/>
                </a:cubicBezTo>
                <a:cubicBezTo>
                  <a:pt x="53" y="280"/>
                  <a:pt x="55" y="279"/>
                  <a:pt x="55" y="279"/>
                </a:cubicBezTo>
                <a:cubicBezTo>
                  <a:pt x="55" y="279"/>
                  <a:pt x="56" y="279"/>
                  <a:pt x="58" y="277"/>
                </a:cubicBezTo>
                <a:cubicBezTo>
                  <a:pt x="59" y="276"/>
                  <a:pt x="60" y="275"/>
                  <a:pt x="60" y="275"/>
                </a:cubicBezTo>
                <a:lnTo>
                  <a:pt x="6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4435920" y="348408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0" y="321"/>
                </a:moveTo>
                <a:cubicBezTo>
                  <a:pt x="0" y="292"/>
                  <a:pt x="2" y="264"/>
                  <a:pt x="7" y="236"/>
                </a:cubicBezTo>
                <a:cubicBezTo>
                  <a:pt x="11" y="210"/>
                  <a:pt x="16" y="187"/>
                  <a:pt x="21" y="168"/>
                </a:cubicBezTo>
                <a:cubicBezTo>
                  <a:pt x="27" y="148"/>
                  <a:pt x="35" y="130"/>
                  <a:pt x="45" y="111"/>
                </a:cubicBezTo>
                <a:cubicBezTo>
                  <a:pt x="55" y="93"/>
                  <a:pt x="63" y="79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8" y="13"/>
                </a:cubicBezTo>
                <a:cubicBezTo>
                  <a:pt x="120" y="11"/>
                  <a:pt x="125" y="6"/>
                  <a:pt x="134" y="0"/>
                </a:cubicBezTo>
                <a:lnTo>
                  <a:pt x="142" y="0"/>
                </a:lnTo>
                <a:lnTo>
                  <a:pt x="145" y="0"/>
                </a:lnTo>
                <a:cubicBezTo>
                  <a:pt x="152" y="0"/>
                  <a:pt x="155" y="2"/>
                  <a:pt x="155" y="5"/>
                </a:cubicBezTo>
                <a:cubicBezTo>
                  <a:pt x="155" y="7"/>
                  <a:pt x="151" y="11"/>
                  <a:pt x="143" y="19"/>
                </a:cubicBezTo>
                <a:cubicBezTo>
                  <a:pt x="135" y="27"/>
                  <a:pt x="127" y="38"/>
                  <a:pt x="116" y="53"/>
                </a:cubicBezTo>
                <a:cubicBezTo>
                  <a:pt x="106" y="68"/>
                  <a:pt x="96" y="86"/>
                  <a:pt x="85" y="108"/>
                </a:cubicBezTo>
                <a:cubicBezTo>
                  <a:pt x="74" y="130"/>
                  <a:pt x="65" y="159"/>
                  <a:pt x="58" y="197"/>
                </a:cubicBezTo>
                <a:cubicBezTo>
                  <a:pt x="51" y="234"/>
                  <a:pt x="47" y="276"/>
                  <a:pt x="47" y="321"/>
                </a:cubicBezTo>
                <a:cubicBezTo>
                  <a:pt x="47" y="367"/>
                  <a:pt x="51" y="408"/>
                  <a:pt x="58" y="445"/>
                </a:cubicBezTo>
                <a:cubicBezTo>
                  <a:pt x="65" y="481"/>
                  <a:pt x="74" y="511"/>
                  <a:pt x="84" y="534"/>
                </a:cubicBezTo>
                <a:cubicBezTo>
                  <a:pt x="95" y="556"/>
                  <a:pt x="105" y="575"/>
                  <a:pt x="116" y="589"/>
                </a:cubicBezTo>
                <a:cubicBezTo>
                  <a:pt x="126" y="603"/>
                  <a:pt x="135" y="614"/>
                  <a:pt x="143" y="623"/>
                </a:cubicBezTo>
                <a:cubicBezTo>
                  <a:pt x="151" y="632"/>
                  <a:pt x="155" y="636"/>
                  <a:pt x="155" y="636"/>
                </a:cubicBezTo>
                <a:cubicBezTo>
                  <a:pt x="155" y="640"/>
                  <a:pt x="151" y="642"/>
                  <a:pt x="144" y="642"/>
                </a:cubicBezTo>
                <a:lnTo>
                  <a:pt x="142" y="642"/>
                </a:lnTo>
                <a:lnTo>
                  <a:pt x="134" y="642"/>
                </a:lnTo>
                <a:lnTo>
                  <a:pt x="116" y="627"/>
                </a:lnTo>
                <a:cubicBezTo>
                  <a:pt x="75" y="590"/>
                  <a:pt x="46" y="545"/>
                  <a:pt x="28" y="491"/>
                </a:cubicBezTo>
                <a:cubicBezTo>
                  <a:pt x="9" y="437"/>
                  <a:pt x="0" y="380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4509000" y="355500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100"/>
                </a:moveTo>
                <a:cubicBezTo>
                  <a:pt x="0" y="94"/>
                  <a:pt x="3" y="83"/>
                  <a:pt x="10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8"/>
                  <a:pt x="70" y="0"/>
                  <a:pt x="88" y="0"/>
                </a:cubicBezTo>
                <a:cubicBezTo>
                  <a:pt x="106" y="0"/>
                  <a:pt x="121" y="5"/>
                  <a:pt x="131" y="15"/>
                </a:cubicBezTo>
                <a:cubicBezTo>
                  <a:pt x="142" y="25"/>
                  <a:pt x="147" y="39"/>
                  <a:pt x="148" y="56"/>
                </a:cubicBezTo>
                <a:cubicBezTo>
                  <a:pt x="147" y="64"/>
                  <a:pt x="146" y="69"/>
                  <a:pt x="146" y="70"/>
                </a:cubicBezTo>
                <a:cubicBezTo>
                  <a:pt x="146" y="71"/>
                  <a:pt x="143" y="81"/>
                  <a:pt x="136" y="99"/>
                </a:cubicBezTo>
                <a:cubicBezTo>
                  <a:pt x="129" y="117"/>
                  <a:pt x="122" y="138"/>
                  <a:pt x="115" y="161"/>
                </a:cubicBezTo>
                <a:cubicBezTo>
                  <a:pt x="107" y="184"/>
                  <a:pt x="104" y="203"/>
                  <a:pt x="104" y="216"/>
                </a:cubicBezTo>
                <a:cubicBezTo>
                  <a:pt x="104" y="235"/>
                  <a:pt x="107" y="248"/>
                  <a:pt x="113" y="255"/>
                </a:cubicBezTo>
                <a:cubicBezTo>
                  <a:pt x="119" y="262"/>
                  <a:pt x="128" y="266"/>
                  <a:pt x="140" y="267"/>
                </a:cubicBezTo>
                <a:cubicBezTo>
                  <a:pt x="150" y="267"/>
                  <a:pt x="159" y="264"/>
                  <a:pt x="168" y="259"/>
                </a:cubicBezTo>
                <a:cubicBezTo>
                  <a:pt x="176" y="255"/>
                  <a:pt x="183" y="250"/>
                  <a:pt x="188" y="245"/>
                </a:cubicBezTo>
                <a:cubicBezTo>
                  <a:pt x="192" y="240"/>
                  <a:pt x="198" y="233"/>
                  <a:pt x="205" y="224"/>
                </a:cubicBezTo>
                <a:cubicBezTo>
                  <a:pt x="205" y="223"/>
                  <a:pt x="206" y="219"/>
                  <a:pt x="208" y="211"/>
                </a:cubicBezTo>
                <a:cubicBezTo>
                  <a:pt x="210" y="203"/>
                  <a:pt x="213" y="190"/>
                  <a:pt x="217" y="173"/>
                </a:cubicBezTo>
                <a:cubicBezTo>
                  <a:pt x="221" y="156"/>
                  <a:pt x="225" y="140"/>
                  <a:pt x="229" y="125"/>
                </a:cubicBezTo>
                <a:cubicBezTo>
                  <a:pt x="246" y="61"/>
                  <a:pt x="255" y="28"/>
                  <a:pt x="256" y="25"/>
                </a:cubicBezTo>
                <a:cubicBezTo>
                  <a:pt x="262" y="13"/>
                  <a:pt x="271" y="7"/>
                  <a:pt x="284" y="7"/>
                </a:cubicBezTo>
                <a:cubicBezTo>
                  <a:pt x="289" y="7"/>
                  <a:pt x="294" y="9"/>
                  <a:pt x="297" y="12"/>
                </a:cubicBezTo>
                <a:cubicBezTo>
                  <a:pt x="301" y="15"/>
                  <a:pt x="303" y="17"/>
                  <a:pt x="304" y="19"/>
                </a:cubicBezTo>
                <a:cubicBezTo>
                  <a:pt x="306" y="22"/>
                  <a:pt x="306" y="24"/>
                  <a:pt x="306" y="25"/>
                </a:cubicBezTo>
                <a:cubicBezTo>
                  <a:pt x="306" y="31"/>
                  <a:pt x="295" y="76"/>
                  <a:pt x="274" y="160"/>
                </a:cubicBezTo>
                <a:cubicBezTo>
                  <a:pt x="253" y="244"/>
                  <a:pt x="241" y="290"/>
                  <a:pt x="238" y="300"/>
                </a:cubicBezTo>
                <a:cubicBezTo>
                  <a:pt x="226" y="335"/>
                  <a:pt x="206" y="363"/>
                  <a:pt x="176" y="384"/>
                </a:cubicBezTo>
                <a:cubicBezTo>
                  <a:pt x="147" y="405"/>
                  <a:pt x="117" y="416"/>
                  <a:pt x="87" y="416"/>
                </a:cubicBezTo>
                <a:cubicBezTo>
                  <a:pt x="67" y="416"/>
                  <a:pt x="50" y="412"/>
                  <a:pt x="36" y="402"/>
                </a:cubicBezTo>
                <a:cubicBezTo>
                  <a:pt x="21" y="393"/>
                  <a:pt x="14" y="379"/>
                  <a:pt x="14" y="360"/>
                </a:cubicBezTo>
                <a:cubicBezTo>
                  <a:pt x="14" y="351"/>
                  <a:pt x="16" y="343"/>
                  <a:pt x="19" y="336"/>
                </a:cubicBezTo>
                <a:cubicBezTo>
                  <a:pt x="22" y="330"/>
                  <a:pt x="26" y="325"/>
                  <a:pt x="31" y="322"/>
                </a:cubicBezTo>
                <a:cubicBezTo>
                  <a:pt x="36" y="319"/>
                  <a:pt x="40" y="317"/>
                  <a:pt x="44" y="316"/>
                </a:cubicBezTo>
                <a:cubicBezTo>
                  <a:pt x="47" y="314"/>
                  <a:pt x="51" y="314"/>
                  <a:pt x="54" y="314"/>
                </a:cubicBezTo>
                <a:cubicBezTo>
                  <a:pt x="73" y="314"/>
                  <a:pt x="83" y="323"/>
                  <a:pt x="83" y="341"/>
                </a:cubicBezTo>
                <a:cubicBezTo>
                  <a:pt x="83" y="349"/>
                  <a:pt x="80" y="357"/>
                  <a:pt x="75" y="363"/>
                </a:cubicBezTo>
                <a:cubicBezTo>
                  <a:pt x="70" y="370"/>
                  <a:pt x="65" y="374"/>
                  <a:pt x="60" y="376"/>
                </a:cubicBezTo>
                <a:cubicBezTo>
                  <a:pt x="56" y="378"/>
                  <a:pt x="53" y="379"/>
                  <a:pt x="52" y="379"/>
                </a:cubicBezTo>
                <a:lnTo>
                  <a:pt x="50" y="380"/>
                </a:lnTo>
                <a:cubicBezTo>
                  <a:pt x="51" y="382"/>
                  <a:pt x="55" y="385"/>
                  <a:pt x="62" y="388"/>
                </a:cubicBezTo>
                <a:cubicBezTo>
                  <a:pt x="69" y="391"/>
                  <a:pt x="77" y="392"/>
                  <a:pt x="84" y="392"/>
                </a:cubicBezTo>
                <a:lnTo>
                  <a:pt x="89" y="392"/>
                </a:lnTo>
                <a:cubicBezTo>
                  <a:pt x="97" y="392"/>
                  <a:pt x="103" y="392"/>
                  <a:pt x="107" y="391"/>
                </a:cubicBezTo>
                <a:cubicBezTo>
                  <a:pt x="121" y="387"/>
                  <a:pt x="134" y="379"/>
                  <a:pt x="146" y="366"/>
                </a:cubicBezTo>
                <a:cubicBezTo>
                  <a:pt x="158" y="354"/>
                  <a:pt x="167" y="341"/>
                  <a:pt x="174" y="327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2" y="280"/>
                  <a:pt x="193" y="273"/>
                  <a:pt x="193" y="270"/>
                </a:cubicBezTo>
                <a:lnTo>
                  <a:pt x="190" y="273"/>
                </a:lnTo>
                <a:cubicBezTo>
                  <a:pt x="187" y="275"/>
                  <a:pt x="183" y="277"/>
                  <a:pt x="177" y="280"/>
                </a:cubicBezTo>
                <a:cubicBezTo>
                  <a:pt x="172" y="283"/>
                  <a:pt x="166" y="286"/>
                  <a:pt x="161" y="288"/>
                </a:cubicBezTo>
                <a:cubicBezTo>
                  <a:pt x="152" y="290"/>
                  <a:pt x="144" y="291"/>
                  <a:pt x="136" y="291"/>
                </a:cubicBezTo>
                <a:cubicBezTo>
                  <a:pt x="116" y="291"/>
                  <a:pt x="99" y="286"/>
                  <a:pt x="83" y="277"/>
                </a:cubicBezTo>
                <a:cubicBezTo>
                  <a:pt x="68" y="267"/>
                  <a:pt x="58" y="252"/>
                  <a:pt x="53" y="231"/>
                </a:cubicBezTo>
                <a:cubicBezTo>
                  <a:pt x="53" y="228"/>
                  <a:pt x="53" y="222"/>
                  <a:pt x="53" y="211"/>
                </a:cubicBezTo>
                <a:cubicBezTo>
                  <a:pt x="53" y="187"/>
                  <a:pt x="60" y="155"/>
                  <a:pt x="75" y="116"/>
                </a:cubicBezTo>
                <a:cubicBezTo>
                  <a:pt x="90" y="76"/>
                  <a:pt x="98" y="51"/>
                  <a:pt x="98" y="41"/>
                </a:cubicBezTo>
                <a:cubicBezTo>
                  <a:pt x="98" y="40"/>
                  <a:pt x="98" y="40"/>
                  <a:pt x="98" y="39"/>
                </a:cubicBezTo>
                <a:cubicBezTo>
                  <a:pt x="98" y="36"/>
                  <a:pt x="98" y="33"/>
                  <a:pt x="98" y="32"/>
                </a:cubicBezTo>
                <a:cubicBezTo>
                  <a:pt x="98" y="30"/>
                  <a:pt x="98" y="29"/>
                  <a:pt x="96" y="27"/>
                </a:cubicBezTo>
                <a:cubicBezTo>
                  <a:pt x="94" y="25"/>
                  <a:pt x="92" y="25"/>
                  <a:pt x="88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3"/>
                  <a:pt x="31" y="82"/>
                  <a:pt x="28" y="90"/>
                </a:cubicBezTo>
                <a:cubicBezTo>
                  <a:pt x="26" y="99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4628520" y="358380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5" y="28"/>
                </a:moveTo>
                <a:cubicBezTo>
                  <a:pt x="75" y="21"/>
                  <a:pt x="77" y="14"/>
                  <a:pt x="83" y="9"/>
                </a:cubicBezTo>
                <a:cubicBezTo>
                  <a:pt x="89" y="3"/>
                  <a:pt x="96" y="1"/>
                  <a:pt x="103" y="0"/>
                </a:cubicBezTo>
                <a:cubicBezTo>
                  <a:pt x="109" y="0"/>
                  <a:pt x="113" y="2"/>
                  <a:pt x="117" y="6"/>
                </a:cubicBezTo>
                <a:cubicBezTo>
                  <a:pt x="120" y="9"/>
                  <a:pt x="122" y="14"/>
                  <a:pt x="123" y="19"/>
                </a:cubicBezTo>
                <a:cubicBezTo>
                  <a:pt x="123" y="26"/>
                  <a:pt x="120" y="33"/>
                  <a:pt x="114" y="38"/>
                </a:cubicBezTo>
                <a:cubicBezTo>
                  <a:pt x="107" y="44"/>
                  <a:pt x="101" y="47"/>
                  <a:pt x="94" y="47"/>
                </a:cubicBezTo>
                <a:cubicBezTo>
                  <a:pt x="89" y="47"/>
                  <a:pt x="85" y="46"/>
                  <a:pt x="81" y="43"/>
                </a:cubicBezTo>
                <a:cubicBezTo>
                  <a:pt x="77" y="40"/>
                  <a:pt x="75" y="35"/>
                  <a:pt x="75" y="28"/>
                </a:cubicBezTo>
                <a:moveTo>
                  <a:pt x="0" y="170"/>
                </a:moveTo>
                <a:cubicBezTo>
                  <a:pt x="0" y="167"/>
                  <a:pt x="1" y="163"/>
                  <a:pt x="4" y="156"/>
                </a:cubicBezTo>
                <a:cubicBezTo>
                  <a:pt x="6" y="149"/>
                  <a:pt x="10" y="141"/>
                  <a:pt x="15" y="133"/>
                </a:cubicBezTo>
                <a:cubicBezTo>
                  <a:pt x="19" y="124"/>
                  <a:pt x="26" y="117"/>
                  <a:pt x="36" y="110"/>
                </a:cubicBezTo>
                <a:cubicBezTo>
                  <a:pt x="44" y="103"/>
                  <a:pt x="53" y="99"/>
                  <a:pt x="63" y="100"/>
                </a:cubicBezTo>
                <a:cubicBezTo>
                  <a:pt x="75" y="100"/>
                  <a:pt x="84" y="103"/>
                  <a:pt x="92" y="110"/>
                </a:cubicBezTo>
                <a:cubicBezTo>
                  <a:pt x="100" y="117"/>
                  <a:pt x="104" y="126"/>
                  <a:pt x="104" y="138"/>
                </a:cubicBezTo>
                <a:cubicBezTo>
                  <a:pt x="104" y="143"/>
                  <a:pt x="102" y="152"/>
                  <a:pt x="98" y="164"/>
                </a:cubicBezTo>
                <a:cubicBezTo>
                  <a:pt x="94" y="175"/>
                  <a:pt x="88" y="191"/>
                  <a:pt x="80" y="211"/>
                </a:cubicBezTo>
                <a:cubicBezTo>
                  <a:pt x="72" y="232"/>
                  <a:pt x="66" y="249"/>
                  <a:pt x="61" y="263"/>
                </a:cubicBezTo>
                <a:cubicBezTo>
                  <a:pt x="59" y="270"/>
                  <a:pt x="59" y="275"/>
                  <a:pt x="59" y="278"/>
                </a:cubicBezTo>
                <a:cubicBezTo>
                  <a:pt x="59" y="286"/>
                  <a:pt x="61" y="289"/>
                  <a:pt x="66" y="289"/>
                </a:cubicBezTo>
                <a:cubicBezTo>
                  <a:pt x="69" y="289"/>
                  <a:pt x="72" y="289"/>
                  <a:pt x="75" y="288"/>
                </a:cubicBezTo>
                <a:cubicBezTo>
                  <a:pt x="78" y="287"/>
                  <a:pt x="81" y="285"/>
                  <a:pt x="85" y="282"/>
                </a:cubicBezTo>
                <a:cubicBezTo>
                  <a:pt x="89" y="278"/>
                  <a:pt x="93" y="273"/>
                  <a:pt x="98" y="266"/>
                </a:cubicBezTo>
                <a:cubicBezTo>
                  <a:pt x="102" y="258"/>
                  <a:pt x="106" y="250"/>
                  <a:pt x="109" y="239"/>
                </a:cubicBezTo>
                <a:cubicBezTo>
                  <a:pt x="110" y="235"/>
                  <a:pt x="111" y="233"/>
                  <a:pt x="111" y="233"/>
                </a:cubicBezTo>
                <a:cubicBezTo>
                  <a:pt x="112" y="232"/>
                  <a:pt x="114" y="232"/>
                  <a:pt x="119" y="232"/>
                </a:cubicBezTo>
                <a:cubicBezTo>
                  <a:pt x="125" y="232"/>
                  <a:pt x="128" y="233"/>
                  <a:pt x="128" y="236"/>
                </a:cubicBezTo>
                <a:cubicBezTo>
                  <a:pt x="128" y="239"/>
                  <a:pt x="127" y="243"/>
                  <a:pt x="124" y="250"/>
                </a:cubicBezTo>
                <a:cubicBezTo>
                  <a:pt x="121" y="257"/>
                  <a:pt x="117" y="265"/>
                  <a:pt x="113" y="273"/>
                </a:cubicBezTo>
                <a:cubicBezTo>
                  <a:pt x="108" y="282"/>
                  <a:pt x="101" y="289"/>
                  <a:pt x="92" y="296"/>
                </a:cubicBezTo>
                <a:cubicBezTo>
                  <a:pt x="83" y="303"/>
                  <a:pt x="74" y="306"/>
                  <a:pt x="64" y="306"/>
                </a:cubicBezTo>
                <a:cubicBezTo>
                  <a:pt x="54" y="306"/>
                  <a:pt x="45" y="303"/>
                  <a:pt x="37" y="297"/>
                </a:cubicBezTo>
                <a:cubicBezTo>
                  <a:pt x="28" y="290"/>
                  <a:pt x="24" y="281"/>
                  <a:pt x="24" y="268"/>
                </a:cubicBezTo>
                <a:cubicBezTo>
                  <a:pt x="24" y="262"/>
                  <a:pt x="24" y="258"/>
                  <a:pt x="26" y="253"/>
                </a:cubicBezTo>
                <a:cubicBezTo>
                  <a:pt x="27" y="248"/>
                  <a:pt x="35" y="231"/>
                  <a:pt x="46" y="200"/>
                </a:cubicBezTo>
                <a:cubicBezTo>
                  <a:pt x="58" y="170"/>
                  <a:pt x="65" y="151"/>
                  <a:pt x="66" y="145"/>
                </a:cubicBezTo>
                <a:cubicBezTo>
                  <a:pt x="68" y="139"/>
                  <a:pt x="69" y="133"/>
                  <a:pt x="70" y="128"/>
                </a:cubicBezTo>
                <a:cubicBezTo>
                  <a:pt x="70" y="120"/>
                  <a:pt x="67" y="117"/>
                  <a:pt x="62" y="117"/>
                </a:cubicBezTo>
                <a:lnTo>
                  <a:pt x="61" y="117"/>
                </a:lnTo>
                <a:cubicBezTo>
                  <a:pt x="52" y="117"/>
                  <a:pt x="44" y="122"/>
                  <a:pt x="36" y="132"/>
                </a:cubicBezTo>
                <a:cubicBezTo>
                  <a:pt x="27" y="142"/>
                  <a:pt x="22" y="154"/>
                  <a:pt x="18" y="170"/>
                </a:cubicBezTo>
                <a:cubicBezTo>
                  <a:pt x="17" y="170"/>
                  <a:pt x="17" y="171"/>
                  <a:pt x="17" y="171"/>
                </a:cubicBezTo>
                <a:cubicBezTo>
                  <a:pt x="17" y="172"/>
                  <a:pt x="16" y="172"/>
                  <a:pt x="16" y="173"/>
                </a:cubicBezTo>
                <a:lnTo>
                  <a:pt x="15" y="174"/>
                </a:lnTo>
                <a:lnTo>
                  <a:pt x="14" y="174"/>
                </a:lnTo>
                <a:cubicBezTo>
                  <a:pt x="14" y="174"/>
                  <a:pt x="13" y="174"/>
                  <a:pt x="12" y="174"/>
                </a:cubicBezTo>
                <a:cubicBezTo>
                  <a:pt x="11" y="174"/>
                  <a:pt x="10" y="174"/>
                  <a:pt x="9" y="174"/>
                </a:cubicBezTo>
                <a:lnTo>
                  <a:pt x="2" y="174"/>
                </a:lnTo>
                <a:cubicBezTo>
                  <a:pt x="0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4763520" y="3594960"/>
            <a:ext cx="141480" cy="9360"/>
          </a:xfrm>
          <a:custGeom>
            <a:avLst/>
            <a:gdLst/>
            <a:ahLst/>
            <a:rect l="0" t="0" r="r" b="b"/>
            <a:pathLst>
              <a:path w="393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8"/>
                  <a:pt x="3" y="4"/>
                  <a:pt x="9" y="0"/>
                </a:cubicBezTo>
                <a:lnTo>
                  <a:pt x="383" y="0"/>
                </a:lnTo>
                <a:cubicBezTo>
                  <a:pt x="389" y="4"/>
                  <a:pt x="393" y="8"/>
                  <a:pt x="393" y="13"/>
                </a:cubicBezTo>
                <a:cubicBezTo>
                  <a:pt x="393" y="19"/>
                  <a:pt x="389" y="23"/>
                  <a:pt x="383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4980240" y="3555000"/>
            <a:ext cx="109800" cy="149760"/>
          </a:xfrm>
          <a:custGeom>
            <a:avLst/>
            <a:gdLst/>
            <a:ahLst/>
            <a:rect l="0" t="0" r="r" b="b"/>
            <a:pathLst>
              <a:path w="305" h="416">
                <a:moveTo>
                  <a:pt x="0" y="100"/>
                </a:moveTo>
                <a:cubicBezTo>
                  <a:pt x="0" y="94"/>
                  <a:pt x="3" y="83"/>
                  <a:pt x="9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8"/>
                  <a:pt x="70" y="0"/>
                  <a:pt x="87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0" y="25"/>
                  <a:pt x="146" y="39"/>
                  <a:pt x="146" y="56"/>
                </a:cubicBezTo>
                <a:cubicBezTo>
                  <a:pt x="146" y="64"/>
                  <a:pt x="145" y="69"/>
                  <a:pt x="145" y="70"/>
                </a:cubicBezTo>
                <a:cubicBezTo>
                  <a:pt x="145" y="71"/>
                  <a:pt x="141" y="81"/>
                  <a:pt x="134" y="99"/>
                </a:cubicBezTo>
                <a:cubicBezTo>
                  <a:pt x="127" y="117"/>
                  <a:pt x="120" y="138"/>
                  <a:pt x="113" y="161"/>
                </a:cubicBezTo>
                <a:cubicBezTo>
                  <a:pt x="106" y="184"/>
                  <a:pt x="102" y="203"/>
                  <a:pt x="103" y="216"/>
                </a:cubicBezTo>
                <a:cubicBezTo>
                  <a:pt x="103" y="235"/>
                  <a:pt x="106" y="248"/>
                  <a:pt x="112" y="255"/>
                </a:cubicBezTo>
                <a:cubicBezTo>
                  <a:pt x="118" y="262"/>
                  <a:pt x="127" y="266"/>
                  <a:pt x="139" y="267"/>
                </a:cubicBezTo>
                <a:cubicBezTo>
                  <a:pt x="149" y="267"/>
                  <a:pt x="158" y="264"/>
                  <a:pt x="166" y="259"/>
                </a:cubicBezTo>
                <a:cubicBezTo>
                  <a:pt x="175" y="255"/>
                  <a:pt x="182" y="250"/>
                  <a:pt x="186" y="245"/>
                </a:cubicBezTo>
                <a:cubicBezTo>
                  <a:pt x="191" y="240"/>
                  <a:pt x="197" y="233"/>
                  <a:pt x="204" y="224"/>
                </a:cubicBezTo>
                <a:cubicBezTo>
                  <a:pt x="204" y="223"/>
                  <a:pt x="205" y="219"/>
                  <a:pt x="207" y="211"/>
                </a:cubicBezTo>
                <a:cubicBezTo>
                  <a:pt x="209" y="203"/>
                  <a:pt x="212" y="190"/>
                  <a:pt x="216" y="173"/>
                </a:cubicBezTo>
                <a:cubicBezTo>
                  <a:pt x="220" y="156"/>
                  <a:pt x="224" y="140"/>
                  <a:pt x="228" y="125"/>
                </a:cubicBezTo>
                <a:cubicBezTo>
                  <a:pt x="244" y="61"/>
                  <a:pt x="253" y="28"/>
                  <a:pt x="255" y="25"/>
                </a:cubicBezTo>
                <a:cubicBezTo>
                  <a:pt x="260" y="13"/>
                  <a:pt x="270" y="7"/>
                  <a:pt x="283" y="7"/>
                </a:cubicBezTo>
                <a:cubicBezTo>
                  <a:pt x="288" y="7"/>
                  <a:pt x="293" y="9"/>
                  <a:pt x="296" y="12"/>
                </a:cubicBezTo>
                <a:cubicBezTo>
                  <a:pt x="299" y="15"/>
                  <a:pt x="303" y="17"/>
                  <a:pt x="304" y="19"/>
                </a:cubicBezTo>
                <a:cubicBezTo>
                  <a:pt x="305" y="22"/>
                  <a:pt x="306" y="24"/>
                  <a:pt x="305" y="25"/>
                </a:cubicBezTo>
                <a:cubicBezTo>
                  <a:pt x="305" y="31"/>
                  <a:pt x="294" y="76"/>
                  <a:pt x="273" y="160"/>
                </a:cubicBezTo>
                <a:cubicBezTo>
                  <a:pt x="252" y="244"/>
                  <a:pt x="240" y="290"/>
                  <a:pt x="237" y="300"/>
                </a:cubicBezTo>
                <a:cubicBezTo>
                  <a:pt x="225" y="335"/>
                  <a:pt x="204" y="363"/>
                  <a:pt x="175" y="384"/>
                </a:cubicBezTo>
                <a:cubicBezTo>
                  <a:pt x="145" y="405"/>
                  <a:pt x="116" y="416"/>
                  <a:pt x="86" y="416"/>
                </a:cubicBezTo>
                <a:cubicBezTo>
                  <a:pt x="67" y="416"/>
                  <a:pt x="50" y="412"/>
                  <a:pt x="35" y="402"/>
                </a:cubicBezTo>
                <a:cubicBezTo>
                  <a:pt x="21" y="393"/>
                  <a:pt x="14" y="379"/>
                  <a:pt x="14" y="360"/>
                </a:cubicBezTo>
                <a:cubicBezTo>
                  <a:pt x="14" y="351"/>
                  <a:pt x="15" y="343"/>
                  <a:pt x="18" y="336"/>
                </a:cubicBezTo>
                <a:cubicBezTo>
                  <a:pt x="21" y="330"/>
                  <a:pt x="25" y="325"/>
                  <a:pt x="30" y="322"/>
                </a:cubicBezTo>
                <a:cubicBezTo>
                  <a:pt x="35" y="319"/>
                  <a:pt x="40" y="317"/>
                  <a:pt x="43" y="316"/>
                </a:cubicBezTo>
                <a:cubicBezTo>
                  <a:pt x="47" y="314"/>
                  <a:pt x="50" y="314"/>
                  <a:pt x="54" y="314"/>
                </a:cubicBezTo>
                <a:cubicBezTo>
                  <a:pt x="73" y="314"/>
                  <a:pt x="82" y="323"/>
                  <a:pt x="82" y="341"/>
                </a:cubicBezTo>
                <a:cubicBezTo>
                  <a:pt x="82" y="349"/>
                  <a:pt x="80" y="357"/>
                  <a:pt x="75" y="363"/>
                </a:cubicBezTo>
                <a:cubicBezTo>
                  <a:pt x="69" y="370"/>
                  <a:pt x="65" y="374"/>
                  <a:pt x="60" y="376"/>
                </a:cubicBezTo>
                <a:cubicBezTo>
                  <a:pt x="55" y="378"/>
                  <a:pt x="52" y="379"/>
                  <a:pt x="52" y="379"/>
                </a:cubicBezTo>
                <a:lnTo>
                  <a:pt x="50" y="380"/>
                </a:lnTo>
                <a:cubicBezTo>
                  <a:pt x="50" y="382"/>
                  <a:pt x="55" y="385"/>
                  <a:pt x="62" y="388"/>
                </a:cubicBezTo>
                <a:cubicBezTo>
                  <a:pt x="69" y="391"/>
                  <a:pt x="76" y="392"/>
                  <a:pt x="84" y="392"/>
                </a:cubicBezTo>
                <a:lnTo>
                  <a:pt x="89" y="392"/>
                </a:lnTo>
                <a:cubicBezTo>
                  <a:pt x="96" y="392"/>
                  <a:pt x="102" y="392"/>
                  <a:pt x="105" y="391"/>
                </a:cubicBezTo>
                <a:cubicBezTo>
                  <a:pt x="120" y="387"/>
                  <a:pt x="133" y="379"/>
                  <a:pt x="145" y="366"/>
                </a:cubicBezTo>
                <a:cubicBezTo>
                  <a:pt x="157" y="354"/>
                  <a:pt x="166" y="341"/>
                  <a:pt x="172" y="327"/>
                </a:cubicBezTo>
                <a:cubicBezTo>
                  <a:pt x="179" y="312"/>
                  <a:pt x="183" y="300"/>
                  <a:pt x="187" y="290"/>
                </a:cubicBezTo>
                <a:cubicBezTo>
                  <a:pt x="190" y="280"/>
                  <a:pt x="192" y="273"/>
                  <a:pt x="192" y="270"/>
                </a:cubicBezTo>
                <a:lnTo>
                  <a:pt x="188" y="273"/>
                </a:lnTo>
                <a:cubicBezTo>
                  <a:pt x="186" y="275"/>
                  <a:pt x="182" y="277"/>
                  <a:pt x="176" y="280"/>
                </a:cubicBezTo>
                <a:cubicBezTo>
                  <a:pt x="170" y="283"/>
                  <a:pt x="165" y="286"/>
                  <a:pt x="159" y="288"/>
                </a:cubicBezTo>
                <a:cubicBezTo>
                  <a:pt x="151" y="290"/>
                  <a:pt x="142" y="291"/>
                  <a:pt x="134" y="291"/>
                </a:cubicBezTo>
                <a:cubicBezTo>
                  <a:pt x="115" y="291"/>
                  <a:pt x="97" y="286"/>
                  <a:pt x="82" y="277"/>
                </a:cubicBezTo>
                <a:cubicBezTo>
                  <a:pt x="67" y="267"/>
                  <a:pt x="58" y="252"/>
                  <a:pt x="53" y="231"/>
                </a:cubicBezTo>
                <a:cubicBezTo>
                  <a:pt x="52" y="228"/>
                  <a:pt x="52" y="222"/>
                  <a:pt x="52" y="211"/>
                </a:cubicBezTo>
                <a:cubicBezTo>
                  <a:pt x="52" y="187"/>
                  <a:pt x="60" y="155"/>
                  <a:pt x="75" y="116"/>
                </a:cubicBezTo>
                <a:cubicBezTo>
                  <a:pt x="90" y="76"/>
                  <a:pt x="97" y="51"/>
                  <a:pt x="97" y="41"/>
                </a:cubicBezTo>
                <a:cubicBezTo>
                  <a:pt x="97" y="40"/>
                  <a:pt x="97" y="40"/>
                  <a:pt x="97" y="39"/>
                </a:cubicBezTo>
                <a:cubicBezTo>
                  <a:pt x="97" y="36"/>
                  <a:pt x="97" y="33"/>
                  <a:pt x="97" y="32"/>
                </a:cubicBezTo>
                <a:cubicBezTo>
                  <a:pt x="97" y="30"/>
                  <a:pt x="96" y="29"/>
                  <a:pt x="95" y="27"/>
                </a:cubicBezTo>
                <a:cubicBezTo>
                  <a:pt x="93" y="25"/>
                  <a:pt x="90" y="25"/>
                  <a:pt x="87" y="25"/>
                </a:cubicBezTo>
                <a:lnTo>
                  <a:pt x="85" y="25"/>
                </a:lnTo>
                <a:cubicBezTo>
                  <a:pt x="75" y="25"/>
                  <a:pt x="66" y="29"/>
                  <a:pt x="58" y="37"/>
                </a:cubicBezTo>
                <a:cubicBezTo>
                  <a:pt x="50" y="45"/>
                  <a:pt x="43" y="54"/>
                  <a:pt x="39" y="63"/>
                </a:cubicBezTo>
                <a:cubicBezTo>
                  <a:pt x="34" y="73"/>
                  <a:pt x="30" y="82"/>
                  <a:pt x="28" y="90"/>
                </a:cubicBezTo>
                <a:cubicBezTo>
                  <a:pt x="25" y="99"/>
                  <a:pt x="23" y="103"/>
                  <a:pt x="23" y="104"/>
                </a:cubicBezTo>
                <a:cubicBezTo>
                  <a:pt x="22" y="105"/>
                  <a:pt x="18" y="105"/>
                  <a:pt x="12" y="105"/>
                </a:cubicBezTo>
                <a:lnTo>
                  <a:pt x="3" y="105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5099400" y="358380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4" y="28"/>
                </a:moveTo>
                <a:cubicBezTo>
                  <a:pt x="74" y="21"/>
                  <a:pt x="77" y="14"/>
                  <a:pt x="83" y="9"/>
                </a:cubicBezTo>
                <a:cubicBezTo>
                  <a:pt x="88" y="3"/>
                  <a:pt x="95" y="1"/>
                  <a:pt x="103" y="0"/>
                </a:cubicBezTo>
                <a:cubicBezTo>
                  <a:pt x="108" y="0"/>
                  <a:pt x="113" y="2"/>
                  <a:pt x="116" y="6"/>
                </a:cubicBezTo>
                <a:cubicBezTo>
                  <a:pt x="120" y="9"/>
                  <a:pt x="122" y="14"/>
                  <a:pt x="122" y="19"/>
                </a:cubicBezTo>
                <a:cubicBezTo>
                  <a:pt x="122" y="26"/>
                  <a:pt x="119" y="33"/>
                  <a:pt x="113" y="38"/>
                </a:cubicBezTo>
                <a:cubicBezTo>
                  <a:pt x="107" y="44"/>
                  <a:pt x="100" y="47"/>
                  <a:pt x="93" y="47"/>
                </a:cubicBezTo>
                <a:cubicBezTo>
                  <a:pt x="89" y="47"/>
                  <a:pt x="84" y="46"/>
                  <a:pt x="80" y="43"/>
                </a:cubicBezTo>
                <a:cubicBezTo>
                  <a:pt x="77" y="40"/>
                  <a:pt x="74" y="35"/>
                  <a:pt x="74" y="28"/>
                </a:cubicBezTo>
                <a:moveTo>
                  <a:pt x="0" y="170"/>
                </a:moveTo>
                <a:cubicBezTo>
                  <a:pt x="0" y="167"/>
                  <a:pt x="2" y="163"/>
                  <a:pt x="4" y="156"/>
                </a:cubicBezTo>
                <a:cubicBezTo>
                  <a:pt x="7" y="149"/>
                  <a:pt x="11" y="141"/>
                  <a:pt x="15" y="133"/>
                </a:cubicBezTo>
                <a:cubicBezTo>
                  <a:pt x="20" y="124"/>
                  <a:pt x="26" y="117"/>
                  <a:pt x="35" y="110"/>
                </a:cubicBezTo>
                <a:cubicBezTo>
                  <a:pt x="44" y="103"/>
                  <a:pt x="53" y="99"/>
                  <a:pt x="62" y="100"/>
                </a:cubicBezTo>
                <a:cubicBezTo>
                  <a:pt x="74" y="100"/>
                  <a:pt x="84" y="103"/>
                  <a:pt x="92" y="110"/>
                </a:cubicBezTo>
                <a:cubicBezTo>
                  <a:pt x="100" y="117"/>
                  <a:pt x="104" y="126"/>
                  <a:pt x="104" y="138"/>
                </a:cubicBezTo>
                <a:cubicBezTo>
                  <a:pt x="104" y="143"/>
                  <a:pt x="102" y="152"/>
                  <a:pt x="98" y="164"/>
                </a:cubicBezTo>
                <a:cubicBezTo>
                  <a:pt x="93" y="175"/>
                  <a:pt x="87" y="191"/>
                  <a:pt x="80" y="211"/>
                </a:cubicBezTo>
                <a:cubicBezTo>
                  <a:pt x="72" y="232"/>
                  <a:pt x="65" y="249"/>
                  <a:pt x="61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6"/>
                  <a:pt x="61" y="289"/>
                  <a:pt x="66" y="289"/>
                </a:cubicBezTo>
                <a:cubicBezTo>
                  <a:pt x="69" y="289"/>
                  <a:pt x="72" y="289"/>
                  <a:pt x="75" y="288"/>
                </a:cubicBezTo>
                <a:cubicBezTo>
                  <a:pt x="78" y="287"/>
                  <a:pt x="81" y="285"/>
                  <a:pt x="85" y="282"/>
                </a:cubicBezTo>
                <a:cubicBezTo>
                  <a:pt x="89" y="278"/>
                  <a:pt x="93" y="273"/>
                  <a:pt x="97" y="266"/>
                </a:cubicBezTo>
                <a:cubicBezTo>
                  <a:pt x="101" y="258"/>
                  <a:pt x="105" y="250"/>
                  <a:pt x="109" y="239"/>
                </a:cubicBezTo>
                <a:cubicBezTo>
                  <a:pt x="110" y="235"/>
                  <a:pt x="110" y="233"/>
                  <a:pt x="111" y="233"/>
                </a:cubicBezTo>
                <a:cubicBezTo>
                  <a:pt x="111" y="232"/>
                  <a:pt x="114" y="232"/>
                  <a:pt x="119" y="232"/>
                </a:cubicBezTo>
                <a:cubicBezTo>
                  <a:pt x="126" y="232"/>
                  <a:pt x="129" y="233"/>
                  <a:pt x="129" y="236"/>
                </a:cubicBezTo>
                <a:cubicBezTo>
                  <a:pt x="129" y="239"/>
                  <a:pt x="127" y="243"/>
                  <a:pt x="125" y="250"/>
                </a:cubicBezTo>
                <a:cubicBezTo>
                  <a:pt x="121" y="257"/>
                  <a:pt x="117" y="265"/>
                  <a:pt x="112" y="273"/>
                </a:cubicBezTo>
                <a:cubicBezTo>
                  <a:pt x="107" y="282"/>
                  <a:pt x="101" y="289"/>
                  <a:pt x="92" y="296"/>
                </a:cubicBezTo>
                <a:cubicBezTo>
                  <a:pt x="83" y="303"/>
                  <a:pt x="74" y="306"/>
                  <a:pt x="64" y="306"/>
                </a:cubicBezTo>
                <a:cubicBezTo>
                  <a:pt x="54" y="306"/>
                  <a:pt x="45" y="303"/>
                  <a:pt x="37" y="297"/>
                </a:cubicBezTo>
                <a:cubicBezTo>
                  <a:pt x="29" y="290"/>
                  <a:pt x="25" y="281"/>
                  <a:pt x="24" y="268"/>
                </a:cubicBezTo>
                <a:cubicBezTo>
                  <a:pt x="24" y="262"/>
                  <a:pt x="25" y="258"/>
                  <a:pt x="26" y="253"/>
                </a:cubicBezTo>
                <a:cubicBezTo>
                  <a:pt x="28" y="248"/>
                  <a:pt x="35" y="231"/>
                  <a:pt x="46" y="200"/>
                </a:cubicBezTo>
                <a:cubicBezTo>
                  <a:pt x="57" y="170"/>
                  <a:pt x="64" y="151"/>
                  <a:pt x="66" y="145"/>
                </a:cubicBezTo>
                <a:cubicBezTo>
                  <a:pt x="68" y="139"/>
                  <a:pt x="69" y="133"/>
                  <a:pt x="69" y="128"/>
                </a:cubicBezTo>
                <a:cubicBezTo>
                  <a:pt x="69" y="120"/>
                  <a:pt x="67" y="117"/>
                  <a:pt x="61" y="117"/>
                </a:cubicBezTo>
                <a:cubicBezTo>
                  <a:pt x="51" y="117"/>
                  <a:pt x="43" y="122"/>
                  <a:pt x="36" y="132"/>
                </a:cubicBezTo>
                <a:cubicBezTo>
                  <a:pt x="28" y="142"/>
                  <a:pt x="22" y="154"/>
                  <a:pt x="18" y="170"/>
                </a:cubicBezTo>
                <a:cubicBezTo>
                  <a:pt x="18" y="170"/>
                  <a:pt x="18" y="171"/>
                  <a:pt x="17" y="171"/>
                </a:cubicBezTo>
                <a:cubicBezTo>
                  <a:pt x="17" y="172"/>
                  <a:pt x="17" y="172"/>
                  <a:pt x="17" y="173"/>
                </a:cubicBezTo>
                <a:lnTo>
                  <a:pt x="16" y="174"/>
                </a:lnTo>
                <a:cubicBezTo>
                  <a:pt x="15" y="174"/>
                  <a:pt x="15" y="174"/>
                  <a:pt x="15" y="174"/>
                </a:cubicBezTo>
                <a:cubicBezTo>
                  <a:pt x="14" y="174"/>
                  <a:pt x="14" y="174"/>
                  <a:pt x="13" y="174"/>
                </a:cubicBezTo>
                <a:cubicBezTo>
                  <a:pt x="12" y="174"/>
                  <a:pt x="11" y="174"/>
                  <a:pt x="9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5037840" y="3493080"/>
            <a:ext cx="63720" cy="38160"/>
          </a:xfrm>
          <a:custGeom>
            <a:avLst/>
            <a:gdLst/>
            <a:ahLst/>
            <a:rect l="0" t="0" r="r" b="b"/>
            <a:pathLst>
              <a:path w="177" h="106">
                <a:moveTo>
                  <a:pt x="0" y="87"/>
                </a:moveTo>
                <a:lnTo>
                  <a:pt x="88" y="0"/>
                </a:lnTo>
                <a:lnTo>
                  <a:pt x="93" y="5"/>
                </a:lnTo>
                <a:cubicBezTo>
                  <a:pt x="148" y="59"/>
                  <a:pt x="177" y="86"/>
                  <a:pt x="177" y="87"/>
                </a:cubicBezTo>
                <a:lnTo>
                  <a:pt x="159" y="106"/>
                </a:lnTo>
                <a:cubicBezTo>
                  <a:pt x="159" y="105"/>
                  <a:pt x="146" y="95"/>
                  <a:pt x="122" y="74"/>
                </a:cubicBezTo>
                <a:lnTo>
                  <a:pt x="88" y="44"/>
                </a:lnTo>
                <a:lnTo>
                  <a:pt x="53" y="74"/>
                </a:lnTo>
                <a:cubicBezTo>
                  <a:pt x="47" y="79"/>
                  <a:pt x="42" y="84"/>
                  <a:pt x="36" y="89"/>
                </a:cubicBezTo>
                <a:cubicBezTo>
                  <a:pt x="31" y="94"/>
                  <a:pt x="26" y="98"/>
                  <a:pt x="23" y="101"/>
                </a:cubicBezTo>
                <a:lnTo>
                  <a:pt x="18" y="105"/>
                </a:lnTo>
                <a:cubicBezTo>
                  <a:pt x="17" y="106"/>
                  <a:pt x="14" y="103"/>
                  <a:pt x="8" y="96"/>
                </a:cubicBezTo>
                <a:lnTo>
                  <a:pt x="0" y="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5176800" y="348408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0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8" y="51"/>
                  <a:pt x="108" y="97"/>
                  <a:pt x="126" y="151"/>
                </a:cubicBezTo>
                <a:cubicBezTo>
                  <a:pt x="145" y="205"/>
                  <a:pt x="154" y="263"/>
                  <a:pt x="154" y="321"/>
                </a:cubicBezTo>
                <a:cubicBezTo>
                  <a:pt x="154" y="351"/>
                  <a:pt x="152" y="379"/>
                  <a:pt x="147" y="405"/>
                </a:cubicBezTo>
                <a:cubicBezTo>
                  <a:pt x="143" y="432"/>
                  <a:pt x="138" y="455"/>
                  <a:pt x="133" y="474"/>
                </a:cubicBezTo>
                <a:cubicBezTo>
                  <a:pt x="127" y="493"/>
                  <a:pt x="119" y="512"/>
                  <a:pt x="109" y="531"/>
                </a:cubicBezTo>
                <a:cubicBezTo>
                  <a:pt x="99" y="549"/>
                  <a:pt x="91" y="564"/>
                  <a:pt x="85" y="574"/>
                </a:cubicBezTo>
                <a:cubicBezTo>
                  <a:pt x="78" y="583"/>
                  <a:pt x="69" y="594"/>
                  <a:pt x="57" y="606"/>
                </a:cubicBezTo>
                <a:cubicBezTo>
                  <a:pt x="46" y="618"/>
                  <a:pt x="39" y="625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19" y="642"/>
                </a:cubicBezTo>
                <a:lnTo>
                  <a:pt x="12" y="642"/>
                </a:lnTo>
                <a:cubicBezTo>
                  <a:pt x="8" y="642"/>
                  <a:pt x="6" y="642"/>
                  <a:pt x="5" y="642"/>
                </a:cubicBezTo>
                <a:cubicBezTo>
                  <a:pt x="3" y="642"/>
                  <a:pt x="2" y="642"/>
                  <a:pt x="1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2" y="631"/>
                  <a:pt x="7" y="626"/>
                </a:cubicBezTo>
                <a:cubicBezTo>
                  <a:pt x="73" y="557"/>
                  <a:pt x="107" y="456"/>
                  <a:pt x="107" y="321"/>
                </a:cubicBezTo>
                <a:cubicBezTo>
                  <a:pt x="107" y="186"/>
                  <a:pt x="73" y="85"/>
                  <a:pt x="7" y="16"/>
                </a:cubicBezTo>
                <a:cubicBezTo>
                  <a:pt x="2" y="11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5269680" y="346464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6" y="107"/>
                </a:moveTo>
                <a:cubicBezTo>
                  <a:pt x="18" y="107"/>
                  <a:pt x="12" y="105"/>
                  <a:pt x="7" y="99"/>
                </a:cubicBezTo>
                <a:cubicBezTo>
                  <a:pt x="2" y="94"/>
                  <a:pt x="0" y="87"/>
                  <a:pt x="0" y="79"/>
                </a:cubicBezTo>
                <a:cubicBezTo>
                  <a:pt x="0" y="58"/>
                  <a:pt x="8" y="39"/>
                  <a:pt x="24" y="23"/>
                </a:cubicBezTo>
                <a:cubicBezTo>
                  <a:pt x="40" y="8"/>
                  <a:pt x="60" y="0"/>
                  <a:pt x="84" y="0"/>
                </a:cubicBezTo>
                <a:cubicBezTo>
                  <a:pt x="111" y="0"/>
                  <a:pt x="135" y="8"/>
                  <a:pt x="154" y="25"/>
                </a:cubicBezTo>
                <a:cubicBezTo>
                  <a:pt x="172" y="42"/>
                  <a:pt x="181" y="64"/>
                  <a:pt x="182" y="91"/>
                </a:cubicBezTo>
                <a:cubicBezTo>
                  <a:pt x="182" y="104"/>
                  <a:pt x="179" y="116"/>
                  <a:pt x="173" y="128"/>
                </a:cubicBezTo>
                <a:cubicBezTo>
                  <a:pt x="167" y="140"/>
                  <a:pt x="159" y="150"/>
                  <a:pt x="151" y="159"/>
                </a:cubicBezTo>
                <a:cubicBezTo>
                  <a:pt x="142" y="168"/>
                  <a:pt x="130" y="179"/>
                  <a:pt x="115" y="194"/>
                </a:cubicBezTo>
                <a:cubicBezTo>
                  <a:pt x="103" y="203"/>
                  <a:pt x="88" y="217"/>
                  <a:pt x="68" y="235"/>
                </a:cubicBezTo>
                <a:lnTo>
                  <a:pt x="41" y="261"/>
                </a:lnTo>
                <a:lnTo>
                  <a:pt x="76" y="261"/>
                </a:lnTo>
                <a:cubicBezTo>
                  <a:pt x="124" y="261"/>
                  <a:pt x="150" y="260"/>
                  <a:pt x="153" y="259"/>
                </a:cubicBezTo>
                <a:cubicBezTo>
                  <a:pt x="155" y="258"/>
                  <a:pt x="158" y="245"/>
                  <a:pt x="164" y="219"/>
                </a:cubicBezTo>
                <a:lnTo>
                  <a:pt x="164" y="217"/>
                </a:lnTo>
                <a:lnTo>
                  <a:pt x="182" y="217"/>
                </a:lnTo>
                <a:lnTo>
                  <a:pt x="182" y="219"/>
                </a:lnTo>
                <a:cubicBezTo>
                  <a:pt x="181" y="219"/>
                  <a:pt x="179" y="233"/>
                  <a:pt x="176" y="260"/>
                </a:cubicBezTo>
                <a:cubicBezTo>
                  <a:pt x="172" y="286"/>
                  <a:pt x="170" y="300"/>
                  <a:pt x="169" y="302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4"/>
                </a:lnTo>
                <a:lnTo>
                  <a:pt x="0" y="289"/>
                </a:lnTo>
                <a:cubicBezTo>
                  <a:pt x="0" y="287"/>
                  <a:pt x="1" y="284"/>
                  <a:pt x="2" y="282"/>
                </a:cubicBezTo>
                <a:cubicBezTo>
                  <a:pt x="4" y="280"/>
                  <a:pt x="9" y="274"/>
                  <a:pt x="16" y="266"/>
                </a:cubicBezTo>
                <a:cubicBezTo>
                  <a:pt x="25" y="256"/>
                  <a:pt x="32" y="248"/>
                  <a:pt x="39" y="241"/>
                </a:cubicBezTo>
                <a:cubicBezTo>
                  <a:pt x="41" y="238"/>
                  <a:pt x="47" y="232"/>
                  <a:pt x="54" y="224"/>
                </a:cubicBezTo>
                <a:cubicBezTo>
                  <a:pt x="62" y="216"/>
                  <a:pt x="67" y="210"/>
                  <a:pt x="70" y="207"/>
                </a:cubicBezTo>
                <a:cubicBezTo>
                  <a:pt x="72" y="204"/>
                  <a:pt x="77" y="199"/>
                  <a:pt x="83" y="191"/>
                </a:cubicBezTo>
                <a:cubicBezTo>
                  <a:pt x="89" y="184"/>
                  <a:pt x="93" y="179"/>
                  <a:pt x="95" y="176"/>
                </a:cubicBezTo>
                <a:cubicBezTo>
                  <a:pt x="98" y="172"/>
                  <a:pt x="101" y="168"/>
                  <a:pt x="106" y="162"/>
                </a:cubicBezTo>
                <a:cubicBezTo>
                  <a:pt x="110" y="156"/>
                  <a:pt x="115" y="152"/>
                  <a:pt x="116" y="148"/>
                </a:cubicBezTo>
                <a:cubicBezTo>
                  <a:pt x="118" y="144"/>
                  <a:pt x="120" y="139"/>
                  <a:pt x="123" y="135"/>
                </a:cubicBezTo>
                <a:cubicBezTo>
                  <a:pt x="126" y="130"/>
                  <a:pt x="128" y="125"/>
                  <a:pt x="129" y="120"/>
                </a:cubicBezTo>
                <a:cubicBezTo>
                  <a:pt x="130" y="115"/>
                  <a:pt x="131" y="111"/>
                  <a:pt x="132" y="106"/>
                </a:cubicBezTo>
                <a:cubicBezTo>
                  <a:pt x="133" y="102"/>
                  <a:pt x="134" y="97"/>
                  <a:pt x="134" y="91"/>
                </a:cubicBezTo>
                <a:cubicBezTo>
                  <a:pt x="134" y="72"/>
                  <a:pt x="128" y="56"/>
                  <a:pt x="118" y="42"/>
                </a:cubicBezTo>
                <a:cubicBezTo>
                  <a:pt x="107" y="28"/>
                  <a:pt x="92" y="21"/>
                  <a:pt x="73" y="21"/>
                </a:cubicBezTo>
                <a:cubicBezTo>
                  <a:pt x="63" y="21"/>
                  <a:pt x="54" y="24"/>
                  <a:pt x="47" y="29"/>
                </a:cubicBezTo>
                <a:cubicBezTo>
                  <a:pt x="39" y="34"/>
                  <a:pt x="34" y="39"/>
                  <a:pt x="31" y="44"/>
                </a:cubicBezTo>
                <a:cubicBezTo>
                  <a:pt x="28" y="49"/>
                  <a:pt x="26" y="52"/>
                  <a:pt x="26" y="52"/>
                </a:cubicBezTo>
                <a:cubicBezTo>
                  <a:pt x="26" y="53"/>
                  <a:pt x="27" y="53"/>
                  <a:pt x="29" y="53"/>
                </a:cubicBezTo>
                <a:cubicBezTo>
                  <a:pt x="34" y="53"/>
                  <a:pt x="40" y="55"/>
                  <a:pt x="46" y="59"/>
                </a:cubicBezTo>
                <a:cubicBezTo>
                  <a:pt x="51" y="63"/>
                  <a:pt x="54" y="70"/>
                  <a:pt x="54" y="80"/>
                </a:cubicBezTo>
                <a:cubicBezTo>
                  <a:pt x="54" y="88"/>
                  <a:pt x="52" y="94"/>
                  <a:pt x="47" y="99"/>
                </a:cubicBezTo>
                <a:cubicBezTo>
                  <a:pt x="42" y="104"/>
                  <a:pt x="35" y="107"/>
                  <a:pt x="26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1314360" y="383832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3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4" y="140"/>
                  <a:pt x="168" y="150"/>
                  <a:pt x="159" y="158"/>
                </a:cubicBezTo>
                <a:cubicBezTo>
                  <a:pt x="150" y="168"/>
                  <a:pt x="139" y="175"/>
                  <a:pt x="128" y="179"/>
                </a:cubicBezTo>
                <a:cubicBezTo>
                  <a:pt x="116" y="184"/>
                  <a:pt x="105" y="186"/>
                  <a:pt x="92" y="186"/>
                </a:cubicBezTo>
                <a:cubicBezTo>
                  <a:pt x="80" y="186"/>
                  <a:pt x="68" y="184"/>
                  <a:pt x="57" y="179"/>
                </a:cubicBezTo>
                <a:cubicBezTo>
                  <a:pt x="46" y="175"/>
                  <a:pt x="36" y="168"/>
                  <a:pt x="27" y="158"/>
                </a:cubicBezTo>
                <a:cubicBezTo>
                  <a:pt x="18" y="150"/>
                  <a:pt x="11" y="140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7"/>
                </a:cubicBezTo>
                <a:cubicBezTo>
                  <a:pt x="139" y="12"/>
                  <a:pt x="150" y="19"/>
                  <a:pt x="159" y="27"/>
                </a:cubicBezTo>
                <a:cubicBezTo>
                  <a:pt x="168" y="36"/>
                  <a:pt x="174" y="46"/>
                  <a:pt x="179" y="57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128600" y="3453840"/>
            <a:ext cx="25714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MSE (Mean Squared Error)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1314360" y="417168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3"/>
                </a:moveTo>
                <a:cubicBezTo>
                  <a:pt x="186" y="105"/>
                  <a:pt x="184" y="117"/>
                  <a:pt x="179" y="128"/>
                </a:cubicBezTo>
                <a:cubicBezTo>
                  <a:pt x="174" y="140"/>
                  <a:pt x="168" y="150"/>
                  <a:pt x="159" y="158"/>
                </a:cubicBezTo>
                <a:cubicBezTo>
                  <a:pt x="150" y="168"/>
                  <a:pt x="139" y="175"/>
                  <a:pt x="128" y="179"/>
                </a:cubicBezTo>
                <a:cubicBezTo>
                  <a:pt x="116" y="184"/>
                  <a:pt x="105" y="186"/>
                  <a:pt x="92" y="186"/>
                </a:cubicBezTo>
                <a:cubicBezTo>
                  <a:pt x="80" y="186"/>
                  <a:pt x="68" y="184"/>
                  <a:pt x="57" y="179"/>
                </a:cubicBezTo>
                <a:cubicBezTo>
                  <a:pt x="46" y="175"/>
                  <a:pt x="36" y="168"/>
                  <a:pt x="27" y="158"/>
                </a:cubicBezTo>
                <a:cubicBezTo>
                  <a:pt x="18" y="150"/>
                  <a:pt x="11" y="140"/>
                  <a:pt x="7" y="128"/>
                </a:cubicBezTo>
                <a:cubicBezTo>
                  <a:pt x="2" y="117"/>
                  <a:pt x="0" y="105"/>
                  <a:pt x="0" y="93"/>
                </a:cubicBezTo>
                <a:cubicBezTo>
                  <a:pt x="0" y="81"/>
                  <a:pt x="2" y="69"/>
                  <a:pt x="7" y="57"/>
                </a:cubicBezTo>
                <a:cubicBezTo>
                  <a:pt x="11" y="46"/>
                  <a:pt x="18" y="36"/>
                  <a:pt x="27" y="27"/>
                </a:cubicBezTo>
                <a:cubicBezTo>
                  <a:pt x="36" y="19"/>
                  <a:pt x="46" y="12"/>
                  <a:pt x="57" y="7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7"/>
                </a:cubicBezTo>
                <a:cubicBezTo>
                  <a:pt x="139" y="12"/>
                  <a:pt x="150" y="19"/>
                  <a:pt x="159" y="27"/>
                </a:cubicBezTo>
                <a:cubicBezTo>
                  <a:pt x="168" y="36"/>
                  <a:pt x="174" y="46"/>
                  <a:pt x="179" y="57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1509840" y="3739680"/>
            <a:ext cx="37648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Сурово наказывает за большие ошибки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933120" y="45050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1509840" y="4073040"/>
            <a:ext cx="17974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Дифференцируема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3796560" y="441000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9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9" y="14"/>
                  <a:pt x="74" y="11"/>
                </a:cubicBezTo>
                <a:cubicBezTo>
                  <a:pt x="79" y="8"/>
                  <a:pt x="83" y="4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5" y="0"/>
                  <a:pt x="97" y="1"/>
                  <a:pt x="100" y="2"/>
                </a:cubicBezTo>
                <a:lnTo>
                  <a:pt x="100" y="138"/>
                </a:lnTo>
                <a:lnTo>
                  <a:pt x="100" y="274"/>
                </a:lnTo>
                <a:cubicBezTo>
                  <a:pt x="102" y="276"/>
                  <a:pt x="104" y="278"/>
                  <a:pt x="105" y="278"/>
                </a:cubicBezTo>
                <a:cubicBezTo>
                  <a:pt x="107" y="279"/>
                  <a:pt x="111" y="279"/>
                  <a:pt x="116" y="280"/>
                </a:cubicBezTo>
                <a:cubicBezTo>
                  <a:pt x="122" y="281"/>
                  <a:pt x="131" y="281"/>
                  <a:pt x="145" y="281"/>
                </a:cubicBezTo>
                <a:lnTo>
                  <a:pt x="157" y="281"/>
                </a:lnTo>
                <a:lnTo>
                  <a:pt x="157" y="303"/>
                </a:lnTo>
                <a:lnTo>
                  <a:pt x="152" y="303"/>
                </a:lnTo>
                <a:cubicBezTo>
                  <a:pt x="146" y="302"/>
                  <a:pt x="121" y="302"/>
                  <a:pt x="79" y="302"/>
                </a:cubicBezTo>
                <a:cubicBezTo>
                  <a:pt x="38" y="302"/>
                  <a:pt x="14" y="302"/>
                  <a:pt x="8" y="303"/>
                </a:cubicBezTo>
                <a:lnTo>
                  <a:pt x="3" y="303"/>
                </a:lnTo>
                <a:lnTo>
                  <a:pt x="3" y="281"/>
                </a:lnTo>
                <a:lnTo>
                  <a:pt x="14" y="281"/>
                </a:lnTo>
                <a:cubicBezTo>
                  <a:pt x="21" y="281"/>
                  <a:pt x="27" y="281"/>
                  <a:pt x="32" y="281"/>
                </a:cubicBezTo>
                <a:cubicBezTo>
                  <a:pt x="36" y="281"/>
                  <a:pt x="40" y="281"/>
                  <a:pt x="43" y="281"/>
                </a:cubicBezTo>
                <a:cubicBezTo>
                  <a:pt x="46" y="280"/>
                  <a:pt x="48" y="280"/>
                  <a:pt x="50" y="279"/>
                </a:cubicBezTo>
                <a:cubicBezTo>
                  <a:pt x="52" y="279"/>
                  <a:pt x="53" y="278"/>
                  <a:pt x="54" y="278"/>
                </a:cubicBezTo>
                <a:cubicBezTo>
                  <a:pt x="54" y="278"/>
                  <a:pt x="55" y="278"/>
                  <a:pt x="56" y="276"/>
                </a:cubicBezTo>
                <a:cubicBezTo>
                  <a:pt x="58" y="274"/>
                  <a:pt x="59" y="274"/>
                  <a:pt x="59" y="274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3778200" y="4617360"/>
            <a:ext cx="91800" cy="74160"/>
          </a:xfrm>
          <a:custGeom>
            <a:avLst/>
            <a:gdLst/>
            <a:ahLst/>
            <a:rect l="0" t="0" r="r" b="b"/>
            <a:pathLst>
              <a:path w="255" h="206">
                <a:moveTo>
                  <a:pt x="0" y="70"/>
                </a:moveTo>
                <a:cubicBezTo>
                  <a:pt x="1" y="68"/>
                  <a:pt x="1" y="66"/>
                  <a:pt x="2" y="63"/>
                </a:cubicBezTo>
                <a:cubicBezTo>
                  <a:pt x="2" y="60"/>
                  <a:pt x="4" y="54"/>
                  <a:pt x="8" y="45"/>
                </a:cubicBezTo>
                <a:cubicBezTo>
                  <a:pt x="11" y="37"/>
                  <a:pt x="14" y="30"/>
                  <a:pt x="17" y="24"/>
                </a:cubicBezTo>
                <a:cubicBezTo>
                  <a:pt x="20" y="18"/>
                  <a:pt x="25" y="13"/>
                  <a:pt x="32" y="7"/>
                </a:cubicBezTo>
                <a:cubicBezTo>
                  <a:pt x="39" y="2"/>
                  <a:pt x="46" y="-1"/>
                  <a:pt x="53" y="0"/>
                </a:cubicBezTo>
                <a:cubicBezTo>
                  <a:pt x="64" y="0"/>
                  <a:pt x="73" y="2"/>
                  <a:pt x="80" y="8"/>
                </a:cubicBezTo>
                <a:cubicBezTo>
                  <a:pt x="88" y="13"/>
                  <a:pt x="92" y="18"/>
                  <a:pt x="94" y="23"/>
                </a:cubicBezTo>
                <a:cubicBezTo>
                  <a:pt x="96" y="28"/>
                  <a:pt x="97" y="31"/>
                  <a:pt x="97" y="33"/>
                </a:cubicBezTo>
                <a:lnTo>
                  <a:pt x="97" y="34"/>
                </a:lnTo>
                <a:lnTo>
                  <a:pt x="102" y="29"/>
                </a:lnTo>
                <a:cubicBezTo>
                  <a:pt x="121" y="9"/>
                  <a:pt x="142" y="0"/>
                  <a:pt x="165" y="0"/>
                </a:cubicBezTo>
                <a:cubicBezTo>
                  <a:pt x="181" y="0"/>
                  <a:pt x="195" y="4"/>
                  <a:pt x="205" y="12"/>
                </a:cubicBezTo>
                <a:cubicBezTo>
                  <a:pt x="215" y="20"/>
                  <a:pt x="220" y="32"/>
                  <a:pt x="220" y="48"/>
                </a:cubicBezTo>
                <a:cubicBezTo>
                  <a:pt x="220" y="63"/>
                  <a:pt x="215" y="87"/>
                  <a:pt x="203" y="119"/>
                </a:cubicBezTo>
                <a:cubicBezTo>
                  <a:pt x="191" y="151"/>
                  <a:pt x="185" y="170"/>
                  <a:pt x="186" y="176"/>
                </a:cubicBezTo>
                <a:cubicBezTo>
                  <a:pt x="186" y="184"/>
                  <a:pt x="188" y="188"/>
                  <a:pt x="193" y="188"/>
                </a:cubicBezTo>
                <a:cubicBezTo>
                  <a:pt x="195" y="188"/>
                  <a:pt x="196" y="188"/>
                  <a:pt x="197" y="188"/>
                </a:cubicBezTo>
                <a:cubicBezTo>
                  <a:pt x="206" y="186"/>
                  <a:pt x="214" y="181"/>
                  <a:pt x="221" y="171"/>
                </a:cubicBezTo>
                <a:cubicBezTo>
                  <a:pt x="228" y="161"/>
                  <a:pt x="233" y="148"/>
                  <a:pt x="237" y="134"/>
                </a:cubicBezTo>
                <a:cubicBezTo>
                  <a:pt x="237" y="132"/>
                  <a:pt x="240" y="131"/>
                  <a:pt x="246" y="131"/>
                </a:cubicBezTo>
                <a:cubicBezTo>
                  <a:pt x="252" y="131"/>
                  <a:pt x="255" y="132"/>
                  <a:pt x="255" y="134"/>
                </a:cubicBezTo>
                <a:cubicBezTo>
                  <a:pt x="255" y="135"/>
                  <a:pt x="254" y="137"/>
                  <a:pt x="253" y="141"/>
                </a:cubicBezTo>
                <a:cubicBezTo>
                  <a:pt x="251" y="150"/>
                  <a:pt x="247" y="158"/>
                  <a:pt x="243" y="167"/>
                </a:cubicBezTo>
                <a:cubicBezTo>
                  <a:pt x="239" y="175"/>
                  <a:pt x="232" y="184"/>
                  <a:pt x="222" y="193"/>
                </a:cubicBezTo>
                <a:cubicBezTo>
                  <a:pt x="213" y="202"/>
                  <a:pt x="202" y="206"/>
                  <a:pt x="191" y="206"/>
                </a:cubicBezTo>
                <a:cubicBezTo>
                  <a:pt x="177" y="206"/>
                  <a:pt x="167" y="201"/>
                  <a:pt x="160" y="193"/>
                </a:cubicBezTo>
                <a:cubicBezTo>
                  <a:pt x="154" y="184"/>
                  <a:pt x="151" y="176"/>
                  <a:pt x="151" y="167"/>
                </a:cubicBezTo>
                <a:cubicBezTo>
                  <a:pt x="151" y="161"/>
                  <a:pt x="156" y="143"/>
                  <a:pt x="167" y="112"/>
                </a:cubicBezTo>
                <a:cubicBezTo>
                  <a:pt x="178" y="82"/>
                  <a:pt x="183" y="59"/>
                  <a:pt x="184" y="44"/>
                </a:cubicBezTo>
                <a:cubicBezTo>
                  <a:pt x="184" y="26"/>
                  <a:pt x="177" y="17"/>
                  <a:pt x="164" y="17"/>
                </a:cubicBezTo>
                <a:lnTo>
                  <a:pt x="162" y="17"/>
                </a:lnTo>
                <a:cubicBezTo>
                  <a:pt x="136" y="17"/>
                  <a:pt x="114" y="32"/>
                  <a:pt x="96" y="63"/>
                </a:cubicBezTo>
                <a:lnTo>
                  <a:pt x="93" y="68"/>
                </a:lnTo>
                <a:lnTo>
                  <a:pt x="78" y="129"/>
                </a:lnTo>
                <a:cubicBezTo>
                  <a:pt x="68" y="168"/>
                  <a:pt x="62" y="190"/>
                  <a:pt x="60" y="194"/>
                </a:cubicBezTo>
                <a:cubicBezTo>
                  <a:pt x="56" y="202"/>
                  <a:pt x="50" y="206"/>
                  <a:pt x="41" y="206"/>
                </a:cubicBezTo>
                <a:cubicBezTo>
                  <a:pt x="37" y="206"/>
                  <a:pt x="34" y="205"/>
                  <a:pt x="31" y="203"/>
                </a:cubicBezTo>
                <a:cubicBezTo>
                  <a:pt x="29" y="201"/>
                  <a:pt x="27" y="200"/>
                  <a:pt x="26" y="198"/>
                </a:cubicBezTo>
                <a:cubicBezTo>
                  <a:pt x="25" y="196"/>
                  <a:pt x="25" y="195"/>
                  <a:pt x="25" y="193"/>
                </a:cubicBezTo>
                <a:cubicBezTo>
                  <a:pt x="25" y="188"/>
                  <a:pt x="31" y="164"/>
                  <a:pt x="43" y="118"/>
                </a:cubicBezTo>
                <a:cubicBezTo>
                  <a:pt x="54" y="73"/>
                  <a:pt x="60" y="48"/>
                  <a:pt x="61" y="44"/>
                </a:cubicBezTo>
                <a:cubicBezTo>
                  <a:pt x="61" y="43"/>
                  <a:pt x="61" y="39"/>
                  <a:pt x="61" y="34"/>
                </a:cubicBezTo>
                <a:cubicBezTo>
                  <a:pt x="61" y="22"/>
                  <a:pt x="58" y="16"/>
                  <a:pt x="50" y="16"/>
                </a:cubicBezTo>
                <a:cubicBezTo>
                  <a:pt x="39" y="16"/>
                  <a:pt x="29" y="31"/>
                  <a:pt x="22" y="62"/>
                </a:cubicBezTo>
                <a:cubicBezTo>
                  <a:pt x="20" y="68"/>
                  <a:pt x="19" y="71"/>
                  <a:pt x="19" y="71"/>
                </a:cubicBezTo>
                <a:cubicBezTo>
                  <a:pt x="18" y="73"/>
                  <a:pt x="16" y="74"/>
                  <a:pt x="10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3751920" y="4545000"/>
            <a:ext cx="144360" cy="14400"/>
          </a:xfrm>
          <a:custGeom>
            <a:avLst/>
            <a:gdLst/>
            <a:ahLst/>
            <a:rect l="0" t="0" r="r" b="b"/>
            <a:pathLst>
              <a:path w="401" h="40">
                <a:moveTo>
                  <a:pt x="0" y="40"/>
                </a:moveTo>
                <a:lnTo>
                  <a:pt x="401" y="40"/>
                </a:lnTo>
                <a:lnTo>
                  <a:pt x="401" y="0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3975120" y="4436280"/>
            <a:ext cx="218160" cy="231480"/>
          </a:xfrm>
          <a:custGeom>
            <a:avLst/>
            <a:gdLst/>
            <a:ahLst/>
            <a:rect l="0" t="0" r="r" b="b"/>
            <a:pathLst>
              <a:path w="606" h="643">
                <a:moveTo>
                  <a:pt x="3" y="2"/>
                </a:moveTo>
                <a:cubicBezTo>
                  <a:pt x="5" y="1"/>
                  <a:pt x="96" y="0"/>
                  <a:pt x="279" y="0"/>
                </a:cubicBezTo>
                <a:lnTo>
                  <a:pt x="551" y="0"/>
                </a:lnTo>
                <a:lnTo>
                  <a:pt x="577" y="71"/>
                </a:lnTo>
                <a:cubicBezTo>
                  <a:pt x="582" y="84"/>
                  <a:pt x="587" y="97"/>
                  <a:pt x="591" y="110"/>
                </a:cubicBezTo>
                <a:cubicBezTo>
                  <a:pt x="596" y="123"/>
                  <a:pt x="600" y="133"/>
                  <a:pt x="602" y="140"/>
                </a:cubicBezTo>
                <a:cubicBezTo>
                  <a:pt x="605" y="147"/>
                  <a:pt x="606" y="150"/>
                  <a:pt x="606" y="151"/>
                </a:cubicBezTo>
                <a:lnTo>
                  <a:pt x="593" y="151"/>
                </a:lnTo>
                <a:lnTo>
                  <a:pt x="581" y="150"/>
                </a:lnTo>
                <a:cubicBezTo>
                  <a:pt x="571" y="123"/>
                  <a:pt x="555" y="101"/>
                  <a:pt x="534" y="83"/>
                </a:cubicBezTo>
                <a:cubicBezTo>
                  <a:pt x="512" y="65"/>
                  <a:pt x="489" y="52"/>
                  <a:pt x="464" y="44"/>
                </a:cubicBezTo>
                <a:cubicBezTo>
                  <a:pt x="441" y="36"/>
                  <a:pt x="415" y="31"/>
                  <a:pt x="385" y="29"/>
                </a:cubicBezTo>
                <a:cubicBezTo>
                  <a:pt x="356" y="27"/>
                  <a:pt x="309" y="26"/>
                  <a:pt x="245" y="26"/>
                </a:cubicBezTo>
                <a:lnTo>
                  <a:pt x="170" y="26"/>
                </a:lnTo>
                <a:cubicBezTo>
                  <a:pt x="111" y="26"/>
                  <a:pt x="82" y="26"/>
                  <a:pt x="82" y="27"/>
                </a:cubicBezTo>
                <a:cubicBezTo>
                  <a:pt x="83" y="28"/>
                  <a:pt x="118" y="76"/>
                  <a:pt x="188" y="171"/>
                </a:cubicBezTo>
                <a:cubicBezTo>
                  <a:pt x="258" y="267"/>
                  <a:pt x="293" y="315"/>
                  <a:pt x="293" y="316"/>
                </a:cubicBezTo>
                <a:cubicBezTo>
                  <a:pt x="296" y="320"/>
                  <a:pt x="296" y="324"/>
                  <a:pt x="294" y="326"/>
                </a:cubicBezTo>
                <a:lnTo>
                  <a:pt x="280" y="344"/>
                </a:lnTo>
                <a:cubicBezTo>
                  <a:pt x="269" y="356"/>
                  <a:pt x="254" y="374"/>
                  <a:pt x="235" y="397"/>
                </a:cubicBezTo>
                <a:cubicBezTo>
                  <a:pt x="215" y="420"/>
                  <a:pt x="196" y="443"/>
                  <a:pt x="177" y="465"/>
                </a:cubicBezTo>
                <a:lnTo>
                  <a:pt x="60" y="603"/>
                </a:lnTo>
                <a:cubicBezTo>
                  <a:pt x="60" y="603"/>
                  <a:pt x="105" y="603"/>
                  <a:pt x="197" y="603"/>
                </a:cubicBezTo>
                <a:cubicBezTo>
                  <a:pt x="209" y="603"/>
                  <a:pt x="224" y="603"/>
                  <a:pt x="245" y="603"/>
                </a:cubicBezTo>
                <a:cubicBezTo>
                  <a:pt x="265" y="603"/>
                  <a:pt x="280" y="604"/>
                  <a:pt x="290" y="604"/>
                </a:cubicBezTo>
                <a:cubicBezTo>
                  <a:pt x="364" y="604"/>
                  <a:pt x="422" y="598"/>
                  <a:pt x="464" y="587"/>
                </a:cubicBezTo>
                <a:cubicBezTo>
                  <a:pt x="507" y="575"/>
                  <a:pt x="541" y="550"/>
                  <a:pt x="566" y="510"/>
                </a:cubicBezTo>
                <a:cubicBezTo>
                  <a:pt x="570" y="503"/>
                  <a:pt x="575" y="493"/>
                  <a:pt x="581" y="479"/>
                </a:cubicBezTo>
                <a:lnTo>
                  <a:pt x="606" y="479"/>
                </a:lnTo>
                <a:lnTo>
                  <a:pt x="551" y="642"/>
                </a:lnTo>
                <a:lnTo>
                  <a:pt x="279" y="643"/>
                </a:lnTo>
                <a:cubicBezTo>
                  <a:pt x="97" y="643"/>
                  <a:pt x="5" y="643"/>
                  <a:pt x="4" y="642"/>
                </a:cubicBezTo>
                <a:cubicBezTo>
                  <a:pt x="1" y="641"/>
                  <a:pt x="0" y="639"/>
                  <a:pt x="0" y="636"/>
                </a:cubicBezTo>
                <a:cubicBezTo>
                  <a:pt x="0" y="634"/>
                  <a:pt x="13" y="617"/>
                  <a:pt x="40" y="586"/>
                </a:cubicBezTo>
                <a:cubicBezTo>
                  <a:pt x="69" y="552"/>
                  <a:pt x="96" y="520"/>
                  <a:pt x="121" y="490"/>
                </a:cubicBezTo>
                <a:lnTo>
                  <a:pt x="240" y="350"/>
                </a:lnTo>
                <a:cubicBezTo>
                  <a:pt x="240" y="350"/>
                  <a:pt x="200" y="295"/>
                  <a:pt x="119" y="186"/>
                </a:cubicBezTo>
                <a:lnTo>
                  <a:pt x="1" y="22"/>
                </a:lnTo>
                <a:lnTo>
                  <a:pt x="0" y="15"/>
                </a:lnTo>
                <a:cubicBezTo>
                  <a:pt x="0" y="8"/>
                  <a:pt x="1" y="3"/>
                  <a:pt x="3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4217040" y="4427280"/>
            <a:ext cx="91800" cy="74520"/>
          </a:xfrm>
          <a:custGeom>
            <a:avLst/>
            <a:gdLst/>
            <a:ahLst/>
            <a:rect l="0" t="0" r="r" b="b"/>
            <a:pathLst>
              <a:path w="255" h="207">
                <a:moveTo>
                  <a:pt x="0" y="70"/>
                </a:moveTo>
                <a:cubicBezTo>
                  <a:pt x="1" y="69"/>
                  <a:pt x="1" y="66"/>
                  <a:pt x="2" y="63"/>
                </a:cubicBezTo>
                <a:cubicBezTo>
                  <a:pt x="2" y="60"/>
                  <a:pt x="4" y="54"/>
                  <a:pt x="7" y="46"/>
                </a:cubicBezTo>
                <a:cubicBezTo>
                  <a:pt x="10" y="37"/>
                  <a:pt x="13" y="30"/>
                  <a:pt x="16" y="25"/>
                </a:cubicBezTo>
                <a:cubicBezTo>
                  <a:pt x="19" y="19"/>
                  <a:pt x="24" y="13"/>
                  <a:pt x="31" y="8"/>
                </a:cubicBezTo>
                <a:cubicBezTo>
                  <a:pt x="38" y="2"/>
                  <a:pt x="45" y="0"/>
                  <a:pt x="53" y="0"/>
                </a:cubicBezTo>
                <a:cubicBezTo>
                  <a:pt x="64" y="0"/>
                  <a:pt x="73" y="3"/>
                  <a:pt x="80" y="8"/>
                </a:cubicBezTo>
                <a:cubicBezTo>
                  <a:pt x="88" y="14"/>
                  <a:pt x="92" y="19"/>
                  <a:pt x="94" y="24"/>
                </a:cubicBezTo>
                <a:cubicBezTo>
                  <a:pt x="96" y="28"/>
                  <a:pt x="97" y="32"/>
                  <a:pt x="97" y="33"/>
                </a:cubicBezTo>
                <a:cubicBezTo>
                  <a:pt x="97" y="34"/>
                  <a:pt x="97" y="34"/>
                  <a:pt x="97" y="34"/>
                </a:cubicBezTo>
                <a:lnTo>
                  <a:pt x="102" y="29"/>
                </a:lnTo>
                <a:cubicBezTo>
                  <a:pt x="121" y="10"/>
                  <a:pt x="142" y="0"/>
                  <a:pt x="165" y="0"/>
                </a:cubicBezTo>
                <a:cubicBezTo>
                  <a:pt x="182" y="0"/>
                  <a:pt x="195" y="4"/>
                  <a:pt x="205" y="12"/>
                </a:cubicBezTo>
                <a:cubicBezTo>
                  <a:pt x="215" y="20"/>
                  <a:pt x="220" y="32"/>
                  <a:pt x="220" y="48"/>
                </a:cubicBezTo>
                <a:cubicBezTo>
                  <a:pt x="220" y="64"/>
                  <a:pt x="215" y="88"/>
                  <a:pt x="203" y="120"/>
                </a:cubicBezTo>
                <a:cubicBezTo>
                  <a:pt x="191" y="152"/>
                  <a:pt x="185" y="171"/>
                  <a:pt x="186" y="178"/>
                </a:cubicBezTo>
                <a:cubicBezTo>
                  <a:pt x="186" y="186"/>
                  <a:pt x="188" y="190"/>
                  <a:pt x="193" y="190"/>
                </a:cubicBezTo>
                <a:cubicBezTo>
                  <a:pt x="195" y="190"/>
                  <a:pt x="197" y="190"/>
                  <a:pt x="197" y="189"/>
                </a:cubicBezTo>
                <a:cubicBezTo>
                  <a:pt x="206" y="188"/>
                  <a:pt x="214" y="182"/>
                  <a:pt x="221" y="172"/>
                </a:cubicBezTo>
                <a:cubicBezTo>
                  <a:pt x="228" y="162"/>
                  <a:pt x="233" y="150"/>
                  <a:pt x="237" y="136"/>
                </a:cubicBezTo>
                <a:cubicBezTo>
                  <a:pt x="237" y="133"/>
                  <a:pt x="241" y="132"/>
                  <a:pt x="246" y="132"/>
                </a:cubicBezTo>
                <a:cubicBezTo>
                  <a:pt x="252" y="132"/>
                  <a:pt x="255" y="133"/>
                  <a:pt x="255" y="136"/>
                </a:cubicBezTo>
                <a:cubicBezTo>
                  <a:pt x="255" y="136"/>
                  <a:pt x="254" y="138"/>
                  <a:pt x="253" y="143"/>
                </a:cubicBezTo>
                <a:cubicBezTo>
                  <a:pt x="251" y="151"/>
                  <a:pt x="247" y="160"/>
                  <a:pt x="243" y="168"/>
                </a:cubicBezTo>
                <a:cubicBezTo>
                  <a:pt x="239" y="177"/>
                  <a:pt x="232" y="185"/>
                  <a:pt x="222" y="194"/>
                </a:cubicBezTo>
                <a:cubicBezTo>
                  <a:pt x="213" y="202"/>
                  <a:pt x="202" y="206"/>
                  <a:pt x="191" y="206"/>
                </a:cubicBezTo>
                <a:cubicBezTo>
                  <a:pt x="177" y="206"/>
                  <a:pt x="167" y="202"/>
                  <a:pt x="160" y="194"/>
                </a:cubicBezTo>
                <a:cubicBezTo>
                  <a:pt x="154" y="186"/>
                  <a:pt x="151" y="177"/>
                  <a:pt x="151" y="168"/>
                </a:cubicBezTo>
                <a:cubicBezTo>
                  <a:pt x="151" y="163"/>
                  <a:pt x="156" y="145"/>
                  <a:pt x="167" y="114"/>
                </a:cubicBezTo>
                <a:cubicBezTo>
                  <a:pt x="178" y="82"/>
                  <a:pt x="184" y="59"/>
                  <a:pt x="184" y="44"/>
                </a:cubicBezTo>
                <a:cubicBezTo>
                  <a:pt x="184" y="26"/>
                  <a:pt x="177" y="17"/>
                  <a:pt x="164" y="17"/>
                </a:cubicBezTo>
                <a:lnTo>
                  <a:pt x="162" y="17"/>
                </a:lnTo>
                <a:cubicBezTo>
                  <a:pt x="136" y="17"/>
                  <a:pt x="114" y="33"/>
                  <a:pt x="96" y="63"/>
                </a:cubicBezTo>
                <a:lnTo>
                  <a:pt x="93" y="69"/>
                </a:lnTo>
                <a:lnTo>
                  <a:pt x="78" y="130"/>
                </a:lnTo>
                <a:cubicBezTo>
                  <a:pt x="68" y="170"/>
                  <a:pt x="62" y="191"/>
                  <a:pt x="60" y="194"/>
                </a:cubicBezTo>
                <a:cubicBezTo>
                  <a:pt x="56" y="202"/>
                  <a:pt x="49" y="207"/>
                  <a:pt x="40" y="207"/>
                </a:cubicBezTo>
                <a:cubicBezTo>
                  <a:pt x="36" y="207"/>
                  <a:pt x="33" y="206"/>
                  <a:pt x="30" y="204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4" y="197"/>
                  <a:pt x="24" y="195"/>
                  <a:pt x="24" y="194"/>
                </a:cubicBezTo>
                <a:cubicBezTo>
                  <a:pt x="24" y="190"/>
                  <a:pt x="30" y="165"/>
                  <a:pt x="42" y="120"/>
                </a:cubicBezTo>
                <a:cubicBezTo>
                  <a:pt x="54" y="74"/>
                  <a:pt x="60" y="49"/>
                  <a:pt x="61" y="45"/>
                </a:cubicBezTo>
                <a:cubicBezTo>
                  <a:pt x="61" y="43"/>
                  <a:pt x="61" y="40"/>
                  <a:pt x="61" y="35"/>
                </a:cubicBezTo>
                <a:cubicBezTo>
                  <a:pt x="61" y="23"/>
                  <a:pt x="58" y="17"/>
                  <a:pt x="49" y="17"/>
                </a:cubicBezTo>
                <a:cubicBezTo>
                  <a:pt x="38" y="17"/>
                  <a:pt x="28" y="32"/>
                  <a:pt x="21" y="62"/>
                </a:cubicBezTo>
                <a:cubicBezTo>
                  <a:pt x="19" y="68"/>
                  <a:pt x="18" y="71"/>
                  <a:pt x="18" y="72"/>
                </a:cubicBezTo>
                <a:cubicBezTo>
                  <a:pt x="18" y="74"/>
                  <a:pt x="15" y="74"/>
                  <a:pt x="10" y="74"/>
                </a:cubicBezTo>
                <a:lnTo>
                  <a:pt x="3" y="74"/>
                </a:lnTo>
                <a:cubicBezTo>
                  <a:pt x="1" y="73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4217040" y="456768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5" y="28"/>
                </a:moveTo>
                <a:cubicBezTo>
                  <a:pt x="75" y="20"/>
                  <a:pt x="78" y="14"/>
                  <a:pt x="84" y="9"/>
                </a:cubicBezTo>
                <a:cubicBezTo>
                  <a:pt x="90" y="3"/>
                  <a:pt x="96" y="0"/>
                  <a:pt x="104" y="0"/>
                </a:cubicBezTo>
                <a:cubicBezTo>
                  <a:pt x="109" y="0"/>
                  <a:pt x="114" y="2"/>
                  <a:pt x="118" y="5"/>
                </a:cubicBezTo>
                <a:cubicBezTo>
                  <a:pt x="121" y="9"/>
                  <a:pt x="123" y="14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2" y="47"/>
                  <a:pt x="94" y="47"/>
                </a:cubicBezTo>
                <a:cubicBezTo>
                  <a:pt x="90" y="47"/>
                  <a:pt x="86" y="46"/>
                  <a:pt x="82" y="43"/>
                </a:cubicBezTo>
                <a:cubicBezTo>
                  <a:pt x="78" y="40"/>
                  <a:pt x="76" y="35"/>
                  <a:pt x="75" y="28"/>
                </a:cubicBezTo>
                <a:moveTo>
                  <a:pt x="0" y="170"/>
                </a:moveTo>
                <a:cubicBezTo>
                  <a:pt x="0" y="167"/>
                  <a:pt x="2" y="162"/>
                  <a:pt x="5" y="156"/>
                </a:cubicBezTo>
                <a:cubicBezTo>
                  <a:pt x="7" y="149"/>
                  <a:pt x="11" y="141"/>
                  <a:pt x="15" y="132"/>
                </a:cubicBezTo>
                <a:cubicBezTo>
                  <a:pt x="20" y="124"/>
                  <a:pt x="27" y="116"/>
                  <a:pt x="36" y="109"/>
                </a:cubicBezTo>
                <a:cubicBezTo>
                  <a:pt x="45" y="102"/>
                  <a:pt x="54" y="99"/>
                  <a:pt x="64" y="99"/>
                </a:cubicBezTo>
                <a:cubicBezTo>
                  <a:pt x="75" y="99"/>
                  <a:pt x="85" y="103"/>
                  <a:pt x="93" y="110"/>
                </a:cubicBezTo>
                <a:cubicBezTo>
                  <a:pt x="101" y="117"/>
                  <a:pt x="105" y="126"/>
                  <a:pt x="105" y="138"/>
                </a:cubicBezTo>
                <a:cubicBezTo>
                  <a:pt x="105" y="143"/>
                  <a:pt x="103" y="151"/>
                  <a:pt x="99" y="163"/>
                </a:cubicBezTo>
                <a:cubicBezTo>
                  <a:pt x="95" y="175"/>
                  <a:pt x="89" y="191"/>
                  <a:pt x="81" y="211"/>
                </a:cubicBezTo>
                <a:cubicBezTo>
                  <a:pt x="73" y="231"/>
                  <a:pt x="67" y="249"/>
                  <a:pt x="62" y="263"/>
                </a:cubicBezTo>
                <a:cubicBezTo>
                  <a:pt x="60" y="270"/>
                  <a:pt x="60" y="275"/>
                  <a:pt x="60" y="278"/>
                </a:cubicBezTo>
                <a:cubicBezTo>
                  <a:pt x="60" y="285"/>
                  <a:pt x="62" y="289"/>
                  <a:pt x="67" y="289"/>
                </a:cubicBezTo>
                <a:cubicBezTo>
                  <a:pt x="70" y="289"/>
                  <a:pt x="73" y="289"/>
                  <a:pt x="76" y="288"/>
                </a:cubicBezTo>
                <a:cubicBezTo>
                  <a:pt x="79" y="287"/>
                  <a:pt x="82" y="285"/>
                  <a:pt x="86" y="281"/>
                </a:cubicBezTo>
                <a:cubicBezTo>
                  <a:pt x="90" y="278"/>
                  <a:pt x="94" y="273"/>
                  <a:pt x="99" y="265"/>
                </a:cubicBezTo>
                <a:cubicBezTo>
                  <a:pt x="103" y="258"/>
                  <a:pt x="107" y="249"/>
                  <a:pt x="110" y="239"/>
                </a:cubicBezTo>
                <a:cubicBezTo>
                  <a:pt x="111" y="235"/>
                  <a:pt x="112" y="233"/>
                  <a:pt x="112" y="231"/>
                </a:cubicBezTo>
                <a:cubicBezTo>
                  <a:pt x="113" y="231"/>
                  <a:pt x="115" y="230"/>
                  <a:pt x="120" y="230"/>
                </a:cubicBezTo>
                <a:cubicBezTo>
                  <a:pt x="126" y="230"/>
                  <a:pt x="129" y="233"/>
                  <a:pt x="129" y="236"/>
                </a:cubicBezTo>
                <a:cubicBezTo>
                  <a:pt x="129" y="238"/>
                  <a:pt x="128" y="243"/>
                  <a:pt x="125" y="250"/>
                </a:cubicBezTo>
                <a:cubicBezTo>
                  <a:pt x="122" y="257"/>
                  <a:pt x="118" y="265"/>
                  <a:pt x="114" y="273"/>
                </a:cubicBezTo>
                <a:cubicBezTo>
                  <a:pt x="109" y="282"/>
                  <a:pt x="102" y="289"/>
                  <a:pt x="93" y="296"/>
                </a:cubicBezTo>
                <a:cubicBezTo>
                  <a:pt x="84" y="302"/>
                  <a:pt x="75" y="306"/>
                  <a:pt x="65" y="306"/>
                </a:cubicBezTo>
                <a:cubicBezTo>
                  <a:pt x="55" y="306"/>
                  <a:pt x="46" y="303"/>
                  <a:pt x="38" y="296"/>
                </a:cubicBezTo>
                <a:cubicBezTo>
                  <a:pt x="29" y="290"/>
                  <a:pt x="25" y="280"/>
                  <a:pt x="24" y="267"/>
                </a:cubicBezTo>
                <a:cubicBezTo>
                  <a:pt x="24" y="262"/>
                  <a:pt x="25" y="257"/>
                  <a:pt x="27" y="253"/>
                </a:cubicBezTo>
                <a:cubicBezTo>
                  <a:pt x="28" y="248"/>
                  <a:pt x="36" y="230"/>
                  <a:pt x="47" y="200"/>
                </a:cubicBezTo>
                <a:cubicBezTo>
                  <a:pt x="59" y="169"/>
                  <a:pt x="65" y="151"/>
                  <a:pt x="67" y="145"/>
                </a:cubicBezTo>
                <a:cubicBezTo>
                  <a:pt x="69" y="139"/>
                  <a:pt x="70" y="133"/>
                  <a:pt x="70" y="127"/>
                </a:cubicBezTo>
                <a:cubicBezTo>
                  <a:pt x="70" y="120"/>
                  <a:pt x="68" y="117"/>
                  <a:pt x="63" y="117"/>
                </a:cubicBezTo>
                <a:lnTo>
                  <a:pt x="62" y="117"/>
                </a:lnTo>
                <a:cubicBezTo>
                  <a:pt x="53" y="117"/>
                  <a:pt x="44" y="122"/>
                  <a:pt x="37" y="131"/>
                </a:cubicBezTo>
                <a:cubicBezTo>
                  <a:pt x="28" y="141"/>
                  <a:pt x="23" y="154"/>
                  <a:pt x="19" y="170"/>
                </a:cubicBezTo>
                <a:cubicBezTo>
                  <a:pt x="18" y="170"/>
                  <a:pt x="18" y="170"/>
                  <a:pt x="18" y="171"/>
                </a:cubicBezTo>
                <a:cubicBezTo>
                  <a:pt x="17" y="172"/>
                  <a:pt x="17" y="172"/>
                  <a:pt x="17" y="172"/>
                </a:cubicBezTo>
                <a:cubicBezTo>
                  <a:pt x="17" y="173"/>
                  <a:pt x="17" y="173"/>
                  <a:pt x="16" y="173"/>
                </a:cubicBezTo>
                <a:cubicBezTo>
                  <a:pt x="16" y="174"/>
                  <a:pt x="15" y="174"/>
                  <a:pt x="15" y="174"/>
                </a:cubicBezTo>
                <a:cubicBezTo>
                  <a:pt x="15" y="174"/>
                  <a:pt x="14" y="174"/>
                  <a:pt x="13" y="174"/>
                </a:cubicBezTo>
                <a:cubicBezTo>
                  <a:pt x="12" y="174"/>
                  <a:pt x="11" y="174"/>
                  <a:pt x="10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4279320" y="4615560"/>
            <a:ext cx="109080" cy="38520"/>
          </a:xfrm>
          <a:custGeom>
            <a:avLst/>
            <a:gdLst/>
            <a:ahLst/>
            <a:rect l="0" t="0" r="r" b="b"/>
            <a:pathLst>
              <a:path w="303" h="107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6" y="0"/>
                </a:lnTo>
                <a:cubicBezTo>
                  <a:pt x="301" y="3"/>
                  <a:pt x="303" y="6"/>
                  <a:pt x="303" y="9"/>
                </a:cubicBezTo>
                <a:cubicBezTo>
                  <a:pt x="303" y="13"/>
                  <a:pt x="301" y="16"/>
                  <a:pt x="297" y="18"/>
                </a:cubicBezTo>
                <a:lnTo>
                  <a:pt x="152" y="18"/>
                </a:lnTo>
                <a:lnTo>
                  <a:pt x="7" y="18"/>
                </a:lnTo>
                <a:cubicBezTo>
                  <a:pt x="2" y="17"/>
                  <a:pt x="0" y="14"/>
                  <a:pt x="0" y="9"/>
                </a:cubicBezTo>
                <a:moveTo>
                  <a:pt x="0" y="98"/>
                </a:moveTo>
                <a:cubicBezTo>
                  <a:pt x="0" y="94"/>
                  <a:pt x="2" y="91"/>
                  <a:pt x="7" y="89"/>
                </a:cubicBezTo>
                <a:lnTo>
                  <a:pt x="297" y="89"/>
                </a:lnTo>
                <a:cubicBezTo>
                  <a:pt x="301" y="92"/>
                  <a:pt x="303" y="95"/>
                  <a:pt x="303" y="98"/>
                </a:cubicBezTo>
                <a:cubicBezTo>
                  <a:pt x="303" y="102"/>
                  <a:pt x="301" y="105"/>
                  <a:pt x="296" y="107"/>
                </a:cubicBezTo>
                <a:lnTo>
                  <a:pt x="6" y="107"/>
                </a:lnTo>
                <a:cubicBezTo>
                  <a:pt x="2" y="105"/>
                  <a:pt x="0" y="102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4410720" y="456696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2"/>
                </a:lnTo>
                <a:cubicBezTo>
                  <a:pt x="49" y="43"/>
                  <a:pt x="43" y="45"/>
                  <a:pt x="35" y="46"/>
                </a:cubicBezTo>
                <a:cubicBezTo>
                  <a:pt x="27" y="48"/>
                  <a:pt x="18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9" y="14"/>
                  <a:pt x="74" y="11"/>
                </a:cubicBezTo>
                <a:cubicBezTo>
                  <a:pt x="78" y="8"/>
                  <a:pt x="83" y="4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4" y="0"/>
                  <a:pt x="97" y="1"/>
                  <a:pt x="99" y="2"/>
                </a:cubicBezTo>
                <a:lnTo>
                  <a:pt x="99" y="138"/>
                </a:lnTo>
                <a:lnTo>
                  <a:pt x="100" y="275"/>
                </a:lnTo>
                <a:cubicBezTo>
                  <a:pt x="102" y="277"/>
                  <a:pt x="104" y="279"/>
                  <a:pt x="105" y="279"/>
                </a:cubicBezTo>
                <a:cubicBezTo>
                  <a:pt x="107" y="280"/>
                  <a:pt x="110" y="280"/>
                  <a:pt x="116" y="281"/>
                </a:cubicBezTo>
                <a:cubicBezTo>
                  <a:pt x="122" y="282"/>
                  <a:pt x="131" y="282"/>
                  <a:pt x="144" y="282"/>
                </a:cubicBezTo>
                <a:lnTo>
                  <a:pt x="157" y="282"/>
                </a:lnTo>
                <a:lnTo>
                  <a:pt x="157" y="303"/>
                </a:lnTo>
                <a:lnTo>
                  <a:pt x="152" y="303"/>
                </a:lnTo>
                <a:cubicBezTo>
                  <a:pt x="145" y="302"/>
                  <a:pt x="121" y="301"/>
                  <a:pt x="79" y="301"/>
                </a:cubicBezTo>
                <a:cubicBezTo>
                  <a:pt x="38" y="301"/>
                  <a:pt x="14" y="302"/>
                  <a:pt x="8" y="303"/>
                </a:cubicBezTo>
                <a:lnTo>
                  <a:pt x="2" y="303"/>
                </a:lnTo>
                <a:lnTo>
                  <a:pt x="2" y="282"/>
                </a:lnTo>
                <a:lnTo>
                  <a:pt x="14" y="282"/>
                </a:lnTo>
                <a:cubicBezTo>
                  <a:pt x="21" y="282"/>
                  <a:pt x="26" y="282"/>
                  <a:pt x="31" y="282"/>
                </a:cubicBezTo>
                <a:cubicBezTo>
                  <a:pt x="36" y="282"/>
                  <a:pt x="40" y="282"/>
                  <a:pt x="43" y="281"/>
                </a:cubicBezTo>
                <a:cubicBezTo>
                  <a:pt x="45" y="281"/>
                  <a:pt x="48" y="281"/>
                  <a:pt x="50" y="280"/>
                </a:cubicBezTo>
                <a:cubicBezTo>
                  <a:pt x="52" y="280"/>
                  <a:pt x="53" y="279"/>
                  <a:pt x="54" y="279"/>
                </a:cubicBezTo>
                <a:cubicBezTo>
                  <a:pt x="54" y="279"/>
                  <a:pt x="55" y="278"/>
                  <a:pt x="56" y="277"/>
                </a:cubicBezTo>
                <a:cubicBezTo>
                  <a:pt x="58" y="275"/>
                  <a:pt x="59" y="275"/>
                  <a:pt x="59" y="275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4556520" y="4436640"/>
            <a:ext cx="9360" cy="231120"/>
          </a:xfrm>
          <a:custGeom>
            <a:avLst/>
            <a:gdLst/>
            <a:ahLst/>
            <a:rect l="0" t="0" r="r" b="b"/>
            <a:pathLst>
              <a:path w="26" h="642">
                <a:moveTo>
                  <a:pt x="14" y="642"/>
                </a:moveTo>
                <a:lnTo>
                  <a:pt x="12" y="642"/>
                </a:lnTo>
                <a:cubicBezTo>
                  <a:pt x="7" y="642"/>
                  <a:pt x="2" y="639"/>
                  <a:pt x="0" y="633"/>
                </a:cubicBezTo>
                <a:lnTo>
                  <a:pt x="0" y="321"/>
                </a:lnTo>
                <a:lnTo>
                  <a:pt x="0" y="8"/>
                </a:lnTo>
                <a:cubicBezTo>
                  <a:pt x="5" y="3"/>
                  <a:pt x="10" y="0"/>
                  <a:pt x="14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33"/>
                </a:lnTo>
                <a:cubicBezTo>
                  <a:pt x="23" y="639"/>
                  <a:pt x="19" y="642"/>
                  <a:pt x="15" y="642"/>
                </a:cubicBezTo>
                <a:lnTo>
                  <a:pt x="14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4597920" y="450756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100"/>
                </a:moveTo>
                <a:cubicBezTo>
                  <a:pt x="0" y="94"/>
                  <a:pt x="3" y="83"/>
                  <a:pt x="10" y="69"/>
                </a:cubicBezTo>
                <a:cubicBezTo>
                  <a:pt x="16" y="54"/>
                  <a:pt x="26" y="39"/>
                  <a:pt x="41" y="23"/>
                </a:cubicBezTo>
                <a:cubicBezTo>
                  <a:pt x="55" y="7"/>
                  <a:pt x="71" y="0"/>
                  <a:pt x="88" y="0"/>
                </a:cubicBezTo>
                <a:cubicBezTo>
                  <a:pt x="106" y="0"/>
                  <a:pt x="120" y="5"/>
                  <a:pt x="130" y="15"/>
                </a:cubicBezTo>
                <a:cubicBezTo>
                  <a:pt x="141" y="25"/>
                  <a:pt x="147" y="38"/>
                  <a:pt x="147" y="56"/>
                </a:cubicBezTo>
                <a:cubicBezTo>
                  <a:pt x="146" y="64"/>
                  <a:pt x="146" y="69"/>
                  <a:pt x="145" y="69"/>
                </a:cubicBezTo>
                <a:cubicBezTo>
                  <a:pt x="145" y="71"/>
                  <a:pt x="142" y="80"/>
                  <a:pt x="135" y="99"/>
                </a:cubicBezTo>
                <a:cubicBezTo>
                  <a:pt x="128" y="117"/>
                  <a:pt x="121" y="139"/>
                  <a:pt x="114" y="162"/>
                </a:cubicBezTo>
                <a:cubicBezTo>
                  <a:pt x="106" y="185"/>
                  <a:pt x="103" y="204"/>
                  <a:pt x="103" y="217"/>
                </a:cubicBezTo>
                <a:cubicBezTo>
                  <a:pt x="103" y="236"/>
                  <a:pt x="106" y="249"/>
                  <a:pt x="112" y="256"/>
                </a:cubicBezTo>
                <a:cubicBezTo>
                  <a:pt x="118" y="263"/>
                  <a:pt x="127" y="267"/>
                  <a:pt x="139" y="267"/>
                </a:cubicBezTo>
                <a:cubicBezTo>
                  <a:pt x="150" y="267"/>
                  <a:pt x="159" y="265"/>
                  <a:pt x="168" y="260"/>
                </a:cubicBezTo>
                <a:cubicBezTo>
                  <a:pt x="177" y="256"/>
                  <a:pt x="183" y="251"/>
                  <a:pt x="188" y="246"/>
                </a:cubicBezTo>
                <a:cubicBezTo>
                  <a:pt x="193" y="240"/>
                  <a:pt x="198" y="233"/>
                  <a:pt x="205" y="224"/>
                </a:cubicBezTo>
                <a:cubicBezTo>
                  <a:pt x="205" y="224"/>
                  <a:pt x="206" y="220"/>
                  <a:pt x="208" y="212"/>
                </a:cubicBezTo>
                <a:cubicBezTo>
                  <a:pt x="211" y="203"/>
                  <a:pt x="214" y="191"/>
                  <a:pt x="217" y="174"/>
                </a:cubicBezTo>
                <a:cubicBezTo>
                  <a:pt x="221" y="157"/>
                  <a:pt x="225" y="141"/>
                  <a:pt x="230" y="125"/>
                </a:cubicBezTo>
                <a:cubicBezTo>
                  <a:pt x="246" y="61"/>
                  <a:pt x="255" y="27"/>
                  <a:pt x="257" y="24"/>
                </a:cubicBezTo>
                <a:cubicBezTo>
                  <a:pt x="262" y="13"/>
                  <a:pt x="271" y="7"/>
                  <a:pt x="284" y="7"/>
                </a:cubicBezTo>
                <a:cubicBezTo>
                  <a:pt x="290" y="7"/>
                  <a:pt x="294" y="9"/>
                  <a:pt x="298" y="12"/>
                </a:cubicBezTo>
                <a:cubicBezTo>
                  <a:pt x="301" y="15"/>
                  <a:pt x="303" y="17"/>
                  <a:pt x="305" y="19"/>
                </a:cubicBezTo>
                <a:cubicBezTo>
                  <a:pt x="306" y="21"/>
                  <a:pt x="306" y="23"/>
                  <a:pt x="306" y="25"/>
                </a:cubicBezTo>
                <a:cubicBezTo>
                  <a:pt x="306" y="31"/>
                  <a:pt x="295" y="76"/>
                  <a:pt x="275" y="161"/>
                </a:cubicBezTo>
                <a:cubicBezTo>
                  <a:pt x="254" y="245"/>
                  <a:pt x="242" y="291"/>
                  <a:pt x="239" y="299"/>
                </a:cubicBezTo>
                <a:cubicBezTo>
                  <a:pt x="227" y="335"/>
                  <a:pt x="206" y="363"/>
                  <a:pt x="176" y="384"/>
                </a:cubicBezTo>
                <a:cubicBezTo>
                  <a:pt x="146" y="405"/>
                  <a:pt x="116" y="416"/>
                  <a:pt x="87" y="416"/>
                </a:cubicBezTo>
                <a:cubicBezTo>
                  <a:pt x="68" y="416"/>
                  <a:pt x="51" y="412"/>
                  <a:pt x="36" y="402"/>
                </a:cubicBezTo>
                <a:cubicBezTo>
                  <a:pt x="22" y="393"/>
                  <a:pt x="14" y="379"/>
                  <a:pt x="14" y="360"/>
                </a:cubicBezTo>
                <a:cubicBezTo>
                  <a:pt x="14" y="350"/>
                  <a:pt x="16" y="342"/>
                  <a:pt x="19" y="336"/>
                </a:cubicBezTo>
                <a:cubicBezTo>
                  <a:pt x="22" y="330"/>
                  <a:pt x="26" y="325"/>
                  <a:pt x="31" y="322"/>
                </a:cubicBezTo>
                <a:cubicBezTo>
                  <a:pt x="36" y="319"/>
                  <a:pt x="40" y="317"/>
                  <a:pt x="44" y="315"/>
                </a:cubicBezTo>
                <a:cubicBezTo>
                  <a:pt x="47" y="314"/>
                  <a:pt x="51" y="314"/>
                  <a:pt x="55" y="314"/>
                </a:cubicBezTo>
                <a:cubicBezTo>
                  <a:pt x="74" y="314"/>
                  <a:pt x="83" y="323"/>
                  <a:pt x="83" y="340"/>
                </a:cubicBezTo>
                <a:cubicBezTo>
                  <a:pt x="83" y="349"/>
                  <a:pt x="80" y="357"/>
                  <a:pt x="75" y="363"/>
                </a:cubicBezTo>
                <a:cubicBezTo>
                  <a:pt x="70" y="369"/>
                  <a:pt x="65" y="374"/>
                  <a:pt x="60" y="376"/>
                </a:cubicBezTo>
                <a:cubicBezTo>
                  <a:pt x="56" y="378"/>
                  <a:pt x="53" y="379"/>
                  <a:pt x="52" y="379"/>
                </a:cubicBezTo>
                <a:lnTo>
                  <a:pt x="50" y="380"/>
                </a:lnTo>
                <a:cubicBezTo>
                  <a:pt x="51" y="382"/>
                  <a:pt x="55" y="384"/>
                  <a:pt x="62" y="387"/>
                </a:cubicBezTo>
                <a:cubicBezTo>
                  <a:pt x="70" y="390"/>
                  <a:pt x="77" y="392"/>
                  <a:pt x="84" y="392"/>
                </a:cubicBezTo>
                <a:lnTo>
                  <a:pt x="89" y="392"/>
                </a:lnTo>
                <a:cubicBezTo>
                  <a:pt x="97" y="392"/>
                  <a:pt x="102" y="391"/>
                  <a:pt x="106" y="391"/>
                </a:cubicBezTo>
                <a:cubicBezTo>
                  <a:pt x="120" y="387"/>
                  <a:pt x="133" y="379"/>
                  <a:pt x="145" y="366"/>
                </a:cubicBezTo>
                <a:cubicBezTo>
                  <a:pt x="158" y="354"/>
                  <a:pt x="167" y="340"/>
                  <a:pt x="174" y="326"/>
                </a:cubicBezTo>
                <a:cubicBezTo>
                  <a:pt x="180" y="312"/>
                  <a:pt x="185" y="300"/>
                  <a:pt x="189" y="290"/>
                </a:cubicBezTo>
                <a:cubicBezTo>
                  <a:pt x="192" y="281"/>
                  <a:pt x="194" y="274"/>
                  <a:pt x="194" y="271"/>
                </a:cubicBezTo>
                <a:lnTo>
                  <a:pt x="190" y="274"/>
                </a:lnTo>
                <a:cubicBezTo>
                  <a:pt x="187" y="275"/>
                  <a:pt x="183" y="278"/>
                  <a:pt x="178" y="281"/>
                </a:cubicBezTo>
                <a:cubicBezTo>
                  <a:pt x="172" y="284"/>
                  <a:pt x="167" y="286"/>
                  <a:pt x="161" y="289"/>
                </a:cubicBezTo>
                <a:cubicBezTo>
                  <a:pt x="152" y="291"/>
                  <a:pt x="143" y="292"/>
                  <a:pt x="135" y="292"/>
                </a:cubicBezTo>
                <a:cubicBezTo>
                  <a:pt x="115" y="292"/>
                  <a:pt x="98" y="287"/>
                  <a:pt x="83" y="278"/>
                </a:cubicBezTo>
                <a:cubicBezTo>
                  <a:pt x="68" y="268"/>
                  <a:pt x="58" y="253"/>
                  <a:pt x="53" y="232"/>
                </a:cubicBezTo>
                <a:cubicBezTo>
                  <a:pt x="53" y="229"/>
                  <a:pt x="53" y="222"/>
                  <a:pt x="53" y="212"/>
                </a:cubicBezTo>
                <a:cubicBezTo>
                  <a:pt x="53" y="188"/>
                  <a:pt x="60" y="156"/>
                  <a:pt x="75" y="116"/>
                </a:cubicBezTo>
                <a:cubicBezTo>
                  <a:pt x="90" y="76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3"/>
                  <a:pt x="98" y="32"/>
                </a:cubicBezTo>
                <a:cubicBezTo>
                  <a:pt x="98" y="30"/>
                  <a:pt x="97" y="29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6" y="24"/>
                </a:lnTo>
                <a:cubicBezTo>
                  <a:pt x="76" y="24"/>
                  <a:pt x="67" y="29"/>
                  <a:pt x="59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5" y="72"/>
                  <a:pt x="31" y="81"/>
                  <a:pt x="28" y="90"/>
                </a:cubicBezTo>
                <a:cubicBezTo>
                  <a:pt x="26" y="98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4717440" y="453636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5" y="29"/>
                </a:moveTo>
                <a:cubicBezTo>
                  <a:pt x="75" y="21"/>
                  <a:pt x="78" y="14"/>
                  <a:pt x="83" y="9"/>
                </a:cubicBezTo>
                <a:cubicBezTo>
                  <a:pt x="89" y="3"/>
                  <a:pt x="96" y="0"/>
                  <a:pt x="103" y="0"/>
                </a:cubicBezTo>
                <a:cubicBezTo>
                  <a:pt x="109" y="0"/>
                  <a:pt x="113" y="2"/>
                  <a:pt x="117" y="6"/>
                </a:cubicBezTo>
                <a:cubicBezTo>
                  <a:pt x="121" y="9"/>
                  <a:pt x="123" y="14"/>
                  <a:pt x="123" y="20"/>
                </a:cubicBezTo>
                <a:cubicBezTo>
                  <a:pt x="123" y="27"/>
                  <a:pt x="120" y="33"/>
                  <a:pt x="114" y="39"/>
                </a:cubicBezTo>
                <a:cubicBezTo>
                  <a:pt x="108" y="45"/>
                  <a:pt x="101" y="48"/>
                  <a:pt x="94" y="48"/>
                </a:cubicBezTo>
                <a:cubicBezTo>
                  <a:pt x="89" y="48"/>
                  <a:pt x="85" y="47"/>
                  <a:pt x="81" y="44"/>
                </a:cubicBezTo>
                <a:cubicBezTo>
                  <a:pt x="77" y="41"/>
                  <a:pt x="75" y="36"/>
                  <a:pt x="75" y="29"/>
                </a:cubicBezTo>
                <a:moveTo>
                  <a:pt x="0" y="171"/>
                </a:moveTo>
                <a:cubicBezTo>
                  <a:pt x="0" y="168"/>
                  <a:pt x="1" y="164"/>
                  <a:pt x="4" y="157"/>
                </a:cubicBezTo>
                <a:cubicBezTo>
                  <a:pt x="7" y="150"/>
                  <a:pt x="10" y="142"/>
                  <a:pt x="15" y="134"/>
                </a:cubicBezTo>
                <a:cubicBezTo>
                  <a:pt x="19" y="125"/>
                  <a:pt x="26" y="117"/>
                  <a:pt x="35" y="110"/>
                </a:cubicBezTo>
                <a:cubicBezTo>
                  <a:pt x="45" y="103"/>
                  <a:pt x="54" y="100"/>
                  <a:pt x="63" y="100"/>
                </a:cubicBezTo>
                <a:cubicBezTo>
                  <a:pt x="75" y="100"/>
                  <a:pt x="85" y="104"/>
                  <a:pt x="92" y="111"/>
                </a:cubicBezTo>
                <a:cubicBezTo>
                  <a:pt x="100" y="118"/>
                  <a:pt x="104" y="127"/>
                  <a:pt x="105" y="139"/>
                </a:cubicBezTo>
                <a:cubicBezTo>
                  <a:pt x="105" y="144"/>
                  <a:pt x="103" y="153"/>
                  <a:pt x="98" y="164"/>
                </a:cubicBezTo>
                <a:cubicBezTo>
                  <a:pt x="94" y="176"/>
                  <a:pt x="88" y="192"/>
                  <a:pt x="80" y="212"/>
                </a:cubicBezTo>
                <a:cubicBezTo>
                  <a:pt x="72" y="232"/>
                  <a:pt x="66" y="249"/>
                  <a:pt x="61" y="263"/>
                </a:cubicBezTo>
                <a:cubicBezTo>
                  <a:pt x="60" y="270"/>
                  <a:pt x="59" y="275"/>
                  <a:pt x="59" y="278"/>
                </a:cubicBezTo>
                <a:cubicBezTo>
                  <a:pt x="59" y="285"/>
                  <a:pt x="61" y="289"/>
                  <a:pt x="67" y="289"/>
                </a:cubicBezTo>
                <a:cubicBezTo>
                  <a:pt x="69" y="289"/>
                  <a:pt x="72" y="289"/>
                  <a:pt x="75" y="288"/>
                </a:cubicBezTo>
                <a:cubicBezTo>
                  <a:pt x="78" y="287"/>
                  <a:pt x="82" y="285"/>
                  <a:pt x="86" y="281"/>
                </a:cubicBezTo>
                <a:cubicBezTo>
                  <a:pt x="90" y="278"/>
                  <a:pt x="94" y="273"/>
                  <a:pt x="98" y="266"/>
                </a:cubicBezTo>
                <a:cubicBezTo>
                  <a:pt x="102" y="258"/>
                  <a:pt x="106" y="249"/>
                  <a:pt x="109" y="239"/>
                </a:cubicBezTo>
                <a:cubicBezTo>
                  <a:pt x="110" y="235"/>
                  <a:pt x="111" y="233"/>
                  <a:pt x="111" y="232"/>
                </a:cubicBezTo>
                <a:cubicBezTo>
                  <a:pt x="112" y="232"/>
                  <a:pt x="115" y="232"/>
                  <a:pt x="119" y="232"/>
                </a:cubicBezTo>
                <a:cubicBezTo>
                  <a:pt x="125" y="232"/>
                  <a:pt x="128" y="233"/>
                  <a:pt x="128" y="236"/>
                </a:cubicBezTo>
                <a:cubicBezTo>
                  <a:pt x="128" y="238"/>
                  <a:pt x="127" y="243"/>
                  <a:pt x="124" y="250"/>
                </a:cubicBezTo>
                <a:cubicBezTo>
                  <a:pt x="121" y="257"/>
                  <a:pt x="118" y="265"/>
                  <a:pt x="113" y="273"/>
                </a:cubicBezTo>
                <a:cubicBezTo>
                  <a:pt x="108" y="282"/>
                  <a:pt x="101" y="289"/>
                  <a:pt x="92" y="296"/>
                </a:cubicBezTo>
                <a:cubicBezTo>
                  <a:pt x="84" y="303"/>
                  <a:pt x="74" y="306"/>
                  <a:pt x="64" y="306"/>
                </a:cubicBezTo>
                <a:cubicBezTo>
                  <a:pt x="55" y="306"/>
                  <a:pt x="46" y="303"/>
                  <a:pt x="37" y="296"/>
                </a:cubicBezTo>
                <a:cubicBezTo>
                  <a:pt x="28" y="290"/>
                  <a:pt x="24" y="280"/>
                  <a:pt x="24" y="267"/>
                </a:cubicBezTo>
                <a:cubicBezTo>
                  <a:pt x="24" y="262"/>
                  <a:pt x="25" y="257"/>
                  <a:pt x="26" y="253"/>
                </a:cubicBezTo>
                <a:cubicBezTo>
                  <a:pt x="28" y="248"/>
                  <a:pt x="34" y="231"/>
                  <a:pt x="47" y="201"/>
                </a:cubicBezTo>
                <a:cubicBezTo>
                  <a:pt x="58" y="171"/>
                  <a:pt x="65" y="152"/>
                  <a:pt x="67" y="146"/>
                </a:cubicBezTo>
                <a:cubicBezTo>
                  <a:pt x="68" y="140"/>
                  <a:pt x="69" y="134"/>
                  <a:pt x="70" y="129"/>
                </a:cubicBezTo>
                <a:cubicBezTo>
                  <a:pt x="70" y="121"/>
                  <a:pt x="67" y="118"/>
                  <a:pt x="62" y="118"/>
                </a:cubicBezTo>
                <a:lnTo>
                  <a:pt x="61" y="118"/>
                </a:lnTo>
                <a:cubicBezTo>
                  <a:pt x="52" y="118"/>
                  <a:pt x="44" y="123"/>
                  <a:pt x="35" y="133"/>
                </a:cubicBezTo>
                <a:cubicBezTo>
                  <a:pt x="28" y="143"/>
                  <a:pt x="22" y="155"/>
                  <a:pt x="18" y="171"/>
                </a:cubicBezTo>
                <a:cubicBezTo>
                  <a:pt x="18" y="171"/>
                  <a:pt x="17" y="171"/>
                  <a:pt x="17" y="172"/>
                </a:cubicBezTo>
                <a:cubicBezTo>
                  <a:pt x="17" y="173"/>
                  <a:pt x="17" y="173"/>
                  <a:pt x="17" y="173"/>
                </a:cubicBezTo>
                <a:cubicBezTo>
                  <a:pt x="17" y="174"/>
                  <a:pt x="16" y="174"/>
                  <a:pt x="16" y="174"/>
                </a:cubicBezTo>
                <a:cubicBezTo>
                  <a:pt x="15" y="175"/>
                  <a:pt x="15" y="175"/>
                  <a:pt x="14" y="175"/>
                </a:cubicBezTo>
                <a:lnTo>
                  <a:pt x="13" y="175"/>
                </a:lnTo>
                <a:cubicBezTo>
                  <a:pt x="12" y="175"/>
                  <a:pt x="10" y="175"/>
                  <a:pt x="9" y="175"/>
                </a:cubicBezTo>
                <a:lnTo>
                  <a:pt x="3" y="175"/>
                </a:lnTo>
                <a:cubicBezTo>
                  <a:pt x="1" y="173"/>
                  <a:pt x="0" y="172"/>
                  <a:pt x="0" y="1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4852440" y="4547160"/>
            <a:ext cx="141480" cy="9720"/>
          </a:xfrm>
          <a:custGeom>
            <a:avLst/>
            <a:gdLst/>
            <a:ahLst/>
            <a:rect l="0" t="0" r="r" b="b"/>
            <a:pathLst>
              <a:path w="393" h="27">
                <a:moveTo>
                  <a:pt x="0" y="23"/>
                </a:moveTo>
                <a:cubicBezTo>
                  <a:pt x="0" y="23"/>
                  <a:pt x="0" y="20"/>
                  <a:pt x="0" y="14"/>
                </a:cubicBezTo>
                <a:cubicBezTo>
                  <a:pt x="0" y="9"/>
                  <a:pt x="3" y="3"/>
                  <a:pt x="9" y="0"/>
                </a:cubicBezTo>
                <a:lnTo>
                  <a:pt x="383" y="0"/>
                </a:lnTo>
                <a:cubicBezTo>
                  <a:pt x="390" y="4"/>
                  <a:pt x="393" y="9"/>
                  <a:pt x="393" y="14"/>
                </a:cubicBezTo>
                <a:cubicBezTo>
                  <a:pt x="393" y="19"/>
                  <a:pt x="390" y="24"/>
                  <a:pt x="383" y="27"/>
                </a:cubicBezTo>
                <a:lnTo>
                  <a:pt x="9" y="27"/>
                </a:lnTo>
                <a:cubicBezTo>
                  <a:pt x="3" y="24"/>
                  <a:pt x="0" y="20"/>
                  <a:pt x="0" y="14"/>
                </a:cubicBezTo>
                <a:lnTo>
                  <a:pt x="0" y="2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5069160" y="450756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100"/>
                </a:moveTo>
                <a:cubicBezTo>
                  <a:pt x="0" y="94"/>
                  <a:pt x="3" y="83"/>
                  <a:pt x="9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1" y="0"/>
                  <a:pt x="89" y="0"/>
                </a:cubicBezTo>
                <a:cubicBezTo>
                  <a:pt x="106" y="0"/>
                  <a:pt x="120" y="5"/>
                  <a:pt x="131" y="15"/>
                </a:cubicBezTo>
                <a:cubicBezTo>
                  <a:pt x="142" y="25"/>
                  <a:pt x="147" y="38"/>
                  <a:pt x="148" y="56"/>
                </a:cubicBezTo>
                <a:cubicBezTo>
                  <a:pt x="147" y="64"/>
                  <a:pt x="146" y="69"/>
                  <a:pt x="146" y="69"/>
                </a:cubicBezTo>
                <a:cubicBezTo>
                  <a:pt x="146" y="71"/>
                  <a:pt x="142" y="80"/>
                  <a:pt x="135" y="99"/>
                </a:cubicBezTo>
                <a:cubicBezTo>
                  <a:pt x="129" y="117"/>
                  <a:pt x="122" y="139"/>
                  <a:pt x="114" y="162"/>
                </a:cubicBezTo>
                <a:cubicBezTo>
                  <a:pt x="107" y="185"/>
                  <a:pt x="104" y="204"/>
                  <a:pt x="104" y="217"/>
                </a:cubicBezTo>
                <a:cubicBezTo>
                  <a:pt x="104" y="236"/>
                  <a:pt x="107" y="249"/>
                  <a:pt x="113" y="256"/>
                </a:cubicBezTo>
                <a:cubicBezTo>
                  <a:pt x="119" y="263"/>
                  <a:pt x="128" y="267"/>
                  <a:pt x="140" y="267"/>
                </a:cubicBezTo>
                <a:cubicBezTo>
                  <a:pt x="150" y="267"/>
                  <a:pt x="159" y="265"/>
                  <a:pt x="168" y="260"/>
                </a:cubicBezTo>
                <a:cubicBezTo>
                  <a:pt x="176" y="256"/>
                  <a:pt x="183" y="251"/>
                  <a:pt x="187" y="246"/>
                </a:cubicBezTo>
                <a:cubicBezTo>
                  <a:pt x="192" y="240"/>
                  <a:pt x="198" y="233"/>
                  <a:pt x="205" y="224"/>
                </a:cubicBezTo>
                <a:cubicBezTo>
                  <a:pt x="205" y="224"/>
                  <a:pt x="206" y="220"/>
                  <a:pt x="208" y="212"/>
                </a:cubicBezTo>
                <a:cubicBezTo>
                  <a:pt x="210" y="203"/>
                  <a:pt x="213" y="191"/>
                  <a:pt x="217" y="174"/>
                </a:cubicBezTo>
                <a:cubicBezTo>
                  <a:pt x="221" y="157"/>
                  <a:pt x="225" y="141"/>
                  <a:pt x="229" y="125"/>
                </a:cubicBezTo>
                <a:cubicBezTo>
                  <a:pt x="245" y="61"/>
                  <a:pt x="254" y="27"/>
                  <a:pt x="256" y="24"/>
                </a:cubicBezTo>
                <a:cubicBezTo>
                  <a:pt x="262" y="13"/>
                  <a:pt x="271" y="7"/>
                  <a:pt x="284" y="7"/>
                </a:cubicBezTo>
                <a:cubicBezTo>
                  <a:pt x="289" y="7"/>
                  <a:pt x="294" y="9"/>
                  <a:pt x="297" y="12"/>
                </a:cubicBezTo>
                <a:cubicBezTo>
                  <a:pt x="301" y="15"/>
                  <a:pt x="303" y="17"/>
                  <a:pt x="304" y="19"/>
                </a:cubicBezTo>
                <a:cubicBezTo>
                  <a:pt x="306" y="21"/>
                  <a:pt x="306" y="23"/>
                  <a:pt x="306" y="25"/>
                </a:cubicBezTo>
                <a:cubicBezTo>
                  <a:pt x="306" y="31"/>
                  <a:pt x="295" y="76"/>
                  <a:pt x="274" y="161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5"/>
                  <a:pt x="205" y="363"/>
                  <a:pt x="176" y="384"/>
                </a:cubicBezTo>
                <a:cubicBezTo>
                  <a:pt x="146" y="405"/>
                  <a:pt x="117" y="416"/>
                  <a:pt x="87" y="416"/>
                </a:cubicBezTo>
                <a:cubicBezTo>
                  <a:pt x="68" y="416"/>
                  <a:pt x="50" y="412"/>
                  <a:pt x="36" y="402"/>
                </a:cubicBezTo>
                <a:cubicBezTo>
                  <a:pt x="21" y="393"/>
                  <a:pt x="14" y="379"/>
                  <a:pt x="14" y="360"/>
                </a:cubicBezTo>
                <a:cubicBezTo>
                  <a:pt x="14" y="350"/>
                  <a:pt x="15" y="342"/>
                  <a:pt x="18" y="336"/>
                </a:cubicBezTo>
                <a:cubicBezTo>
                  <a:pt x="21" y="330"/>
                  <a:pt x="25" y="325"/>
                  <a:pt x="31" y="322"/>
                </a:cubicBezTo>
                <a:cubicBezTo>
                  <a:pt x="36" y="319"/>
                  <a:pt x="40" y="317"/>
                  <a:pt x="43" y="315"/>
                </a:cubicBezTo>
                <a:cubicBezTo>
                  <a:pt x="47" y="314"/>
                  <a:pt x="50" y="314"/>
                  <a:pt x="54" y="314"/>
                </a:cubicBezTo>
                <a:cubicBezTo>
                  <a:pt x="74" y="314"/>
                  <a:pt x="84" y="323"/>
                  <a:pt x="84" y="340"/>
                </a:cubicBezTo>
                <a:cubicBezTo>
                  <a:pt x="84" y="349"/>
                  <a:pt x="81" y="357"/>
                  <a:pt x="76" y="363"/>
                </a:cubicBezTo>
                <a:cubicBezTo>
                  <a:pt x="71" y="369"/>
                  <a:pt x="66" y="374"/>
                  <a:pt x="61" y="376"/>
                </a:cubicBezTo>
                <a:cubicBezTo>
                  <a:pt x="56" y="378"/>
                  <a:pt x="53" y="379"/>
                  <a:pt x="52" y="379"/>
                </a:cubicBezTo>
                <a:lnTo>
                  <a:pt x="50" y="380"/>
                </a:lnTo>
                <a:cubicBezTo>
                  <a:pt x="51" y="382"/>
                  <a:pt x="56" y="384"/>
                  <a:pt x="63" y="387"/>
                </a:cubicBezTo>
                <a:cubicBezTo>
                  <a:pt x="70" y="390"/>
                  <a:pt x="78" y="392"/>
                  <a:pt x="85" y="392"/>
                </a:cubicBezTo>
                <a:lnTo>
                  <a:pt x="90" y="392"/>
                </a:lnTo>
                <a:cubicBezTo>
                  <a:pt x="97" y="392"/>
                  <a:pt x="103" y="391"/>
                  <a:pt x="107" y="391"/>
                </a:cubicBezTo>
                <a:cubicBezTo>
                  <a:pt x="121" y="387"/>
                  <a:pt x="134" y="379"/>
                  <a:pt x="146" y="366"/>
                </a:cubicBezTo>
                <a:cubicBezTo>
                  <a:pt x="158" y="354"/>
                  <a:pt x="167" y="340"/>
                  <a:pt x="173" y="326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2" y="281"/>
                  <a:pt x="193" y="274"/>
                  <a:pt x="193" y="271"/>
                </a:cubicBezTo>
                <a:lnTo>
                  <a:pt x="189" y="274"/>
                </a:lnTo>
                <a:cubicBezTo>
                  <a:pt x="187" y="275"/>
                  <a:pt x="183" y="278"/>
                  <a:pt x="177" y="281"/>
                </a:cubicBezTo>
                <a:cubicBezTo>
                  <a:pt x="172" y="284"/>
                  <a:pt x="166" y="286"/>
                  <a:pt x="161" y="289"/>
                </a:cubicBezTo>
                <a:cubicBezTo>
                  <a:pt x="152" y="291"/>
                  <a:pt x="144" y="292"/>
                  <a:pt x="135" y="292"/>
                </a:cubicBezTo>
                <a:cubicBezTo>
                  <a:pt x="116" y="292"/>
                  <a:pt x="98" y="287"/>
                  <a:pt x="84" y="278"/>
                </a:cubicBezTo>
                <a:cubicBezTo>
                  <a:pt x="69" y="268"/>
                  <a:pt x="59" y="253"/>
                  <a:pt x="53" y="232"/>
                </a:cubicBezTo>
                <a:cubicBezTo>
                  <a:pt x="53" y="229"/>
                  <a:pt x="52" y="222"/>
                  <a:pt x="52" y="212"/>
                </a:cubicBezTo>
                <a:cubicBezTo>
                  <a:pt x="52" y="188"/>
                  <a:pt x="61" y="156"/>
                  <a:pt x="76" y="116"/>
                </a:cubicBezTo>
                <a:cubicBezTo>
                  <a:pt x="91" y="76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3"/>
                  <a:pt x="98" y="32"/>
                </a:cubicBezTo>
                <a:cubicBezTo>
                  <a:pt x="98" y="30"/>
                  <a:pt x="97" y="29"/>
                  <a:pt x="96" y="27"/>
                </a:cubicBezTo>
                <a:cubicBezTo>
                  <a:pt x="94" y="25"/>
                  <a:pt x="92" y="24"/>
                  <a:pt x="89" y="24"/>
                </a:cubicBezTo>
                <a:lnTo>
                  <a:pt x="86" y="24"/>
                </a:lnTo>
                <a:cubicBezTo>
                  <a:pt x="76" y="24"/>
                  <a:pt x="67" y="29"/>
                  <a:pt x="59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2"/>
                  <a:pt x="31" y="81"/>
                  <a:pt x="28" y="90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5188320" y="453636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5" y="29"/>
                </a:moveTo>
                <a:cubicBezTo>
                  <a:pt x="75" y="21"/>
                  <a:pt x="78" y="14"/>
                  <a:pt x="84" y="9"/>
                </a:cubicBezTo>
                <a:cubicBezTo>
                  <a:pt x="90" y="3"/>
                  <a:pt x="96" y="0"/>
                  <a:pt x="104" y="0"/>
                </a:cubicBezTo>
                <a:cubicBezTo>
                  <a:pt x="109" y="0"/>
                  <a:pt x="114" y="2"/>
                  <a:pt x="118" y="6"/>
                </a:cubicBezTo>
                <a:cubicBezTo>
                  <a:pt x="121" y="9"/>
                  <a:pt x="123" y="14"/>
                  <a:pt x="123" y="20"/>
                </a:cubicBezTo>
                <a:cubicBezTo>
                  <a:pt x="123" y="27"/>
                  <a:pt x="120" y="33"/>
                  <a:pt x="114" y="39"/>
                </a:cubicBezTo>
                <a:cubicBezTo>
                  <a:pt x="108" y="45"/>
                  <a:pt x="102" y="48"/>
                  <a:pt x="94" y="48"/>
                </a:cubicBezTo>
                <a:cubicBezTo>
                  <a:pt x="90" y="48"/>
                  <a:pt x="86" y="47"/>
                  <a:pt x="82" y="44"/>
                </a:cubicBezTo>
                <a:cubicBezTo>
                  <a:pt x="78" y="41"/>
                  <a:pt x="76" y="36"/>
                  <a:pt x="75" y="29"/>
                </a:cubicBezTo>
                <a:moveTo>
                  <a:pt x="0" y="171"/>
                </a:moveTo>
                <a:cubicBezTo>
                  <a:pt x="0" y="168"/>
                  <a:pt x="2" y="164"/>
                  <a:pt x="5" y="157"/>
                </a:cubicBezTo>
                <a:cubicBezTo>
                  <a:pt x="8" y="150"/>
                  <a:pt x="12" y="142"/>
                  <a:pt x="16" y="134"/>
                </a:cubicBezTo>
                <a:cubicBezTo>
                  <a:pt x="21" y="125"/>
                  <a:pt x="28" y="117"/>
                  <a:pt x="36" y="110"/>
                </a:cubicBezTo>
                <a:cubicBezTo>
                  <a:pt x="45" y="103"/>
                  <a:pt x="54" y="100"/>
                  <a:pt x="64" y="100"/>
                </a:cubicBezTo>
                <a:cubicBezTo>
                  <a:pt x="75" y="100"/>
                  <a:pt x="85" y="104"/>
                  <a:pt x="93" y="111"/>
                </a:cubicBezTo>
                <a:cubicBezTo>
                  <a:pt x="101" y="118"/>
                  <a:pt x="105" y="127"/>
                  <a:pt x="105" y="139"/>
                </a:cubicBezTo>
                <a:cubicBezTo>
                  <a:pt x="105" y="144"/>
                  <a:pt x="103" y="153"/>
                  <a:pt x="99" y="164"/>
                </a:cubicBezTo>
                <a:cubicBezTo>
                  <a:pt x="95" y="176"/>
                  <a:pt x="89" y="192"/>
                  <a:pt x="81" y="212"/>
                </a:cubicBezTo>
                <a:cubicBezTo>
                  <a:pt x="73" y="232"/>
                  <a:pt x="67" y="249"/>
                  <a:pt x="62" y="263"/>
                </a:cubicBezTo>
                <a:cubicBezTo>
                  <a:pt x="60" y="270"/>
                  <a:pt x="59" y="275"/>
                  <a:pt x="59" y="278"/>
                </a:cubicBezTo>
                <a:cubicBezTo>
                  <a:pt x="59" y="285"/>
                  <a:pt x="62" y="289"/>
                  <a:pt x="67" y="289"/>
                </a:cubicBezTo>
                <a:cubicBezTo>
                  <a:pt x="70" y="289"/>
                  <a:pt x="73" y="289"/>
                  <a:pt x="76" y="288"/>
                </a:cubicBezTo>
                <a:cubicBezTo>
                  <a:pt x="79" y="287"/>
                  <a:pt x="82" y="285"/>
                  <a:pt x="86" y="281"/>
                </a:cubicBezTo>
                <a:cubicBezTo>
                  <a:pt x="90" y="278"/>
                  <a:pt x="94" y="273"/>
                  <a:pt x="98" y="266"/>
                </a:cubicBezTo>
                <a:cubicBezTo>
                  <a:pt x="103" y="258"/>
                  <a:pt x="106" y="249"/>
                  <a:pt x="110" y="239"/>
                </a:cubicBezTo>
                <a:cubicBezTo>
                  <a:pt x="111" y="235"/>
                  <a:pt x="111" y="233"/>
                  <a:pt x="112" y="232"/>
                </a:cubicBezTo>
                <a:cubicBezTo>
                  <a:pt x="113" y="232"/>
                  <a:pt x="115" y="232"/>
                  <a:pt x="120" y="232"/>
                </a:cubicBezTo>
                <a:cubicBezTo>
                  <a:pt x="126" y="232"/>
                  <a:pt x="129" y="233"/>
                  <a:pt x="129" y="236"/>
                </a:cubicBezTo>
                <a:cubicBezTo>
                  <a:pt x="129" y="238"/>
                  <a:pt x="127" y="243"/>
                  <a:pt x="125" y="250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9" y="282"/>
                  <a:pt x="102" y="289"/>
                  <a:pt x="93" y="296"/>
                </a:cubicBezTo>
                <a:cubicBezTo>
                  <a:pt x="84" y="303"/>
                  <a:pt x="75" y="306"/>
                  <a:pt x="65" y="306"/>
                </a:cubicBezTo>
                <a:cubicBezTo>
                  <a:pt x="55" y="306"/>
                  <a:pt x="46" y="303"/>
                  <a:pt x="38" y="296"/>
                </a:cubicBezTo>
                <a:cubicBezTo>
                  <a:pt x="30" y="290"/>
                  <a:pt x="26" y="280"/>
                  <a:pt x="25" y="267"/>
                </a:cubicBezTo>
                <a:cubicBezTo>
                  <a:pt x="25" y="262"/>
                  <a:pt x="26" y="257"/>
                  <a:pt x="28" y="253"/>
                </a:cubicBezTo>
                <a:cubicBezTo>
                  <a:pt x="29" y="248"/>
                  <a:pt x="36" y="231"/>
                  <a:pt x="47" y="201"/>
                </a:cubicBezTo>
                <a:cubicBezTo>
                  <a:pt x="59" y="171"/>
                  <a:pt x="65" y="152"/>
                  <a:pt x="67" y="146"/>
                </a:cubicBezTo>
                <a:cubicBezTo>
                  <a:pt x="69" y="140"/>
                  <a:pt x="70" y="134"/>
                  <a:pt x="70" y="129"/>
                </a:cubicBezTo>
                <a:cubicBezTo>
                  <a:pt x="70" y="121"/>
                  <a:pt x="68" y="118"/>
                  <a:pt x="63" y="118"/>
                </a:cubicBezTo>
                <a:lnTo>
                  <a:pt x="62" y="118"/>
                </a:lnTo>
                <a:cubicBezTo>
                  <a:pt x="53" y="118"/>
                  <a:pt x="44" y="123"/>
                  <a:pt x="37" y="133"/>
                </a:cubicBezTo>
                <a:cubicBezTo>
                  <a:pt x="29" y="143"/>
                  <a:pt x="23" y="155"/>
                  <a:pt x="20" y="171"/>
                </a:cubicBezTo>
                <a:cubicBezTo>
                  <a:pt x="19" y="171"/>
                  <a:pt x="19" y="171"/>
                  <a:pt x="19" y="172"/>
                </a:cubicBezTo>
                <a:cubicBezTo>
                  <a:pt x="18" y="173"/>
                  <a:pt x="18" y="173"/>
                  <a:pt x="18" y="173"/>
                </a:cubicBezTo>
                <a:cubicBezTo>
                  <a:pt x="18" y="174"/>
                  <a:pt x="18" y="174"/>
                  <a:pt x="17" y="174"/>
                </a:cubicBezTo>
                <a:cubicBezTo>
                  <a:pt x="17" y="175"/>
                  <a:pt x="16" y="175"/>
                  <a:pt x="16" y="175"/>
                </a:cubicBezTo>
                <a:cubicBezTo>
                  <a:pt x="16" y="175"/>
                  <a:pt x="15" y="175"/>
                  <a:pt x="14" y="175"/>
                </a:cubicBezTo>
                <a:cubicBezTo>
                  <a:pt x="13" y="175"/>
                  <a:pt x="12" y="175"/>
                  <a:pt x="10" y="175"/>
                </a:cubicBezTo>
                <a:lnTo>
                  <a:pt x="4" y="175"/>
                </a:lnTo>
                <a:cubicBezTo>
                  <a:pt x="1" y="173"/>
                  <a:pt x="0" y="172"/>
                  <a:pt x="0" y="1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5126760" y="4445640"/>
            <a:ext cx="63720" cy="38160"/>
          </a:xfrm>
          <a:custGeom>
            <a:avLst/>
            <a:gdLst/>
            <a:ahLst/>
            <a:rect l="0" t="0" r="r" b="b"/>
            <a:pathLst>
              <a:path w="177" h="106">
                <a:moveTo>
                  <a:pt x="0" y="87"/>
                </a:moveTo>
                <a:lnTo>
                  <a:pt x="88" y="0"/>
                </a:lnTo>
                <a:lnTo>
                  <a:pt x="93" y="5"/>
                </a:lnTo>
                <a:cubicBezTo>
                  <a:pt x="149" y="58"/>
                  <a:pt x="177" y="86"/>
                  <a:pt x="177" y="87"/>
                </a:cubicBezTo>
                <a:lnTo>
                  <a:pt x="161" y="106"/>
                </a:lnTo>
                <a:cubicBezTo>
                  <a:pt x="160" y="105"/>
                  <a:pt x="147" y="95"/>
                  <a:pt x="123" y="73"/>
                </a:cubicBezTo>
                <a:lnTo>
                  <a:pt x="88" y="43"/>
                </a:lnTo>
                <a:lnTo>
                  <a:pt x="53" y="73"/>
                </a:lnTo>
                <a:cubicBezTo>
                  <a:pt x="48" y="78"/>
                  <a:pt x="42" y="84"/>
                  <a:pt x="36" y="89"/>
                </a:cubicBezTo>
                <a:cubicBezTo>
                  <a:pt x="31" y="94"/>
                  <a:pt x="26" y="98"/>
                  <a:pt x="23" y="101"/>
                </a:cubicBezTo>
                <a:lnTo>
                  <a:pt x="18" y="105"/>
                </a:lnTo>
                <a:cubicBezTo>
                  <a:pt x="17" y="106"/>
                  <a:pt x="14" y="103"/>
                  <a:pt x="8" y="96"/>
                </a:cubicBezTo>
                <a:lnTo>
                  <a:pt x="0" y="8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5280480" y="443664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3" y="642"/>
                </a:moveTo>
                <a:lnTo>
                  <a:pt x="11" y="642"/>
                </a:lnTo>
                <a:cubicBezTo>
                  <a:pt x="6" y="642"/>
                  <a:pt x="2" y="639"/>
                  <a:pt x="0" y="633"/>
                </a:cubicBezTo>
                <a:lnTo>
                  <a:pt x="0" y="321"/>
                </a:lnTo>
                <a:lnTo>
                  <a:pt x="0" y="8"/>
                </a:lnTo>
                <a:cubicBezTo>
                  <a:pt x="5" y="3"/>
                  <a:pt x="9" y="0"/>
                  <a:pt x="13" y="0"/>
                </a:cubicBezTo>
                <a:cubicBezTo>
                  <a:pt x="18" y="0"/>
                  <a:pt x="24" y="3"/>
                  <a:pt x="27" y="9"/>
                </a:cubicBezTo>
                <a:lnTo>
                  <a:pt x="27" y="633"/>
                </a:lnTo>
                <a:cubicBezTo>
                  <a:pt x="23" y="639"/>
                  <a:pt x="18" y="642"/>
                  <a:pt x="14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1314360" y="480024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4"/>
                </a:moveTo>
                <a:cubicBezTo>
                  <a:pt x="186" y="106"/>
                  <a:pt x="184" y="118"/>
                  <a:pt x="179" y="130"/>
                </a:cubicBezTo>
                <a:cubicBezTo>
                  <a:pt x="174" y="141"/>
                  <a:pt x="168" y="151"/>
                  <a:pt x="159" y="160"/>
                </a:cubicBezTo>
                <a:cubicBezTo>
                  <a:pt x="150" y="168"/>
                  <a:pt x="139" y="175"/>
                  <a:pt x="128" y="180"/>
                </a:cubicBezTo>
                <a:cubicBezTo>
                  <a:pt x="116" y="184"/>
                  <a:pt x="105" y="187"/>
                  <a:pt x="92" y="187"/>
                </a:cubicBezTo>
                <a:cubicBezTo>
                  <a:pt x="80" y="187"/>
                  <a:pt x="68" y="184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8" y="151"/>
                  <a:pt x="11" y="141"/>
                  <a:pt x="7" y="130"/>
                </a:cubicBezTo>
                <a:cubicBezTo>
                  <a:pt x="2" y="118"/>
                  <a:pt x="0" y="106"/>
                  <a:pt x="0" y="94"/>
                </a:cubicBezTo>
                <a:cubicBezTo>
                  <a:pt x="0" y="82"/>
                  <a:pt x="2" y="69"/>
                  <a:pt x="7" y="58"/>
                </a:cubicBezTo>
                <a:cubicBezTo>
                  <a:pt x="11" y="46"/>
                  <a:pt x="18" y="36"/>
                  <a:pt x="27" y="28"/>
                </a:cubicBezTo>
                <a:cubicBezTo>
                  <a:pt x="36" y="19"/>
                  <a:pt x="46" y="12"/>
                  <a:pt x="57" y="8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8"/>
                </a:cubicBezTo>
                <a:cubicBezTo>
                  <a:pt x="139" y="12"/>
                  <a:pt x="150" y="19"/>
                  <a:pt x="159" y="28"/>
                </a:cubicBezTo>
                <a:cubicBezTo>
                  <a:pt x="168" y="36"/>
                  <a:pt x="174" y="46"/>
                  <a:pt x="179" y="58"/>
                </a:cubicBezTo>
                <a:cubicBezTo>
                  <a:pt x="184" y="69"/>
                  <a:pt x="186" y="82"/>
                  <a:pt x="186" y="9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28600" y="4406400"/>
            <a:ext cx="2655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MAE (Mean Absolute Error)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509840" y="4701600"/>
            <a:ext cx="3198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Менее чувствительна к выбросам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757080" y="3024000"/>
            <a:ext cx="10687320" cy="466920"/>
          </a:xfrm>
          <a:custGeom>
            <a:avLst/>
            <a:gdLst/>
            <a:ahLst/>
            <a:rect l="0" t="0" r="r" b="b"/>
            <a:pathLst>
              <a:path w="29687" h="1297">
                <a:moveTo>
                  <a:pt x="0" y="1152"/>
                </a:moveTo>
                <a:lnTo>
                  <a:pt x="0" y="147"/>
                </a:lnTo>
                <a:cubicBezTo>
                  <a:pt x="0" y="137"/>
                  <a:pt x="1" y="128"/>
                  <a:pt x="3" y="118"/>
                </a:cubicBezTo>
                <a:cubicBezTo>
                  <a:pt x="5" y="109"/>
                  <a:pt x="7" y="100"/>
                  <a:pt x="11" y="91"/>
                </a:cubicBezTo>
                <a:cubicBezTo>
                  <a:pt x="15" y="82"/>
                  <a:pt x="19" y="74"/>
                  <a:pt x="24" y="66"/>
                </a:cubicBezTo>
                <a:cubicBezTo>
                  <a:pt x="30" y="58"/>
                  <a:pt x="36" y="50"/>
                  <a:pt x="43" y="44"/>
                </a:cubicBezTo>
                <a:cubicBezTo>
                  <a:pt x="49" y="37"/>
                  <a:pt x="57" y="31"/>
                  <a:pt x="65" y="26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6"/>
                </a:cubicBezTo>
                <a:cubicBezTo>
                  <a:pt x="29630" y="31"/>
                  <a:pt x="29638" y="37"/>
                  <a:pt x="29645" y="44"/>
                </a:cubicBezTo>
                <a:cubicBezTo>
                  <a:pt x="29651" y="50"/>
                  <a:pt x="29657" y="58"/>
                  <a:pt x="29663" y="66"/>
                </a:cubicBezTo>
                <a:cubicBezTo>
                  <a:pt x="29668" y="74"/>
                  <a:pt x="29672" y="82"/>
                  <a:pt x="29676" y="91"/>
                </a:cubicBezTo>
                <a:cubicBezTo>
                  <a:pt x="29680" y="100"/>
                  <a:pt x="29683" y="109"/>
                  <a:pt x="29684" y="118"/>
                </a:cubicBezTo>
                <a:cubicBezTo>
                  <a:pt x="29686" y="128"/>
                  <a:pt x="29687" y="137"/>
                  <a:pt x="29687" y="147"/>
                </a:cubicBezTo>
                <a:lnTo>
                  <a:pt x="29687" y="1152"/>
                </a:lnTo>
                <a:cubicBezTo>
                  <a:pt x="29687" y="1162"/>
                  <a:pt x="29686" y="1171"/>
                  <a:pt x="29684" y="1180"/>
                </a:cubicBezTo>
                <a:cubicBezTo>
                  <a:pt x="29683" y="1190"/>
                  <a:pt x="29680" y="1199"/>
                  <a:pt x="29676" y="1208"/>
                </a:cubicBezTo>
                <a:cubicBezTo>
                  <a:pt x="29672" y="1216"/>
                  <a:pt x="29668" y="1225"/>
                  <a:pt x="29663" y="1233"/>
                </a:cubicBezTo>
                <a:cubicBezTo>
                  <a:pt x="29657" y="1241"/>
                  <a:pt x="29651" y="1248"/>
                  <a:pt x="29645" y="1255"/>
                </a:cubicBezTo>
                <a:cubicBezTo>
                  <a:pt x="29638" y="1262"/>
                  <a:pt x="29630" y="1268"/>
                  <a:pt x="29623" y="1273"/>
                </a:cubicBezTo>
                <a:cubicBezTo>
                  <a:pt x="29615" y="1278"/>
                  <a:pt x="29606" y="1283"/>
                  <a:pt x="29597" y="1286"/>
                </a:cubicBezTo>
                <a:cubicBezTo>
                  <a:pt x="29589" y="1290"/>
                  <a:pt x="29579" y="1293"/>
                  <a:pt x="29570" y="1295"/>
                </a:cubicBezTo>
                <a:cubicBezTo>
                  <a:pt x="29561" y="1297"/>
                  <a:pt x="29551" y="1297"/>
                  <a:pt x="29542" y="1297"/>
                </a:cubicBezTo>
                <a:lnTo>
                  <a:pt x="145" y="1297"/>
                </a:lnTo>
                <a:cubicBezTo>
                  <a:pt x="136" y="1297"/>
                  <a:pt x="126" y="1297"/>
                  <a:pt x="117" y="1295"/>
                </a:cubicBezTo>
                <a:cubicBezTo>
                  <a:pt x="108" y="1293"/>
                  <a:pt x="99" y="1290"/>
                  <a:pt x="90" y="1286"/>
                </a:cubicBezTo>
                <a:cubicBezTo>
                  <a:pt x="81" y="1283"/>
                  <a:pt x="73" y="1278"/>
                  <a:pt x="65" y="1273"/>
                </a:cubicBezTo>
                <a:cubicBezTo>
                  <a:pt x="57" y="1268"/>
                  <a:pt x="49" y="1262"/>
                  <a:pt x="43" y="1255"/>
                </a:cubicBezTo>
                <a:cubicBezTo>
                  <a:pt x="36" y="1248"/>
                  <a:pt x="30" y="1241"/>
                  <a:pt x="24" y="1233"/>
                </a:cubicBezTo>
                <a:cubicBezTo>
                  <a:pt x="19" y="1225"/>
                  <a:pt x="15" y="1216"/>
                  <a:pt x="11" y="1208"/>
                </a:cubicBezTo>
                <a:cubicBezTo>
                  <a:pt x="7" y="1199"/>
                  <a:pt x="5" y="1190"/>
                  <a:pt x="3" y="1180"/>
                </a:cubicBezTo>
                <a:cubicBezTo>
                  <a:pt x="1" y="1171"/>
                  <a:pt x="0" y="1162"/>
                  <a:pt x="0" y="115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757080" y="3024000"/>
            <a:ext cx="10687320" cy="466920"/>
          </a:xfrm>
          <a:custGeom>
            <a:avLst/>
            <a:gdLst/>
            <a:ahLst/>
            <a:rect l="0" t="0" r="r" b="b"/>
            <a:pathLst>
              <a:path w="29687" h="1297">
                <a:moveTo>
                  <a:pt x="0" y="1152"/>
                </a:moveTo>
                <a:lnTo>
                  <a:pt x="0" y="147"/>
                </a:lnTo>
                <a:cubicBezTo>
                  <a:pt x="0" y="137"/>
                  <a:pt x="1" y="128"/>
                  <a:pt x="3" y="118"/>
                </a:cubicBezTo>
                <a:cubicBezTo>
                  <a:pt x="5" y="109"/>
                  <a:pt x="7" y="100"/>
                  <a:pt x="11" y="91"/>
                </a:cubicBezTo>
                <a:cubicBezTo>
                  <a:pt x="15" y="82"/>
                  <a:pt x="19" y="74"/>
                  <a:pt x="24" y="66"/>
                </a:cubicBezTo>
                <a:cubicBezTo>
                  <a:pt x="30" y="58"/>
                  <a:pt x="36" y="50"/>
                  <a:pt x="43" y="44"/>
                </a:cubicBezTo>
                <a:cubicBezTo>
                  <a:pt x="49" y="37"/>
                  <a:pt x="57" y="31"/>
                  <a:pt x="65" y="26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6"/>
                </a:cubicBezTo>
                <a:cubicBezTo>
                  <a:pt x="29630" y="31"/>
                  <a:pt x="29638" y="37"/>
                  <a:pt x="29645" y="44"/>
                </a:cubicBezTo>
                <a:cubicBezTo>
                  <a:pt x="29651" y="50"/>
                  <a:pt x="29657" y="58"/>
                  <a:pt x="29663" y="66"/>
                </a:cubicBezTo>
                <a:cubicBezTo>
                  <a:pt x="29668" y="74"/>
                  <a:pt x="29672" y="82"/>
                  <a:pt x="29676" y="91"/>
                </a:cubicBezTo>
                <a:cubicBezTo>
                  <a:pt x="29680" y="100"/>
                  <a:pt x="29683" y="109"/>
                  <a:pt x="29684" y="118"/>
                </a:cubicBezTo>
                <a:cubicBezTo>
                  <a:pt x="29686" y="128"/>
                  <a:pt x="29687" y="137"/>
                  <a:pt x="29687" y="147"/>
                </a:cubicBezTo>
                <a:lnTo>
                  <a:pt x="29687" y="1152"/>
                </a:lnTo>
                <a:cubicBezTo>
                  <a:pt x="29687" y="1162"/>
                  <a:pt x="29686" y="1171"/>
                  <a:pt x="29684" y="1180"/>
                </a:cubicBezTo>
                <a:cubicBezTo>
                  <a:pt x="29683" y="1190"/>
                  <a:pt x="29680" y="1199"/>
                  <a:pt x="29676" y="1208"/>
                </a:cubicBezTo>
                <a:cubicBezTo>
                  <a:pt x="29672" y="1216"/>
                  <a:pt x="29668" y="1225"/>
                  <a:pt x="29663" y="1233"/>
                </a:cubicBezTo>
                <a:cubicBezTo>
                  <a:pt x="29657" y="1241"/>
                  <a:pt x="29651" y="1248"/>
                  <a:pt x="29645" y="1255"/>
                </a:cubicBezTo>
                <a:cubicBezTo>
                  <a:pt x="29638" y="1262"/>
                  <a:pt x="29630" y="1268"/>
                  <a:pt x="29623" y="1273"/>
                </a:cubicBezTo>
                <a:cubicBezTo>
                  <a:pt x="29615" y="1278"/>
                  <a:pt x="29606" y="1283"/>
                  <a:pt x="29597" y="1286"/>
                </a:cubicBezTo>
                <a:cubicBezTo>
                  <a:pt x="29589" y="1290"/>
                  <a:pt x="29579" y="1293"/>
                  <a:pt x="29570" y="1295"/>
                </a:cubicBezTo>
                <a:cubicBezTo>
                  <a:pt x="29561" y="1297"/>
                  <a:pt x="29551" y="1297"/>
                  <a:pt x="29542" y="1297"/>
                </a:cubicBezTo>
                <a:lnTo>
                  <a:pt x="145" y="1297"/>
                </a:lnTo>
                <a:cubicBezTo>
                  <a:pt x="136" y="1297"/>
                  <a:pt x="126" y="1297"/>
                  <a:pt x="117" y="1295"/>
                </a:cubicBezTo>
                <a:cubicBezTo>
                  <a:pt x="108" y="1293"/>
                  <a:pt x="99" y="1290"/>
                  <a:pt x="90" y="1286"/>
                </a:cubicBezTo>
                <a:cubicBezTo>
                  <a:pt x="81" y="1283"/>
                  <a:pt x="73" y="1278"/>
                  <a:pt x="65" y="1273"/>
                </a:cubicBezTo>
                <a:cubicBezTo>
                  <a:pt x="57" y="1268"/>
                  <a:pt x="49" y="1262"/>
                  <a:pt x="43" y="1255"/>
                </a:cubicBezTo>
                <a:cubicBezTo>
                  <a:pt x="36" y="1248"/>
                  <a:pt x="30" y="1241"/>
                  <a:pt x="24" y="1233"/>
                </a:cubicBezTo>
                <a:cubicBezTo>
                  <a:pt x="19" y="1225"/>
                  <a:pt x="15" y="1216"/>
                  <a:pt x="11" y="1208"/>
                </a:cubicBezTo>
                <a:cubicBezTo>
                  <a:pt x="7" y="1199"/>
                  <a:pt x="5" y="1190"/>
                  <a:pt x="3" y="1180"/>
                </a:cubicBezTo>
                <a:cubicBezTo>
                  <a:pt x="1" y="1171"/>
                  <a:pt x="0" y="1162"/>
                  <a:pt x="0" y="1152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933120" y="14763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3"/>
                </a:moveTo>
                <a:cubicBezTo>
                  <a:pt x="187" y="105"/>
                  <a:pt x="184" y="117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7"/>
                  <a:pt x="141" y="174"/>
                  <a:pt x="129" y="179"/>
                </a:cubicBezTo>
                <a:cubicBezTo>
                  <a:pt x="118" y="183"/>
                  <a:pt x="106" y="186"/>
                  <a:pt x="94" y="186"/>
                </a:cubicBezTo>
                <a:cubicBezTo>
                  <a:pt x="81" y="186"/>
                  <a:pt x="69" y="183"/>
                  <a:pt x="58" y="179"/>
                </a:cubicBezTo>
                <a:cubicBezTo>
                  <a:pt x="46" y="174"/>
                  <a:pt x="36" y="167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5"/>
                  <a:pt x="19" y="35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7"/>
                </a:cubicBezTo>
                <a:cubicBezTo>
                  <a:pt x="168" y="35"/>
                  <a:pt x="175" y="45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747720" y="731520"/>
            <a:ext cx="463824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Метрики регрессии (Часть 2)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1314360" y="1914480"/>
            <a:ext cx="66960" cy="66960"/>
          </a:xfrm>
          <a:custGeom>
            <a:avLst/>
            <a:gdLst/>
            <a:ahLst/>
            <a:rect l="0" t="0" r="r" b="b"/>
            <a:pathLst>
              <a:path w="186" h="186">
                <a:moveTo>
                  <a:pt x="186" y="92"/>
                </a:moveTo>
                <a:cubicBezTo>
                  <a:pt x="186" y="105"/>
                  <a:pt x="184" y="116"/>
                  <a:pt x="179" y="128"/>
                </a:cubicBezTo>
                <a:cubicBezTo>
                  <a:pt x="174" y="139"/>
                  <a:pt x="168" y="150"/>
                  <a:pt x="159" y="159"/>
                </a:cubicBezTo>
                <a:cubicBezTo>
                  <a:pt x="150" y="167"/>
                  <a:pt x="139" y="174"/>
                  <a:pt x="128" y="179"/>
                </a:cubicBezTo>
                <a:cubicBezTo>
                  <a:pt x="116" y="183"/>
                  <a:pt x="105" y="186"/>
                  <a:pt x="92" y="186"/>
                </a:cubicBezTo>
                <a:cubicBezTo>
                  <a:pt x="80" y="186"/>
                  <a:pt x="68" y="183"/>
                  <a:pt x="57" y="179"/>
                </a:cubicBezTo>
                <a:cubicBezTo>
                  <a:pt x="46" y="174"/>
                  <a:pt x="36" y="167"/>
                  <a:pt x="27" y="159"/>
                </a:cubicBezTo>
                <a:cubicBezTo>
                  <a:pt x="18" y="150"/>
                  <a:pt x="11" y="139"/>
                  <a:pt x="7" y="128"/>
                </a:cubicBezTo>
                <a:cubicBezTo>
                  <a:pt x="2" y="116"/>
                  <a:pt x="0" y="105"/>
                  <a:pt x="0" y="92"/>
                </a:cubicBezTo>
                <a:cubicBezTo>
                  <a:pt x="0" y="80"/>
                  <a:pt x="2" y="68"/>
                  <a:pt x="7" y="57"/>
                </a:cubicBezTo>
                <a:cubicBezTo>
                  <a:pt x="11" y="45"/>
                  <a:pt x="18" y="35"/>
                  <a:pt x="27" y="27"/>
                </a:cubicBezTo>
                <a:cubicBezTo>
                  <a:pt x="36" y="18"/>
                  <a:pt x="46" y="11"/>
                  <a:pt x="57" y="7"/>
                </a:cubicBezTo>
                <a:cubicBezTo>
                  <a:pt x="68" y="2"/>
                  <a:pt x="80" y="0"/>
                  <a:pt x="92" y="0"/>
                </a:cubicBezTo>
                <a:cubicBezTo>
                  <a:pt x="105" y="0"/>
                  <a:pt x="116" y="2"/>
                  <a:pt x="128" y="7"/>
                </a:cubicBezTo>
                <a:cubicBezTo>
                  <a:pt x="139" y="11"/>
                  <a:pt x="150" y="18"/>
                  <a:pt x="159" y="27"/>
                </a:cubicBezTo>
                <a:cubicBezTo>
                  <a:pt x="168" y="35"/>
                  <a:pt x="174" y="45"/>
                  <a:pt x="179" y="57"/>
                </a:cubicBezTo>
                <a:cubicBezTo>
                  <a:pt x="184" y="68"/>
                  <a:pt x="186" y="80"/>
                  <a:pt x="186" y="9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1128600" y="1377360"/>
            <a:ext cx="81360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Различные модификаци над MAE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MAE=600 - хорошо или плохо? </a:t>
            </a:r>
            <a:r>
              <a:rPr b="0" i="1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всё относительно.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4634280" y="2435400"/>
            <a:ext cx="235080" cy="158400"/>
          </a:xfrm>
          <a:custGeom>
            <a:avLst/>
            <a:gdLst/>
            <a:ahLst/>
            <a:rect l="0" t="0" r="r" b="b"/>
            <a:pathLst>
              <a:path w="653" h="440">
                <a:moveTo>
                  <a:pt x="163" y="36"/>
                </a:moveTo>
                <a:cubicBezTo>
                  <a:pt x="163" y="34"/>
                  <a:pt x="151" y="32"/>
                  <a:pt x="126" y="31"/>
                </a:cubicBezTo>
                <a:cubicBezTo>
                  <a:pt x="116" y="31"/>
                  <a:pt x="109" y="31"/>
                  <a:pt x="106" y="31"/>
                </a:cubicBezTo>
                <a:cubicBezTo>
                  <a:pt x="103" y="30"/>
                  <a:pt x="102" y="28"/>
                  <a:pt x="102" y="23"/>
                </a:cubicBezTo>
                <a:cubicBezTo>
                  <a:pt x="102" y="23"/>
                  <a:pt x="102" y="20"/>
                  <a:pt x="103" y="16"/>
                </a:cubicBezTo>
                <a:cubicBezTo>
                  <a:pt x="104" y="15"/>
                  <a:pt x="104" y="13"/>
                  <a:pt x="105" y="12"/>
                </a:cubicBezTo>
                <a:cubicBezTo>
                  <a:pt x="105" y="10"/>
                  <a:pt x="105" y="9"/>
                  <a:pt x="105" y="8"/>
                </a:cubicBezTo>
                <a:cubicBezTo>
                  <a:pt x="105" y="8"/>
                  <a:pt x="106" y="7"/>
                  <a:pt x="106" y="5"/>
                </a:cubicBezTo>
                <a:cubicBezTo>
                  <a:pt x="107" y="4"/>
                  <a:pt x="108" y="3"/>
                  <a:pt x="108" y="3"/>
                </a:cubicBezTo>
                <a:cubicBezTo>
                  <a:pt x="108" y="4"/>
                  <a:pt x="109" y="3"/>
                  <a:pt x="110" y="2"/>
                </a:cubicBezTo>
                <a:cubicBezTo>
                  <a:pt x="112" y="1"/>
                  <a:pt x="113" y="0"/>
                  <a:pt x="114" y="1"/>
                </a:cubicBezTo>
                <a:cubicBezTo>
                  <a:pt x="114" y="1"/>
                  <a:pt x="116" y="1"/>
                  <a:pt x="119" y="1"/>
                </a:cubicBezTo>
                <a:cubicBezTo>
                  <a:pt x="122" y="0"/>
                  <a:pt x="124" y="0"/>
                  <a:pt x="126" y="0"/>
                </a:cubicBezTo>
                <a:cubicBezTo>
                  <a:pt x="129" y="0"/>
                  <a:pt x="135" y="0"/>
                  <a:pt x="146" y="0"/>
                </a:cubicBezTo>
                <a:cubicBezTo>
                  <a:pt x="156" y="0"/>
                  <a:pt x="165" y="0"/>
                  <a:pt x="174" y="1"/>
                </a:cubicBezTo>
                <a:cubicBezTo>
                  <a:pt x="208" y="1"/>
                  <a:pt x="228" y="1"/>
                  <a:pt x="233" y="1"/>
                </a:cubicBezTo>
                <a:cubicBezTo>
                  <a:pt x="238" y="1"/>
                  <a:pt x="241" y="2"/>
                  <a:pt x="243" y="4"/>
                </a:cubicBezTo>
                <a:cubicBezTo>
                  <a:pt x="244" y="6"/>
                  <a:pt x="251" y="67"/>
                  <a:pt x="267" y="186"/>
                </a:cubicBezTo>
                <a:lnTo>
                  <a:pt x="290" y="365"/>
                </a:lnTo>
                <a:lnTo>
                  <a:pt x="305" y="341"/>
                </a:lnTo>
                <a:cubicBezTo>
                  <a:pt x="315" y="326"/>
                  <a:pt x="329" y="304"/>
                  <a:pt x="346" y="277"/>
                </a:cubicBezTo>
                <a:cubicBezTo>
                  <a:pt x="363" y="250"/>
                  <a:pt x="382" y="220"/>
                  <a:pt x="402" y="187"/>
                </a:cubicBezTo>
                <a:cubicBezTo>
                  <a:pt x="478" y="68"/>
                  <a:pt x="516" y="7"/>
                  <a:pt x="517" y="6"/>
                </a:cubicBezTo>
                <a:cubicBezTo>
                  <a:pt x="517" y="5"/>
                  <a:pt x="518" y="5"/>
                  <a:pt x="519" y="4"/>
                </a:cubicBezTo>
                <a:cubicBezTo>
                  <a:pt x="520" y="3"/>
                  <a:pt x="520" y="2"/>
                  <a:pt x="521" y="2"/>
                </a:cubicBezTo>
                <a:lnTo>
                  <a:pt x="525" y="1"/>
                </a:lnTo>
                <a:lnTo>
                  <a:pt x="587" y="1"/>
                </a:lnTo>
                <a:cubicBezTo>
                  <a:pt x="594" y="1"/>
                  <a:pt x="603" y="1"/>
                  <a:pt x="612" y="1"/>
                </a:cubicBezTo>
                <a:cubicBezTo>
                  <a:pt x="622" y="1"/>
                  <a:pt x="628" y="1"/>
                  <a:pt x="631" y="0"/>
                </a:cubicBezTo>
                <a:cubicBezTo>
                  <a:pt x="646" y="0"/>
                  <a:pt x="653" y="2"/>
                  <a:pt x="653" y="7"/>
                </a:cubicBezTo>
                <a:cubicBezTo>
                  <a:pt x="653" y="9"/>
                  <a:pt x="652" y="13"/>
                  <a:pt x="651" y="18"/>
                </a:cubicBezTo>
                <a:cubicBezTo>
                  <a:pt x="650" y="23"/>
                  <a:pt x="649" y="27"/>
                  <a:pt x="649" y="27"/>
                </a:cubicBezTo>
                <a:cubicBezTo>
                  <a:pt x="647" y="30"/>
                  <a:pt x="639" y="31"/>
                  <a:pt x="625" y="31"/>
                </a:cubicBezTo>
                <a:cubicBezTo>
                  <a:pt x="608" y="32"/>
                  <a:pt x="597" y="32"/>
                  <a:pt x="592" y="33"/>
                </a:cubicBezTo>
                <a:cubicBezTo>
                  <a:pt x="588" y="34"/>
                  <a:pt x="584" y="36"/>
                  <a:pt x="581" y="40"/>
                </a:cubicBezTo>
                <a:cubicBezTo>
                  <a:pt x="580" y="42"/>
                  <a:pt x="564" y="103"/>
                  <a:pt x="535" y="222"/>
                </a:cubicBezTo>
                <a:cubicBezTo>
                  <a:pt x="505" y="341"/>
                  <a:pt x="490" y="401"/>
                  <a:pt x="490" y="402"/>
                </a:cubicBezTo>
                <a:cubicBezTo>
                  <a:pt x="490" y="404"/>
                  <a:pt x="490" y="405"/>
                  <a:pt x="490" y="405"/>
                </a:cubicBezTo>
                <a:cubicBezTo>
                  <a:pt x="491" y="406"/>
                  <a:pt x="492" y="407"/>
                  <a:pt x="495" y="408"/>
                </a:cubicBezTo>
                <a:cubicBezTo>
                  <a:pt x="498" y="409"/>
                  <a:pt x="501" y="410"/>
                  <a:pt x="506" y="409"/>
                </a:cubicBezTo>
                <a:cubicBezTo>
                  <a:pt x="511" y="409"/>
                  <a:pt x="518" y="409"/>
                  <a:pt x="527" y="410"/>
                </a:cubicBezTo>
                <a:lnTo>
                  <a:pt x="547" y="410"/>
                </a:lnTo>
                <a:cubicBezTo>
                  <a:pt x="549" y="414"/>
                  <a:pt x="551" y="417"/>
                  <a:pt x="551" y="417"/>
                </a:cubicBezTo>
                <a:cubicBezTo>
                  <a:pt x="551" y="424"/>
                  <a:pt x="549" y="431"/>
                  <a:pt x="546" y="437"/>
                </a:cubicBezTo>
                <a:cubicBezTo>
                  <a:pt x="544" y="439"/>
                  <a:pt x="541" y="440"/>
                  <a:pt x="536" y="440"/>
                </a:cubicBezTo>
                <a:cubicBezTo>
                  <a:pt x="534" y="440"/>
                  <a:pt x="525" y="440"/>
                  <a:pt x="510" y="439"/>
                </a:cubicBezTo>
                <a:cubicBezTo>
                  <a:pt x="494" y="439"/>
                  <a:pt x="475" y="439"/>
                  <a:pt x="450" y="439"/>
                </a:cubicBezTo>
                <a:cubicBezTo>
                  <a:pt x="424" y="439"/>
                  <a:pt x="404" y="439"/>
                  <a:pt x="391" y="439"/>
                </a:cubicBezTo>
                <a:cubicBezTo>
                  <a:pt x="377" y="439"/>
                  <a:pt x="370" y="439"/>
                  <a:pt x="368" y="439"/>
                </a:cubicBezTo>
                <a:cubicBezTo>
                  <a:pt x="361" y="439"/>
                  <a:pt x="357" y="437"/>
                  <a:pt x="357" y="433"/>
                </a:cubicBezTo>
                <a:cubicBezTo>
                  <a:pt x="357" y="432"/>
                  <a:pt x="358" y="429"/>
                  <a:pt x="359" y="424"/>
                </a:cubicBezTo>
                <a:cubicBezTo>
                  <a:pt x="360" y="417"/>
                  <a:pt x="362" y="413"/>
                  <a:pt x="364" y="412"/>
                </a:cubicBezTo>
                <a:cubicBezTo>
                  <a:pt x="365" y="411"/>
                  <a:pt x="370" y="411"/>
                  <a:pt x="378" y="410"/>
                </a:cubicBezTo>
                <a:cubicBezTo>
                  <a:pt x="390" y="410"/>
                  <a:pt x="403" y="410"/>
                  <a:pt x="417" y="408"/>
                </a:cubicBezTo>
                <a:cubicBezTo>
                  <a:pt x="423" y="407"/>
                  <a:pt x="427" y="405"/>
                  <a:pt x="429" y="401"/>
                </a:cubicBezTo>
                <a:cubicBezTo>
                  <a:pt x="430" y="399"/>
                  <a:pt x="438" y="368"/>
                  <a:pt x="454" y="307"/>
                </a:cubicBezTo>
                <a:cubicBezTo>
                  <a:pt x="469" y="246"/>
                  <a:pt x="485" y="186"/>
                  <a:pt x="500" y="126"/>
                </a:cubicBezTo>
                <a:cubicBezTo>
                  <a:pt x="515" y="65"/>
                  <a:pt x="523" y="35"/>
                  <a:pt x="523" y="35"/>
                </a:cubicBezTo>
                <a:lnTo>
                  <a:pt x="397" y="233"/>
                </a:lnTo>
                <a:cubicBezTo>
                  <a:pt x="313" y="367"/>
                  <a:pt x="270" y="435"/>
                  <a:pt x="268" y="437"/>
                </a:cubicBezTo>
                <a:cubicBezTo>
                  <a:pt x="267" y="437"/>
                  <a:pt x="266" y="438"/>
                  <a:pt x="266" y="438"/>
                </a:cubicBezTo>
                <a:cubicBezTo>
                  <a:pt x="263" y="439"/>
                  <a:pt x="260" y="440"/>
                  <a:pt x="255" y="440"/>
                </a:cubicBezTo>
                <a:cubicBezTo>
                  <a:pt x="249" y="440"/>
                  <a:pt x="245" y="438"/>
                  <a:pt x="244" y="435"/>
                </a:cubicBezTo>
                <a:cubicBezTo>
                  <a:pt x="243" y="434"/>
                  <a:pt x="234" y="367"/>
                  <a:pt x="217" y="237"/>
                </a:cubicBezTo>
                <a:lnTo>
                  <a:pt x="192" y="40"/>
                </a:lnTo>
                <a:lnTo>
                  <a:pt x="149" y="213"/>
                </a:lnTo>
                <a:cubicBezTo>
                  <a:pt x="120" y="327"/>
                  <a:pt x="106" y="385"/>
                  <a:pt x="106" y="389"/>
                </a:cubicBezTo>
                <a:cubicBezTo>
                  <a:pt x="108" y="403"/>
                  <a:pt x="124" y="410"/>
                  <a:pt x="152" y="410"/>
                </a:cubicBezTo>
                <a:lnTo>
                  <a:pt x="158" y="410"/>
                </a:lnTo>
                <a:cubicBezTo>
                  <a:pt x="161" y="413"/>
                  <a:pt x="162" y="414"/>
                  <a:pt x="163" y="416"/>
                </a:cubicBezTo>
                <a:cubicBezTo>
                  <a:pt x="163" y="418"/>
                  <a:pt x="163" y="422"/>
                  <a:pt x="161" y="428"/>
                </a:cubicBezTo>
                <a:cubicBezTo>
                  <a:pt x="159" y="435"/>
                  <a:pt x="158" y="438"/>
                  <a:pt x="156" y="439"/>
                </a:cubicBezTo>
                <a:cubicBezTo>
                  <a:pt x="154" y="440"/>
                  <a:pt x="152" y="440"/>
                  <a:pt x="149" y="440"/>
                </a:cubicBezTo>
                <a:cubicBezTo>
                  <a:pt x="148" y="440"/>
                  <a:pt x="145" y="440"/>
                  <a:pt x="141" y="440"/>
                </a:cubicBezTo>
                <a:cubicBezTo>
                  <a:pt x="137" y="440"/>
                  <a:pt x="130" y="440"/>
                  <a:pt x="119" y="439"/>
                </a:cubicBezTo>
                <a:cubicBezTo>
                  <a:pt x="109" y="439"/>
                  <a:pt x="95" y="439"/>
                  <a:pt x="78" y="439"/>
                </a:cubicBezTo>
                <a:cubicBezTo>
                  <a:pt x="65" y="439"/>
                  <a:pt x="52" y="439"/>
                  <a:pt x="38" y="439"/>
                </a:cubicBezTo>
                <a:cubicBezTo>
                  <a:pt x="25" y="440"/>
                  <a:pt x="17" y="440"/>
                  <a:pt x="15" y="440"/>
                </a:cubicBezTo>
                <a:cubicBezTo>
                  <a:pt x="8" y="440"/>
                  <a:pt x="4" y="440"/>
                  <a:pt x="3" y="439"/>
                </a:cubicBezTo>
                <a:cubicBezTo>
                  <a:pt x="1" y="438"/>
                  <a:pt x="0" y="436"/>
                  <a:pt x="0" y="433"/>
                </a:cubicBezTo>
                <a:cubicBezTo>
                  <a:pt x="0" y="432"/>
                  <a:pt x="1" y="429"/>
                  <a:pt x="2" y="424"/>
                </a:cubicBezTo>
                <a:cubicBezTo>
                  <a:pt x="3" y="419"/>
                  <a:pt x="4" y="416"/>
                  <a:pt x="5" y="414"/>
                </a:cubicBezTo>
                <a:cubicBezTo>
                  <a:pt x="6" y="412"/>
                  <a:pt x="11" y="410"/>
                  <a:pt x="19" y="410"/>
                </a:cubicBezTo>
                <a:cubicBezTo>
                  <a:pt x="49" y="410"/>
                  <a:pt x="68" y="402"/>
                  <a:pt x="76" y="385"/>
                </a:cubicBezTo>
                <a:cubicBezTo>
                  <a:pt x="78" y="382"/>
                  <a:pt x="93" y="325"/>
                  <a:pt x="121" y="213"/>
                </a:cubicBezTo>
                <a:cubicBezTo>
                  <a:pt x="148" y="101"/>
                  <a:pt x="162" y="42"/>
                  <a:pt x="163" y="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4876920" y="2428200"/>
            <a:ext cx="160200" cy="165600"/>
          </a:xfrm>
          <a:custGeom>
            <a:avLst/>
            <a:gdLst/>
            <a:ahLst/>
            <a:rect l="0" t="0" r="r" b="b"/>
            <a:pathLst>
              <a:path w="445" h="460">
                <a:moveTo>
                  <a:pt x="111" y="412"/>
                </a:moveTo>
                <a:cubicBezTo>
                  <a:pt x="111" y="423"/>
                  <a:pt x="121" y="429"/>
                  <a:pt x="141" y="430"/>
                </a:cubicBezTo>
                <a:cubicBezTo>
                  <a:pt x="148" y="430"/>
                  <a:pt x="152" y="433"/>
                  <a:pt x="152" y="437"/>
                </a:cubicBezTo>
                <a:cubicBezTo>
                  <a:pt x="152" y="438"/>
                  <a:pt x="152" y="441"/>
                  <a:pt x="151" y="446"/>
                </a:cubicBezTo>
                <a:cubicBezTo>
                  <a:pt x="150" y="452"/>
                  <a:pt x="148" y="456"/>
                  <a:pt x="147" y="457"/>
                </a:cubicBezTo>
                <a:cubicBezTo>
                  <a:pt x="146" y="459"/>
                  <a:pt x="143" y="460"/>
                  <a:pt x="139" y="460"/>
                </a:cubicBezTo>
                <a:cubicBezTo>
                  <a:pt x="138" y="460"/>
                  <a:pt x="135" y="460"/>
                  <a:pt x="131" y="460"/>
                </a:cubicBezTo>
                <a:cubicBezTo>
                  <a:pt x="127" y="460"/>
                  <a:pt x="120" y="460"/>
                  <a:pt x="109" y="459"/>
                </a:cubicBezTo>
                <a:cubicBezTo>
                  <a:pt x="99" y="459"/>
                  <a:pt x="85" y="459"/>
                  <a:pt x="68" y="459"/>
                </a:cubicBezTo>
                <a:cubicBezTo>
                  <a:pt x="38" y="459"/>
                  <a:pt x="18" y="459"/>
                  <a:pt x="10" y="460"/>
                </a:cubicBezTo>
                <a:lnTo>
                  <a:pt x="5" y="460"/>
                </a:lnTo>
                <a:cubicBezTo>
                  <a:pt x="2" y="457"/>
                  <a:pt x="0" y="455"/>
                  <a:pt x="0" y="453"/>
                </a:cubicBezTo>
                <a:cubicBezTo>
                  <a:pt x="1" y="441"/>
                  <a:pt x="4" y="434"/>
                  <a:pt x="9" y="430"/>
                </a:cubicBezTo>
                <a:lnTo>
                  <a:pt x="18" y="430"/>
                </a:lnTo>
                <a:cubicBezTo>
                  <a:pt x="48" y="429"/>
                  <a:pt x="69" y="418"/>
                  <a:pt x="83" y="398"/>
                </a:cubicBezTo>
                <a:cubicBezTo>
                  <a:pt x="86" y="396"/>
                  <a:pt x="124" y="330"/>
                  <a:pt x="199" y="202"/>
                </a:cubicBezTo>
                <a:cubicBezTo>
                  <a:pt x="274" y="74"/>
                  <a:pt x="312" y="9"/>
                  <a:pt x="313" y="7"/>
                </a:cubicBezTo>
                <a:cubicBezTo>
                  <a:pt x="316" y="2"/>
                  <a:pt x="321" y="0"/>
                  <a:pt x="329" y="0"/>
                </a:cubicBezTo>
                <a:lnTo>
                  <a:pt x="334" y="0"/>
                </a:lnTo>
                <a:lnTo>
                  <a:pt x="345" y="0"/>
                </a:lnTo>
                <a:cubicBezTo>
                  <a:pt x="347" y="3"/>
                  <a:pt x="349" y="6"/>
                  <a:pt x="349" y="6"/>
                </a:cubicBezTo>
                <a:lnTo>
                  <a:pt x="367" y="213"/>
                </a:lnTo>
                <a:cubicBezTo>
                  <a:pt x="379" y="351"/>
                  <a:pt x="385" y="422"/>
                  <a:pt x="386" y="423"/>
                </a:cubicBezTo>
                <a:cubicBezTo>
                  <a:pt x="388" y="428"/>
                  <a:pt x="402" y="430"/>
                  <a:pt x="429" y="430"/>
                </a:cubicBezTo>
                <a:cubicBezTo>
                  <a:pt x="439" y="430"/>
                  <a:pt x="445" y="433"/>
                  <a:pt x="445" y="437"/>
                </a:cubicBezTo>
                <a:cubicBezTo>
                  <a:pt x="445" y="438"/>
                  <a:pt x="444" y="441"/>
                  <a:pt x="443" y="446"/>
                </a:cubicBezTo>
                <a:cubicBezTo>
                  <a:pt x="441" y="452"/>
                  <a:pt x="440" y="456"/>
                  <a:pt x="439" y="457"/>
                </a:cubicBezTo>
                <a:cubicBezTo>
                  <a:pt x="439" y="459"/>
                  <a:pt x="436" y="460"/>
                  <a:pt x="430" y="460"/>
                </a:cubicBezTo>
                <a:cubicBezTo>
                  <a:pt x="429" y="460"/>
                  <a:pt x="426" y="460"/>
                  <a:pt x="421" y="460"/>
                </a:cubicBezTo>
                <a:cubicBezTo>
                  <a:pt x="417" y="460"/>
                  <a:pt x="407" y="460"/>
                  <a:pt x="395" y="459"/>
                </a:cubicBezTo>
                <a:cubicBezTo>
                  <a:pt x="383" y="459"/>
                  <a:pt x="368" y="459"/>
                  <a:pt x="349" y="459"/>
                </a:cubicBezTo>
                <a:cubicBezTo>
                  <a:pt x="308" y="459"/>
                  <a:pt x="282" y="459"/>
                  <a:pt x="270" y="460"/>
                </a:cubicBezTo>
                <a:lnTo>
                  <a:pt x="262" y="460"/>
                </a:lnTo>
                <a:cubicBezTo>
                  <a:pt x="259" y="457"/>
                  <a:pt x="258" y="455"/>
                  <a:pt x="258" y="454"/>
                </a:cubicBezTo>
                <a:cubicBezTo>
                  <a:pt x="258" y="453"/>
                  <a:pt x="259" y="449"/>
                  <a:pt x="259" y="443"/>
                </a:cubicBezTo>
                <a:cubicBezTo>
                  <a:pt x="261" y="437"/>
                  <a:pt x="262" y="434"/>
                  <a:pt x="263" y="432"/>
                </a:cubicBezTo>
                <a:lnTo>
                  <a:pt x="266" y="430"/>
                </a:lnTo>
                <a:lnTo>
                  <a:pt x="279" y="430"/>
                </a:lnTo>
                <a:cubicBezTo>
                  <a:pt x="302" y="429"/>
                  <a:pt x="315" y="425"/>
                  <a:pt x="320" y="420"/>
                </a:cubicBezTo>
                <a:lnTo>
                  <a:pt x="312" y="322"/>
                </a:lnTo>
                <a:lnTo>
                  <a:pt x="159" y="322"/>
                </a:lnTo>
                <a:lnTo>
                  <a:pt x="138" y="359"/>
                </a:lnTo>
                <a:cubicBezTo>
                  <a:pt x="120" y="390"/>
                  <a:pt x="111" y="407"/>
                  <a:pt x="111" y="412"/>
                </a:cubicBezTo>
                <a:moveTo>
                  <a:pt x="309" y="292"/>
                </a:moveTo>
                <a:cubicBezTo>
                  <a:pt x="309" y="287"/>
                  <a:pt x="306" y="254"/>
                  <a:pt x="301" y="192"/>
                </a:cubicBezTo>
                <a:cubicBezTo>
                  <a:pt x="296" y="130"/>
                  <a:pt x="293" y="99"/>
                  <a:pt x="292" y="98"/>
                </a:cubicBezTo>
                <a:lnTo>
                  <a:pt x="275" y="126"/>
                </a:lnTo>
                <a:cubicBezTo>
                  <a:pt x="268" y="137"/>
                  <a:pt x="255" y="160"/>
                  <a:pt x="234" y="195"/>
                </a:cubicBezTo>
                <a:lnTo>
                  <a:pt x="177" y="292"/>
                </a:lnTo>
                <a:lnTo>
                  <a:pt x="243" y="293"/>
                </a:lnTo>
                <a:cubicBezTo>
                  <a:pt x="287" y="293"/>
                  <a:pt x="309" y="293"/>
                  <a:pt x="309" y="2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5049720" y="2435760"/>
            <a:ext cx="166320" cy="158040"/>
          </a:xfrm>
          <a:custGeom>
            <a:avLst/>
            <a:gdLst/>
            <a:ahLst/>
            <a:rect l="0" t="0" r="r" b="b"/>
            <a:pathLst>
              <a:path w="462" h="439">
                <a:moveTo>
                  <a:pt x="164" y="36"/>
                </a:moveTo>
                <a:cubicBezTo>
                  <a:pt x="164" y="33"/>
                  <a:pt x="152" y="31"/>
                  <a:pt x="128" y="30"/>
                </a:cubicBezTo>
                <a:cubicBezTo>
                  <a:pt x="117" y="30"/>
                  <a:pt x="111" y="30"/>
                  <a:pt x="108" y="30"/>
                </a:cubicBezTo>
                <a:cubicBezTo>
                  <a:pt x="105" y="29"/>
                  <a:pt x="103" y="27"/>
                  <a:pt x="103" y="22"/>
                </a:cubicBezTo>
                <a:cubicBezTo>
                  <a:pt x="103" y="22"/>
                  <a:pt x="104" y="19"/>
                  <a:pt x="104" y="15"/>
                </a:cubicBezTo>
                <a:cubicBezTo>
                  <a:pt x="107" y="7"/>
                  <a:pt x="109" y="2"/>
                  <a:pt x="110" y="1"/>
                </a:cubicBezTo>
                <a:cubicBezTo>
                  <a:pt x="112" y="0"/>
                  <a:pt x="153" y="0"/>
                  <a:pt x="235" y="0"/>
                </a:cubicBezTo>
                <a:cubicBezTo>
                  <a:pt x="316" y="0"/>
                  <a:pt x="359" y="1"/>
                  <a:pt x="365" y="2"/>
                </a:cubicBezTo>
                <a:cubicBezTo>
                  <a:pt x="392" y="6"/>
                  <a:pt x="415" y="17"/>
                  <a:pt x="434" y="34"/>
                </a:cubicBezTo>
                <a:cubicBezTo>
                  <a:pt x="452" y="50"/>
                  <a:pt x="461" y="72"/>
                  <a:pt x="462" y="99"/>
                </a:cubicBezTo>
                <a:cubicBezTo>
                  <a:pt x="462" y="132"/>
                  <a:pt x="448" y="162"/>
                  <a:pt x="419" y="189"/>
                </a:cubicBezTo>
                <a:cubicBezTo>
                  <a:pt x="390" y="218"/>
                  <a:pt x="352" y="237"/>
                  <a:pt x="305" y="245"/>
                </a:cubicBezTo>
                <a:cubicBezTo>
                  <a:pt x="302" y="245"/>
                  <a:pt x="280" y="245"/>
                  <a:pt x="238" y="246"/>
                </a:cubicBezTo>
                <a:lnTo>
                  <a:pt x="177" y="246"/>
                </a:lnTo>
                <a:lnTo>
                  <a:pt x="158" y="322"/>
                </a:lnTo>
                <a:cubicBezTo>
                  <a:pt x="145" y="372"/>
                  <a:pt x="138" y="398"/>
                  <a:pt x="138" y="401"/>
                </a:cubicBezTo>
                <a:cubicBezTo>
                  <a:pt x="138" y="403"/>
                  <a:pt x="139" y="404"/>
                  <a:pt x="139" y="404"/>
                </a:cubicBezTo>
                <a:cubicBezTo>
                  <a:pt x="140" y="405"/>
                  <a:pt x="141" y="406"/>
                  <a:pt x="144" y="407"/>
                </a:cubicBezTo>
                <a:cubicBezTo>
                  <a:pt x="146" y="408"/>
                  <a:pt x="150" y="409"/>
                  <a:pt x="154" y="408"/>
                </a:cubicBezTo>
                <a:cubicBezTo>
                  <a:pt x="159" y="408"/>
                  <a:pt x="166" y="408"/>
                  <a:pt x="176" y="409"/>
                </a:cubicBezTo>
                <a:lnTo>
                  <a:pt x="196" y="409"/>
                </a:lnTo>
                <a:cubicBezTo>
                  <a:pt x="198" y="413"/>
                  <a:pt x="199" y="416"/>
                  <a:pt x="199" y="416"/>
                </a:cubicBezTo>
                <a:cubicBezTo>
                  <a:pt x="199" y="423"/>
                  <a:pt x="198" y="430"/>
                  <a:pt x="195" y="436"/>
                </a:cubicBezTo>
                <a:cubicBezTo>
                  <a:pt x="193" y="438"/>
                  <a:pt x="189" y="439"/>
                  <a:pt x="185" y="439"/>
                </a:cubicBezTo>
                <a:cubicBezTo>
                  <a:pt x="183" y="439"/>
                  <a:pt x="175" y="439"/>
                  <a:pt x="161" y="438"/>
                </a:cubicBezTo>
                <a:cubicBezTo>
                  <a:pt x="146" y="438"/>
                  <a:pt x="125" y="438"/>
                  <a:pt x="97" y="438"/>
                </a:cubicBezTo>
                <a:cubicBezTo>
                  <a:pt x="70" y="438"/>
                  <a:pt x="50" y="438"/>
                  <a:pt x="36" y="438"/>
                </a:cubicBezTo>
                <a:cubicBezTo>
                  <a:pt x="22" y="438"/>
                  <a:pt x="14" y="438"/>
                  <a:pt x="13" y="438"/>
                </a:cubicBezTo>
                <a:cubicBezTo>
                  <a:pt x="5" y="438"/>
                  <a:pt x="0" y="436"/>
                  <a:pt x="0" y="432"/>
                </a:cubicBezTo>
                <a:cubicBezTo>
                  <a:pt x="0" y="431"/>
                  <a:pt x="1" y="428"/>
                  <a:pt x="2" y="423"/>
                </a:cubicBezTo>
                <a:cubicBezTo>
                  <a:pt x="5" y="416"/>
                  <a:pt x="7" y="412"/>
                  <a:pt x="8" y="411"/>
                </a:cubicBezTo>
                <a:cubicBezTo>
                  <a:pt x="10" y="410"/>
                  <a:pt x="15" y="410"/>
                  <a:pt x="23" y="409"/>
                </a:cubicBezTo>
                <a:cubicBezTo>
                  <a:pt x="35" y="409"/>
                  <a:pt x="47" y="409"/>
                  <a:pt x="61" y="407"/>
                </a:cubicBezTo>
                <a:cubicBezTo>
                  <a:pt x="67" y="406"/>
                  <a:pt x="72" y="404"/>
                  <a:pt x="74" y="400"/>
                </a:cubicBezTo>
                <a:cubicBezTo>
                  <a:pt x="75" y="398"/>
                  <a:pt x="90" y="339"/>
                  <a:pt x="120" y="221"/>
                </a:cubicBezTo>
                <a:cubicBezTo>
                  <a:pt x="149" y="104"/>
                  <a:pt x="164" y="42"/>
                  <a:pt x="164" y="36"/>
                </a:cubicBezTo>
                <a:moveTo>
                  <a:pt x="394" y="83"/>
                </a:moveTo>
                <a:cubicBezTo>
                  <a:pt x="394" y="78"/>
                  <a:pt x="393" y="73"/>
                  <a:pt x="393" y="70"/>
                </a:cubicBezTo>
                <a:cubicBezTo>
                  <a:pt x="392" y="67"/>
                  <a:pt x="390" y="62"/>
                  <a:pt x="387" y="56"/>
                </a:cubicBezTo>
                <a:cubicBezTo>
                  <a:pt x="384" y="50"/>
                  <a:pt x="378" y="45"/>
                  <a:pt x="371" y="42"/>
                </a:cubicBezTo>
                <a:cubicBezTo>
                  <a:pt x="363" y="38"/>
                  <a:pt x="353" y="35"/>
                  <a:pt x="339" y="32"/>
                </a:cubicBezTo>
                <a:cubicBezTo>
                  <a:pt x="336" y="31"/>
                  <a:pt x="319" y="31"/>
                  <a:pt x="288" y="30"/>
                </a:cubicBezTo>
                <a:cubicBezTo>
                  <a:pt x="281" y="30"/>
                  <a:pt x="273" y="30"/>
                  <a:pt x="265" y="30"/>
                </a:cubicBezTo>
                <a:cubicBezTo>
                  <a:pt x="258" y="30"/>
                  <a:pt x="252" y="30"/>
                  <a:pt x="247" y="31"/>
                </a:cubicBezTo>
                <a:cubicBezTo>
                  <a:pt x="242" y="31"/>
                  <a:pt x="240" y="31"/>
                  <a:pt x="239" y="31"/>
                </a:cubicBezTo>
                <a:cubicBezTo>
                  <a:pt x="234" y="31"/>
                  <a:pt x="230" y="33"/>
                  <a:pt x="228" y="37"/>
                </a:cubicBezTo>
                <a:cubicBezTo>
                  <a:pt x="227" y="39"/>
                  <a:pt x="223" y="56"/>
                  <a:pt x="215" y="86"/>
                </a:cubicBezTo>
                <a:cubicBezTo>
                  <a:pt x="208" y="116"/>
                  <a:pt x="201" y="146"/>
                  <a:pt x="193" y="175"/>
                </a:cubicBezTo>
                <a:cubicBezTo>
                  <a:pt x="185" y="203"/>
                  <a:pt x="181" y="218"/>
                  <a:pt x="181" y="218"/>
                </a:cubicBezTo>
                <a:cubicBezTo>
                  <a:pt x="181" y="219"/>
                  <a:pt x="199" y="220"/>
                  <a:pt x="233" y="220"/>
                </a:cubicBezTo>
                <a:lnTo>
                  <a:pt x="241" y="220"/>
                </a:lnTo>
                <a:lnTo>
                  <a:pt x="256" y="220"/>
                </a:lnTo>
                <a:cubicBezTo>
                  <a:pt x="304" y="220"/>
                  <a:pt x="338" y="209"/>
                  <a:pt x="359" y="187"/>
                </a:cubicBezTo>
                <a:cubicBezTo>
                  <a:pt x="370" y="176"/>
                  <a:pt x="379" y="159"/>
                  <a:pt x="385" y="137"/>
                </a:cubicBezTo>
                <a:cubicBezTo>
                  <a:pt x="391" y="115"/>
                  <a:pt x="394" y="97"/>
                  <a:pt x="394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5222880" y="2436480"/>
            <a:ext cx="169560" cy="157320"/>
          </a:xfrm>
          <a:custGeom>
            <a:avLst/>
            <a:gdLst/>
            <a:ahLst/>
            <a:rect l="0" t="0" r="r" b="b"/>
            <a:pathLst>
              <a:path w="471" h="437">
                <a:moveTo>
                  <a:pt x="295" y="299"/>
                </a:moveTo>
                <a:cubicBezTo>
                  <a:pt x="287" y="299"/>
                  <a:pt x="283" y="296"/>
                  <a:pt x="283" y="291"/>
                </a:cubicBezTo>
                <a:cubicBezTo>
                  <a:pt x="283" y="289"/>
                  <a:pt x="284" y="284"/>
                  <a:pt x="286" y="276"/>
                </a:cubicBezTo>
                <a:cubicBezTo>
                  <a:pt x="288" y="267"/>
                  <a:pt x="289" y="259"/>
                  <a:pt x="289" y="253"/>
                </a:cubicBezTo>
                <a:cubicBezTo>
                  <a:pt x="289" y="240"/>
                  <a:pt x="285" y="232"/>
                  <a:pt x="276" y="229"/>
                </a:cubicBezTo>
                <a:cubicBezTo>
                  <a:pt x="267" y="226"/>
                  <a:pt x="246" y="224"/>
                  <a:pt x="213" y="224"/>
                </a:cubicBezTo>
                <a:lnTo>
                  <a:pt x="180" y="224"/>
                </a:lnTo>
                <a:cubicBezTo>
                  <a:pt x="180" y="225"/>
                  <a:pt x="172" y="255"/>
                  <a:pt x="158" y="313"/>
                </a:cubicBezTo>
                <a:cubicBezTo>
                  <a:pt x="143" y="371"/>
                  <a:pt x="136" y="401"/>
                  <a:pt x="136" y="403"/>
                </a:cubicBezTo>
                <a:cubicBezTo>
                  <a:pt x="136" y="404"/>
                  <a:pt x="138" y="405"/>
                  <a:pt x="143" y="405"/>
                </a:cubicBezTo>
                <a:cubicBezTo>
                  <a:pt x="147" y="405"/>
                  <a:pt x="165" y="406"/>
                  <a:pt x="194" y="406"/>
                </a:cubicBezTo>
                <a:cubicBezTo>
                  <a:pt x="234" y="406"/>
                  <a:pt x="261" y="406"/>
                  <a:pt x="274" y="405"/>
                </a:cubicBezTo>
                <a:cubicBezTo>
                  <a:pt x="286" y="404"/>
                  <a:pt x="300" y="401"/>
                  <a:pt x="313" y="397"/>
                </a:cubicBezTo>
                <a:cubicBezTo>
                  <a:pt x="334" y="390"/>
                  <a:pt x="351" y="378"/>
                  <a:pt x="365" y="361"/>
                </a:cubicBezTo>
                <a:cubicBezTo>
                  <a:pt x="379" y="344"/>
                  <a:pt x="394" y="316"/>
                  <a:pt x="411" y="277"/>
                </a:cubicBezTo>
                <a:cubicBezTo>
                  <a:pt x="415" y="267"/>
                  <a:pt x="418" y="262"/>
                  <a:pt x="419" y="261"/>
                </a:cubicBezTo>
                <a:cubicBezTo>
                  <a:pt x="422" y="261"/>
                  <a:pt x="425" y="260"/>
                  <a:pt x="429" y="260"/>
                </a:cubicBezTo>
                <a:cubicBezTo>
                  <a:pt x="437" y="260"/>
                  <a:pt x="441" y="263"/>
                  <a:pt x="441" y="268"/>
                </a:cubicBezTo>
                <a:cubicBezTo>
                  <a:pt x="397" y="377"/>
                  <a:pt x="373" y="434"/>
                  <a:pt x="371" y="436"/>
                </a:cubicBezTo>
                <a:cubicBezTo>
                  <a:pt x="370" y="437"/>
                  <a:pt x="308" y="437"/>
                  <a:pt x="186" y="437"/>
                </a:cubicBezTo>
                <a:lnTo>
                  <a:pt x="65" y="437"/>
                </a:lnTo>
                <a:cubicBezTo>
                  <a:pt x="22" y="437"/>
                  <a:pt x="0" y="435"/>
                  <a:pt x="0" y="430"/>
                </a:cubicBezTo>
                <a:cubicBezTo>
                  <a:pt x="0" y="429"/>
                  <a:pt x="0" y="425"/>
                  <a:pt x="2" y="420"/>
                </a:cubicBezTo>
                <a:cubicBezTo>
                  <a:pt x="3" y="413"/>
                  <a:pt x="5" y="409"/>
                  <a:pt x="7" y="408"/>
                </a:cubicBezTo>
                <a:cubicBezTo>
                  <a:pt x="8" y="407"/>
                  <a:pt x="13" y="407"/>
                  <a:pt x="22" y="406"/>
                </a:cubicBezTo>
                <a:cubicBezTo>
                  <a:pt x="33" y="406"/>
                  <a:pt x="46" y="406"/>
                  <a:pt x="60" y="404"/>
                </a:cubicBezTo>
                <a:cubicBezTo>
                  <a:pt x="66" y="403"/>
                  <a:pt x="70" y="401"/>
                  <a:pt x="72" y="397"/>
                </a:cubicBezTo>
                <a:cubicBezTo>
                  <a:pt x="73" y="395"/>
                  <a:pt x="88" y="335"/>
                  <a:pt x="118" y="217"/>
                </a:cubicBezTo>
                <a:cubicBezTo>
                  <a:pt x="147" y="98"/>
                  <a:pt x="162" y="39"/>
                  <a:pt x="163" y="37"/>
                </a:cubicBezTo>
                <a:cubicBezTo>
                  <a:pt x="163" y="34"/>
                  <a:pt x="162" y="32"/>
                  <a:pt x="160" y="32"/>
                </a:cubicBezTo>
                <a:cubicBezTo>
                  <a:pt x="157" y="31"/>
                  <a:pt x="145" y="30"/>
                  <a:pt x="126" y="29"/>
                </a:cubicBezTo>
                <a:lnTo>
                  <a:pt x="106" y="29"/>
                </a:lnTo>
                <a:cubicBezTo>
                  <a:pt x="104" y="27"/>
                  <a:pt x="102" y="25"/>
                  <a:pt x="102" y="24"/>
                </a:cubicBezTo>
                <a:cubicBezTo>
                  <a:pt x="102" y="23"/>
                  <a:pt x="103" y="20"/>
                  <a:pt x="104" y="13"/>
                </a:cubicBezTo>
                <a:cubicBezTo>
                  <a:pt x="105" y="6"/>
                  <a:pt x="107" y="1"/>
                  <a:pt x="110" y="0"/>
                </a:cubicBezTo>
                <a:lnTo>
                  <a:pt x="466" y="0"/>
                </a:lnTo>
                <a:cubicBezTo>
                  <a:pt x="469" y="1"/>
                  <a:pt x="471" y="4"/>
                  <a:pt x="471" y="7"/>
                </a:cubicBezTo>
                <a:cubicBezTo>
                  <a:pt x="471" y="9"/>
                  <a:pt x="468" y="33"/>
                  <a:pt x="463" y="79"/>
                </a:cubicBezTo>
                <a:cubicBezTo>
                  <a:pt x="457" y="124"/>
                  <a:pt x="454" y="148"/>
                  <a:pt x="454" y="149"/>
                </a:cubicBezTo>
                <a:cubicBezTo>
                  <a:pt x="453" y="152"/>
                  <a:pt x="449" y="154"/>
                  <a:pt x="441" y="154"/>
                </a:cubicBezTo>
                <a:lnTo>
                  <a:pt x="433" y="154"/>
                </a:lnTo>
                <a:cubicBezTo>
                  <a:pt x="430" y="151"/>
                  <a:pt x="429" y="149"/>
                  <a:pt x="429" y="145"/>
                </a:cubicBezTo>
                <a:lnTo>
                  <a:pt x="431" y="131"/>
                </a:lnTo>
                <a:cubicBezTo>
                  <a:pt x="432" y="120"/>
                  <a:pt x="432" y="109"/>
                  <a:pt x="432" y="97"/>
                </a:cubicBezTo>
                <a:cubicBezTo>
                  <a:pt x="432" y="84"/>
                  <a:pt x="431" y="74"/>
                  <a:pt x="428" y="65"/>
                </a:cubicBezTo>
                <a:cubicBezTo>
                  <a:pt x="425" y="57"/>
                  <a:pt x="421" y="50"/>
                  <a:pt x="416" y="45"/>
                </a:cubicBezTo>
                <a:cubicBezTo>
                  <a:pt x="411" y="40"/>
                  <a:pt x="403" y="37"/>
                  <a:pt x="393" y="35"/>
                </a:cubicBezTo>
                <a:cubicBezTo>
                  <a:pt x="384" y="33"/>
                  <a:pt x="373" y="31"/>
                  <a:pt x="363" y="30"/>
                </a:cubicBezTo>
                <a:cubicBezTo>
                  <a:pt x="353" y="30"/>
                  <a:pt x="339" y="29"/>
                  <a:pt x="322" y="29"/>
                </a:cubicBezTo>
                <a:lnTo>
                  <a:pt x="291" y="29"/>
                </a:lnTo>
                <a:cubicBezTo>
                  <a:pt x="253" y="30"/>
                  <a:pt x="233" y="30"/>
                  <a:pt x="231" y="31"/>
                </a:cubicBezTo>
                <a:cubicBezTo>
                  <a:pt x="230" y="32"/>
                  <a:pt x="228" y="34"/>
                  <a:pt x="227" y="37"/>
                </a:cubicBezTo>
                <a:cubicBezTo>
                  <a:pt x="227" y="38"/>
                  <a:pt x="220" y="64"/>
                  <a:pt x="208" y="116"/>
                </a:cubicBezTo>
                <a:cubicBezTo>
                  <a:pt x="195" y="167"/>
                  <a:pt x="188" y="193"/>
                  <a:pt x="188" y="194"/>
                </a:cubicBezTo>
                <a:cubicBezTo>
                  <a:pt x="198" y="194"/>
                  <a:pt x="208" y="195"/>
                  <a:pt x="218" y="195"/>
                </a:cubicBezTo>
                <a:lnTo>
                  <a:pt x="235" y="195"/>
                </a:lnTo>
                <a:cubicBezTo>
                  <a:pt x="263" y="195"/>
                  <a:pt x="283" y="191"/>
                  <a:pt x="294" y="185"/>
                </a:cubicBezTo>
                <a:cubicBezTo>
                  <a:pt x="305" y="179"/>
                  <a:pt x="315" y="161"/>
                  <a:pt x="323" y="133"/>
                </a:cubicBezTo>
                <a:cubicBezTo>
                  <a:pt x="325" y="126"/>
                  <a:pt x="326" y="122"/>
                  <a:pt x="327" y="122"/>
                </a:cubicBezTo>
                <a:cubicBezTo>
                  <a:pt x="328" y="121"/>
                  <a:pt x="332" y="120"/>
                  <a:pt x="338" y="120"/>
                </a:cubicBezTo>
                <a:cubicBezTo>
                  <a:pt x="340" y="120"/>
                  <a:pt x="342" y="120"/>
                  <a:pt x="343" y="120"/>
                </a:cubicBezTo>
                <a:cubicBezTo>
                  <a:pt x="345" y="120"/>
                  <a:pt x="346" y="120"/>
                  <a:pt x="347" y="120"/>
                </a:cubicBezTo>
                <a:cubicBezTo>
                  <a:pt x="347" y="121"/>
                  <a:pt x="348" y="121"/>
                  <a:pt x="348" y="121"/>
                </a:cubicBezTo>
                <a:cubicBezTo>
                  <a:pt x="348" y="121"/>
                  <a:pt x="348" y="122"/>
                  <a:pt x="349" y="123"/>
                </a:cubicBezTo>
                <a:cubicBezTo>
                  <a:pt x="350" y="125"/>
                  <a:pt x="351" y="126"/>
                  <a:pt x="351" y="126"/>
                </a:cubicBezTo>
                <a:lnTo>
                  <a:pt x="330" y="211"/>
                </a:lnTo>
                <a:cubicBezTo>
                  <a:pt x="316" y="268"/>
                  <a:pt x="308" y="296"/>
                  <a:pt x="307" y="297"/>
                </a:cubicBezTo>
                <a:cubicBezTo>
                  <a:pt x="305" y="299"/>
                  <a:pt x="302" y="299"/>
                  <a:pt x="295" y="2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5469120" y="2508480"/>
            <a:ext cx="154080" cy="54720"/>
          </a:xfrm>
          <a:custGeom>
            <a:avLst/>
            <a:gdLst/>
            <a:ahLst/>
            <a:rect l="0" t="0" r="r" b="b"/>
            <a:pathLst>
              <a:path w="428" h="152">
                <a:moveTo>
                  <a:pt x="0" y="14"/>
                </a:moveTo>
                <a:cubicBezTo>
                  <a:pt x="0" y="9"/>
                  <a:pt x="3" y="3"/>
                  <a:pt x="9" y="0"/>
                </a:cubicBezTo>
                <a:lnTo>
                  <a:pt x="419" y="0"/>
                </a:lnTo>
                <a:cubicBezTo>
                  <a:pt x="425" y="4"/>
                  <a:pt x="428" y="9"/>
                  <a:pt x="428" y="14"/>
                </a:cubicBezTo>
                <a:cubicBezTo>
                  <a:pt x="428" y="19"/>
                  <a:pt x="425" y="23"/>
                  <a:pt x="419" y="26"/>
                </a:cubicBezTo>
                <a:lnTo>
                  <a:pt x="214" y="27"/>
                </a:lnTo>
                <a:lnTo>
                  <a:pt x="10" y="27"/>
                </a:lnTo>
                <a:cubicBezTo>
                  <a:pt x="4" y="25"/>
                  <a:pt x="0" y="21"/>
                  <a:pt x="0" y="14"/>
                </a:cubicBezTo>
                <a:moveTo>
                  <a:pt x="0" y="139"/>
                </a:moveTo>
                <a:cubicBezTo>
                  <a:pt x="0" y="132"/>
                  <a:pt x="4" y="128"/>
                  <a:pt x="10" y="126"/>
                </a:cubicBezTo>
                <a:lnTo>
                  <a:pt x="419" y="126"/>
                </a:lnTo>
                <a:cubicBezTo>
                  <a:pt x="425" y="130"/>
                  <a:pt x="428" y="134"/>
                  <a:pt x="428" y="139"/>
                </a:cubicBezTo>
                <a:cubicBezTo>
                  <a:pt x="428" y="144"/>
                  <a:pt x="425" y="149"/>
                  <a:pt x="419" y="152"/>
                </a:cubicBezTo>
                <a:lnTo>
                  <a:pt x="9" y="152"/>
                </a:lnTo>
                <a:cubicBezTo>
                  <a:pt x="3" y="149"/>
                  <a:pt x="0" y="144"/>
                  <a:pt x="0" y="1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5712840" y="2373840"/>
            <a:ext cx="308160" cy="324000"/>
          </a:xfrm>
          <a:custGeom>
            <a:avLst/>
            <a:gdLst/>
            <a:ahLst/>
            <a:rect l="0" t="0" r="r" b="b"/>
            <a:pathLst>
              <a:path w="856" h="900">
                <a:moveTo>
                  <a:pt x="3" y="2"/>
                </a:moveTo>
                <a:cubicBezTo>
                  <a:pt x="4" y="1"/>
                  <a:pt x="134" y="0"/>
                  <a:pt x="391" y="0"/>
                </a:cubicBezTo>
                <a:lnTo>
                  <a:pt x="778" y="0"/>
                </a:lnTo>
                <a:lnTo>
                  <a:pt x="816" y="87"/>
                </a:lnTo>
                <a:cubicBezTo>
                  <a:pt x="841" y="147"/>
                  <a:pt x="854" y="178"/>
                  <a:pt x="856" y="182"/>
                </a:cubicBezTo>
                <a:lnTo>
                  <a:pt x="830" y="182"/>
                </a:lnTo>
                <a:lnTo>
                  <a:pt x="826" y="173"/>
                </a:lnTo>
                <a:cubicBezTo>
                  <a:pt x="817" y="155"/>
                  <a:pt x="805" y="138"/>
                  <a:pt x="789" y="122"/>
                </a:cubicBezTo>
                <a:cubicBezTo>
                  <a:pt x="768" y="101"/>
                  <a:pt x="744" y="85"/>
                  <a:pt x="718" y="72"/>
                </a:cubicBezTo>
                <a:cubicBezTo>
                  <a:pt x="692" y="60"/>
                  <a:pt x="662" y="51"/>
                  <a:pt x="627" y="45"/>
                </a:cubicBezTo>
                <a:cubicBezTo>
                  <a:pt x="593" y="39"/>
                  <a:pt x="561" y="35"/>
                  <a:pt x="530" y="34"/>
                </a:cubicBezTo>
                <a:cubicBezTo>
                  <a:pt x="500" y="33"/>
                  <a:pt x="461" y="32"/>
                  <a:pt x="413" y="31"/>
                </a:cubicBezTo>
                <a:lnTo>
                  <a:pt x="333" y="31"/>
                </a:lnTo>
                <a:lnTo>
                  <a:pt x="313" y="31"/>
                </a:lnTo>
                <a:lnTo>
                  <a:pt x="126" y="31"/>
                </a:lnTo>
                <a:lnTo>
                  <a:pt x="131" y="38"/>
                </a:lnTo>
                <a:cubicBezTo>
                  <a:pt x="329" y="310"/>
                  <a:pt x="428" y="447"/>
                  <a:pt x="429" y="449"/>
                </a:cubicBezTo>
                <a:cubicBezTo>
                  <a:pt x="430" y="450"/>
                  <a:pt x="430" y="451"/>
                  <a:pt x="429" y="453"/>
                </a:cubicBezTo>
                <a:cubicBezTo>
                  <a:pt x="428" y="454"/>
                  <a:pt x="371" y="519"/>
                  <a:pt x="260" y="647"/>
                </a:cubicBezTo>
                <a:lnTo>
                  <a:pt x="90" y="839"/>
                </a:lnTo>
                <a:cubicBezTo>
                  <a:pt x="90" y="840"/>
                  <a:pt x="135" y="840"/>
                  <a:pt x="226" y="840"/>
                </a:cubicBezTo>
                <a:cubicBezTo>
                  <a:pt x="248" y="840"/>
                  <a:pt x="278" y="840"/>
                  <a:pt x="316" y="840"/>
                </a:cubicBezTo>
                <a:cubicBezTo>
                  <a:pt x="354" y="840"/>
                  <a:pt x="382" y="840"/>
                  <a:pt x="398" y="841"/>
                </a:cubicBezTo>
                <a:cubicBezTo>
                  <a:pt x="456" y="841"/>
                  <a:pt x="504" y="840"/>
                  <a:pt x="539" y="837"/>
                </a:cubicBezTo>
                <a:cubicBezTo>
                  <a:pt x="575" y="835"/>
                  <a:pt x="611" y="831"/>
                  <a:pt x="647" y="824"/>
                </a:cubicBezTo>
                <a:cubicBezTo>
                  <a:pt x="682" y="817"/>
                  <a:pt x="712" y="807"/>
                  <a:pt x="737" y="793"/>
                </a:cubicBezTo>
                <a:cubicBezTo>
                  <a:pt x="762" y="778"/>
                  <a:pt x="784" y="760"/>
                  <a:pt x="803" y="737"/>
                </a:cubicBezTo>
                <a:cubicBezTo>
                  <a:pt x="813" y="726"/>
                  <a:pt x="822" y="710"/>
                  <a:pt x="830" y="690"/>
                </a:cubicBezTo>
                <a:lnTo>
                  <a:pt x="856" y="690"/>
                </a:lnTo>
                <a:cubicBezTo>
                  <a:pt x="856" y="691"/>
                  <a:pt x="855" y="695"/>
                  <a:pt x="852" y="704"/>
                </a:cubicBezTo>
                <a:cubicBezTo>
                  <a:pt x="849" y="713"/>
                  <a:pt x="843" y="726"/>
                  <a:pt x="836" y="746"/>
                </a:cubicBezTo>
                <a:cubicBezTo>
                  <a:pt x="828" y="765"/>
                  <a:pt x="821" y="783"/>
                  <a:pt x="816" y="800"/>
                </a:cubicBezTo>
                <a:lnTo>
                  <a:pt x="778" y="899"/>
                </a:lnTo>
                <a:lnTo>
                  <a:pt x="392" y="900"/>
                </a:lnTo>
                <a:cubicBezTo>
                  <a:pt x="134" y="900"/>
                  <a:pt x="5" y="899"/>
                  <a:pt x="4" y="898"/>
                </a:cubicBezTo>
                <a:cubicBezTo>
                  <a:pt x="1" y="898"/>
                  <a:pt x="0" y="896"/>
                  <a:pt x="0" y="893"/>
                </a:cubicBezTo>
                <a:cubicBezTo>
                  <a:pt x="0" y="892"/>
                  <a:pt x="0" y="890"/>
                  <a:pt x="1" y="889"/>
                </a:cubicBezTo>
                <a:lnTo>
                  <a:pt x="343" y="497"/>
                </a:lnTo>
                <a:cubicBezTo>
                  <a:pt x="343" y="497"/>
                  <a:pt x="336" y="487"/>
                  <a:pt x="322" y="468"/>
                </a:cubicBezTo>
                <a:cubicBezTo>
                  <a:pt x="308" y="450"/>
                  <a:pt x="285" y="419"/>
                  <a:pt x="255" y="376"/>
                </a:cubicBezTo>
                <a:cubicBezTo>
                  <a:pt x="224" y="333"/>
                  <a:pt x="196" y="295"/>
                  <a:pt x="171" y="262"/>
                </a:cubicBezTo>
                <a:lnTo>
                  <a:pt x="1" y="27"/>
                </a:lnTo>
                <a:lnTo>
                  <a:pt x="0" y="17"/>
                </a:lnTo>
                <a:cubicBezTo>
                  <a:pt x="0" y="8"/>
                  <a:pt x="1" y="3"/>
                  <a:pt x="3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5842080" y="273600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4" y="28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6" y="0"/>
                  <a:pt x="104" y="0"/>
                </a:cubicBezTo>
                <a:cubicBezTo>
                  <a:pt x="109" y="0"/>
                  <a:pt x="114" y="2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4"/>
                  <a:pt x="101" y="47"/>
                  <a:pt x="94" y="47"/>
                </a:cubicBezTo>
                <a:cubicBezTo>
                  <a:pt x="89" y="47"/>
                  <a:pt x="84" y="46"/>
                  <a:pt x="80" y="42"/>
                </a:cubicBezTo>
                <a:cubicBezTo>
                  <a:pt x="76" y="39"/>
                  <a:pt x="74" y="34"/>
                  <a:pt x="74" y="28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7" y="148"/>
                  <a:pt x="11" y="141"/>
                  <a:pt x="15" y="132"/>
                </a:cubicBezTo>
                <a:cubicBezTo>
                  <a:pt x="20" y="124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4" y="103"/>
                  <a:pt x="93" y="110"/>
                </a:cubicBezTo>
                <a:cubicBezTo>
                  <a:pt x="101" y="117"/>
                  <a:pt x="105" y="126"/>
                  <a:pt x="105" y="138"/>
                </a:cubicBezTo>
                <a:cubicBezTo>
                  <a:pt x="105" y="143"/>
                  <a:pt x="103" y="151"/>
                  <a:pt x="99" y="164"/>
                </a:cubicBezTo>
                <a:cubicBezTo>
                  <a:pt x="94" y="176"/>
                  <a:pt x="87" y="192"/>
                  <a:pt x="79" y="212"/>
                </a:cubicBezTo>
                <a:cubicBezTo>
                  <a:pt x="72" y="232"/>
                  <a:pt x="65" y="249"/>
                  <a:pt x="60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5"/>
                  <a:pt x="61" y="289"/>
                  <a:pt x="66" y="289"/>
                </a:cubicBezTo>
                <a:cubicBezTo>
                  <a:pt x="69" y="289"/>
                  <a:pt x="71" y="288"/>
                  <a:pt x="74" y="288"/>
                </a:cubicBezTo>
                <a:cubicBezTo>
                  <a:pt x="78" y="287"/>
                  <a:pt x="81" y="284"/>
                  <a:pt x="85" y="281"/>
                </a:cubicBezTo>
                <a:cubicBezTo>
                  <a:pt x="89" y="278"/>
                  <a:pt x="94" y="273"/>
                  <a:pt x="98" y="265"/>
                </a:cubicBezTo>
                <a:cubicBezTo>
                  <a:pt x="102" y="258"/>
                  <a:pt x="106" y="249"/>
                  <a:pt x="110" y="239"/>
                </a:cubicBezTo>
                <a:cubicBezTo>
                  <a:pt x="110" y="235"/>
                  <a:pt x="111" y="233"/>
                  <a:pt x="112" y="232"/>
                </a:cubicBezTo>
                <a:cubicBezTo>
                  <a:pt x="112" y="232"/>
                  <a:pt x="115" y="231"/>
                  <a:pt x="119" y="231"/>
                </a:cubicBezTo>
                <a:cubicBezTo>
                  <a:pt x="126" y="231"/>
                  <a:pt x="129" y="233"/>
                  <a:pt x="129" y="236"/>
                </a:cubicBezTo>
                <a:cubicBezTo>
                  <a:pt x="129" y="238"/>
                  <a:pt x="127" y="243"/>
                  <a:pt x="124" y="250"/>
                </a:cubicBezTo>
                <a:cubicBezTo>
                  <a:pt x="122" y="257"/>
                  <a:pt x="118" y="265"/>
                  <a:pt x="113" y="273"/>
                </a:cubicBezTo>
                <a:cubicBezTo>
                  <a:pt x="108" y="281"/>
                  <a:pt x="101" y="289"/>
                  <a:pt x="93" y="296"/>
                </a:cubicBezTo>
                <a:cubicBezTo>
                  <a:pt x="83" y="302"/>
                  <a:pt x="74" y="306"/>
                  <a:pt x="64" y="306"/>
                </a:cubicBezTo>
                <a:cubicBezTo>
                  <a:pt x="54" y="306"/>
                  <a:pt x="45" y="302"/>
                  <a:pt x="37" y="296"/>
                </a:cubicBezTo>
                <a:cubicBezTo>
                  <a:pt x="29" y="290"/>
                  <a:pt x="24" y="280"/>
                  <a:pt x="24" y="267"/>
                </a:cubicBezTo>
                <a:cubicBezTo>
                  <a:pt x="24" y="262"/>
                  <a:pt x="25" y="257"/>
                  <a:pt x="26" y="253"/>
                </a:cubicBezTo>
                <a:cubicBezTo>
                  <a:pt x="28" y="248"/>
                  <a:pt x="34" y="231"/>
                  <a:pt x="46" y="201"/>
                </a:cubicBezTo>
                <a:cubicBezTo>
                  <a:pt x="57" y="170"/>
                  <a:pt x="64" y="151"/>
                  <a:pt x="66" y="145"/>
                </a:cubicBezTo>
                <a:cubicBezTo>
                  <a:pt x="68" y="139"/>
                  <a:pt x="69" y="133"/>
                  <a:pt x="69" y="127"/>
                </a:cubicBezTo>
                <a:cubicBezTo>
                  <a:pt x="69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5" y="131"/>
                </a:cubicBezTo>
                <a:cubicBezTo>
                  <a:pt x="28" y="141"/>
                  <a:pt x="22" y="155"/>
                  <a:pt x="18" y="170"/>
                </a:cubicBezTo>
                <a:cubicBezTo>
                  <a:pt x="18" y="171"/>
                  <a:pt x="18" y="171"/>
                  <a:pt x="17" y="172"/>
                </a:cubicBezTo>
                <a:lnTo>
                  <a:pt x="17" y="173"/>
                </a:lnTo>
                <a:cubicBezTo>
                  <a:pt x="17" y="174"/>
                  <a:pt x="17" y="174"/>
                  <a:pt x="16" y="174"/>
                </a:cubicBezTo>
                <a:cubicBezTo>
                  <a:pt x="15" y="174"/>
                  <a:pt x="15" y="175"/>
                  <a:pt x="15" y="175"/>
                </a:cubicBezTo>
                <a:cubicBezTo>
                  <a:pt x="14" y="175"/>
                  <a:pt x="14" y="175"/>
                  <a:pt x="13" y="175"/>
                </a:cubicBezTo>
                <a:cubicBezTo>
                  <a:pt x="12" y="175"/>
                  <a:pt x="11" y="175"/>
                  <a:pt x="9" y="175"/>
                </a:cubicBezTo>
                <a:lnTo>
                  <a:pt x="3" y="175"/>
                </a:lnTo>
                <a:cubicBezTo>
                  <a:pt x="1" y="173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6150240" y="224784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4" y="642"/>
                </a:moveTo>
                <a:lnTo>
                  <a:pt x="13" y="642"/>
                </a:lnTo>
                <a:cubicBezTo>
                  <a:pt x="8" y="642"/>
                  <a:pt x="3" y="639"/>
                  <a:pt x="0" y="633"/>
                </a:cubicBezTo>
                <a:lnTo>
                  <a:pt x="0" y="320"/>
                </a:lnTo>
                <a:lnTo>
                  <a:pt x="1" y="8"/>
                </a:lnTo>
                <a:cubicBezTo>
                  <a:pt x="6" y="2"/>
                  <a:pt x="10" y="0"/>
                  <a:pt x="14" y="0"/>
                </a:cubicBezTo>
                <a:cubicBezTo>
                  <a:pt x="20" y="0"/>
                  <a:pt x="24" y="3"/>
                  <a:pt x="27" y="9"/>
                </a:cubicBezTo>
                <a:lnTo>
                  <a:pt x="27" y="633"/>
                </a:lnTo>
                <a:cubicBezTo>
                  <a:pt x="24" y="639"/>
                  <a:pt x="20" y="642"/>
                  <a:pt x="16" y="642"/>
                </a:cubicBezTo>
                <a:lnTo>
                  <a:pt x="14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6192000" y="231876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99"/>
                </a:moveTo>
                <a:cubicBezTo>
                  <a:pt x="0" y="93"/>
                  <a:pt x="3" y="83"/>
                  <a:pt x="10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0"/>
                  <a:pt x="88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1" y="25"/>
                  <a:pt x="146" y="38"/>
                  <a:pt x="147" y="56"/>
                </a:cubicBezTo>
                <a:cubicBezTo>
                  <a:pt x="146" y="64"/>
                  <a:pt x="145" y="68"/>
                  <a:pt x="145" y="69"/>
                </a:cubicBezTo>
                <a:cubicBezTo>
                  <a:pt x="145" y="71"/>
                  <a:pt x="142" y="80"/>
                  <a:pt x="135" y="99"/>
                </a:cubicBezTo>
                <a:cubicBezTo>
                  <a:pt x="128" y="117"/>
                  <a:pt x="121" y="138"/>
                  <a:pt x="114" y="161"/>
                </a:cubicBezTo>
                <a:cubicBezTo>
                  <a:pt x="106" y="184"/>
                  <a:pt x="103" y="202"/>
                  <a:pt x="103" y="216"/>
                </a:cubicBezTo>
                <a:cubicBezTo>
                  <a:pt x="103" y="235"/>
                  <a:pt x="106" y="247"/>
                  <a:pt x="112" y="255"/>
                </a:cubicBezTo>
                <a:cubicBezTo>
                  <a:pt x="118" y="262"/>
                  <a:pt x="127" y="266"/>
                  <a:pt x="139" y="266"/>
                </a:cubicBezTo>
                <a:cubicBezTo>
                  <a:pt x="149" y="266"/>
                  <a:pt x="158" y="264"/>
                  <a:pt x="167" y="259"/>
                </a:cubicBezTo>
                <a:cubicBezTo>
                  <a:pt x="175" y="254"/>
                  <a:pt x="182" y="250"/>
                  <a:pt x="187" y="244"/>
                </a:cubicBezTo>
                <a:cubicBezTo>
                  <a:pt x="191" y="239"/>
                  <a:pt x="197" y="232"/>
                  <a:pt x="204" y="223"/>
                </a:cubicBezTo>
                <a:cubicBezTo>
                  <a:pt x="204" y="223"/>
                  <a:pt x="205" y="219"/>
                  <a:pt x="207" y="210"/>
                </a:cubicBezTo>
                <a:cubicBezTo>
                  <a:pt x="209" y="202"/>
                  <a:pt x="212" y="190"/>
                  <a:pt x="216" y="173"/>
                </a:cubicBezTo>
                <a:cubicBezTo>
                  <a:pt x="220" y="155"/>
                  <a:pt x="224" y="140"/>
                  <a:pt x="228" y="125"/>
                </a:cubicBezTo>
                <a:cubicBezTo>
                  <a:pt x="245" y="61"/>
                  <a:pt x="254" y="27"/>
                  <a:pt x="255" y="24"/>
                </a:cubicBezTo>
                <a:cubicBezTo>
                  <a:pt x="261" y="13"/>
                  <a:pt x="270" y="7"/>
                  <a:pt x="284" y="7"/>
                </a:cubicBezTo>
                <a:cubicBezTo>
                  <a:pt x="289" y="7"/>
                  <a:pt x="294" y="9"/>
                  <a:pt x="297" y="12"/>
                </a:cubicBezTo>
                <a:cubicBezTo>
                  <a:pt x="301" y="14"/>
                  <a:pt x="303" y="17"/>
                  <a:pt x="304" y="19"/>
                </a:cubicBezTo>
                <a:cubicBezTo>
                  <a:pt x="306" y="21"/>
                  <a:pt x="306" y="23"/>
                  <a:pt x="306" y="25"/>
                </a:cubicBezTo>
                <a:cubicBezTo>
                  <a:pt x="306" y="31"/>
                  <a:pt x="295" y="75"/>
                  <a:pt x="273" y="160"/>
                </a:cubicBezTo>
                <a:cubicBezTo>
                  <a:pt x="252" y="244"/>
                  <a:pt x="240" y="290"/>
                  <a:pt x="237" y="298"/>
                </a:cubicBezTo>
                <a:cubicBezTo>
                  <a:pt x="225" y="334"/>
                  <a:pt x="205" y="362"/>
                  <a:pt x="175" y="383"/>
                </a:cubicBezTo>
                <a:cubicBezTo>
                  <a:pt x="146" y="404"/>
                  <a:pt x="116" y="416"/>
                  <a:pt x="87" y="416"/>
                </a:cubicBezTo>
                <a:cubicBezTo>
                  <a:pt x="67" y="416"/>
                  <a:pt x="50" y="411"/>
                  <a:pt x="36" y="401"/>
                </a:cubicBezTo>
                <a:cubicBezTo>
                  <a:pt x="21" y="392"/>
                  <a:pt x="14" y="377"/>
                  <a:pt x="14" y="359"/>
                </a:cubicBezTo>
                <a:cubicBezTo>
                  <a:pt x="14" y="349"/>
                  <a:pt x="16" y="341"/>
                  <a:pt x="19" y="335"/>
                </a:cubicBezTo>
                <a:cubicBezTo>
                  <a:pt x="22" y="328"/>
                  <a:pt x="26" y="324"/>
                  <a:pt x="31" y="321"/>
                </a:cubicBezTo>
                <a:cubicBezTo>
                  <a:pt x="36" y="318"/>
                  <a:pt x="40" y="316"/>
                  <a:pt x="44" y="314"/>
                </a:cubicBezTo>
                <a:cubicBezTo>
                  <a:pt x="47" y="313"/>
                  <a:pt x="51" y="312"/>
                  <a:pt x="54" y="312"/>
                </a:cubicBezTo>
                <a:cubicBezTo>
                  <a:pt x="73" y="312"/>
                  <a:pt x="83" y="321"/>
                  <a:pt x="83" y="339"/>
                </a:cubicBezTo>
                <a:cubicBezTo>
                  <a:pt x="83" y="348"/>
                  <a:pt x="80" y="355"/>
                  <a:pt x="75" y="362"/>
                </a:cubicBezTo>
                <a:cubicBezTo>
                  <a:pt x="70" y="368"/>
                  <a:pt x="65" y="373"/>
                  <a:pt x="60" y="375"/>
                </a:cubicBezTo>
                <a:cubicBezTo>
                  <a:pt x="56" y="377"/>
                  <a:pt x="53" y="378"/>
                  <a:pt x="52" y="378"/>
                </a:cubicBezTo>
                <a:lnTo>
                  <a:pt x="50" y="378"/>
                </a:lnTo>
                <a:cubicBezTo>
                  <a:pt x="51" y="381"/>
                  <a:pt x="55" y="383"/>
                  <a:pt x="62" y="386"/>
                </a:cubicBezTo>
                <a:cubicBezTo>
                  <a:pt x="69" y="389"/>
                  <a:pt x="77" y="391"/>
                  <a:pt x="84" y="391"/>
                </a:cubicBezTo>
                <a:lnTo>
                  <a:pt x="89" y="391"/>
                </a:lnTo>
                <a:cubicBezTo>
                  <a:pt x="96" y="391"/>
                  <a:pt x="102" y="390"/>
                  <a:pt x="106" y="389"/>
                </a:cubicBezTo>
                <a:cubicBezTo>
                  <a:pt x="120" y="386"/>
                  <a:pt x="133" y="377"/>
                  <a:pt x="145" y="365"/>
                </a:cubicBezTo>
                <a:cubicBezTo>
                  <a:pt x="157" y="353"/>
                  <a:pt x="166" y="339"/>
                  <a:pt x="173" y="325"/>
                </a:cubicBezTo>
                <a:cubicBezTo>
                  <a:pt x="179" y="311"/>
                  <a:pt x="184" y="299"/>
                  <a:pt x="187" y="289"/>
                </a:cubicBezTo>
                <a:cubicBezTo>
                  <a:pt x="191" y="279"/>
                  <a:pt x="192" y="273"/>
                  <a:pt x="192" y="270"/>
                </a:cubicBezTo>
                <a:lnTo>
                  <a:pt x="189" y="273"/>
                </a:lnTo>
                <a:cubicBezTo>
                  <a:pt x="186" y="274"/>
                  <a:pt x="182" y="277"/>
                  <a:pt x="176" y="280"/>
                </a:cubicBezTo>
                <a:cubicBezTo>
                  <a:pt x="171" y="283"/>
                  <a:pt x="165" y="285"/>
                  <a:pt x="160" y="287"/>
                </a:cubicBezTo>
                <a:cubicBezTo>
                  <a:pt x="151" y="290"/>
                  <a:pt x="143" y="291"/>
                  <a:pt x="135" y="291"/>
                </a:cubicBezTo>
                <a:cubicBezTo>
                  <a:pt x="115" y="291"/>
                  <a:pt x="98" y="286"/>
                  <a:pt x="83" y="276"/>
                </a:cubicBezTo>
                <a:cubicBezTo>
                  <a:pt x="68" y="267"/>
                  <a:pt x="58" y="252"/>
                  <a:pt x="53" y="231"/>
                </a:cubicBezTo>
                <a:cubicBezTo>
                  <a:pt x="53" y="228"/>
                  <a:pt x="53" y="221"/>
                  <a:pt x="53" y="211"/>
                </a:cubicBezTo>
                <a:cubicBezTo>
                  <a:pt x="53" y="187"/>
                  <a:pt x="60" y="155"/>
                  <a:pt x="75" y="115"/>
                </a:cubicBezTo>
                <a:cubicBezTo>
                  <a:pt x="90" y="76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1"/>
                </a:cubicBezTo>
                <a:cubicBezTo>
                  <a:pt x="97" y="30"/>
                  <a:pt x="97" y="29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7"/>
                </a:cubicBezTo>
                <a:cubicBezTo>
                  <a:pt x="50" y="45"/>
                  <a:pt x="44" y="53"/>
                  <a:pt x="39" y="63"/>
                </a:cubicBezTo>
                <a:cubicBezTo>
                  <a:pt x="34" y="72"/>
                  <a:pt x="31" y="81"/>
                  <a:pt x="28" y="90"/>
                </a:cubicBezTo>
                <a:cubicBezTo>
                  <a:pt x="26" y="98"/>
                  <a:pt x="24" y="103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3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6311160" y="2353320"/>
            <a:ext cx="51120" cy="104400"/>
          </a:xfrm>
          <a:custGeom>
            <a:avLst/>
            <a:gdLst/>
            <a:ahLst/>
            <a:rect l="0" t="0" r="r" b="b"/>
            <a:pathLst>
              <a:path w="142" h="290">
                <a:moveTo>
                  <a:pt x="3" y="109"/>
                </a:moveTo>
                <a:cubicBezTo>
                  <a:pt x="1" y="107"/>
                  <a:pt x="0" y="106"/>
                  <a:pt x="0" y="105"/>
                </a:cubicBezTo>
                <a:cubicBezTo>
                  <a:pt x="0" y="103"/>
                  <a:pt x="0" y="101"/>
                  <a:pt x="1" y="97"/>
                </a:cubicBezTo>
                <a:cubicBezTo>
                  <a:pt x="2" y="94"/>
                  <a:pt x="3" y="92"/>
                  <a:pt x="3" y="91"/>
                </a:cubicBezTo>
                <a:cubicBezTo>
                  <a:pt x="4" y="89"/>
                  <a:pt x="5" y="89"/>
                  <a:pt x="7" y="89"/>
                </a:cubicBezTo>
                <a:cubicBezTo>
                  <a:pt x="9" y="89"/>
                  <a:pt x="17" y="89"/>
                  <a:pt x="31" y="88"/>
                </a:cubicBezTo>
                <a:lnTo>
                  <a:pt x="56" y="88"/>
                </a:lnTo>
                <a:lnTo>
                  <a:pt x="64" y="52"/>
                </a:lnTo>
                <a:cubicBezTo>
                  <a:pt x="65" y="49"/>
                  <a:pt x="66" y="44"/>
                  <a:pt x="67" y="39"/>
                </a:cubicBezTo>
                <a:cubicBezTo>
                  <a:pt x="69" y="33"/>
                  <a:pt x="70" y="29"/>
                  <a:pt x="70" y="27"/>
                </a:cubicBezTo>
                <a:cubicBezTo>
                  <a:pt x="71" y="25"/>
                  <a:pt x="72" y="22"/>
                  <a:pt x="73" y="18"/>
                </a:cubicBezTo>
                <a:cubicBezTo>
                  <a:pt x="74" y="14"/>
                  <a:pt x="75" y="12"/>
                  <a:pt x="77" y="10"/>
                </a:cubicBezTo>
                <a:cubicBezTo>
                  <a:pt x="78" y="9"/>
                  <a:pt x="80" y="7"/>
                  <a:pt x="81" y="5"/>
                </a:cubicBezTo>
                <a:cubicBezTo>
                  <a:pt x="83" y="3"/>
                  <a:pt x="85" y="1"/>
                  <a:pt x="88" y="1"/>
                </a:cubicBezTo>
                <a:cubicBezTo>
                  <a:pt x="90" y="0"/>
                  <a:pt x="93" y="0"/>
                  <a:pt x="96" y="0"/>
                </a:cubicBezTo>
                <a:cubicBezTo>
                  <a:pt x="101" y="0"/>
                  <a:pt x="105" y="2"/>
                  <a:pt x="107" y="5"/>
                </a:cubicBezTo>
                <a:cubicBezTo>
                  <a:pt x="109" y="8"/>
                  <a:pt x="110" y="11"/>
                  <a:pt x="110" y="13"/>
                </a:cubicBezTo>
                <a:cubicBezTo>
                  <a:pt x="110" y="16"/>
                  <a:pt x="109" y="23"/>
                  <a:pt x="106" y="35"/>
                </a:cubicBezTo>
                <a:cubicBezTo>
                  <a:pt x="104" y="47"/>
                  <a:pt x="101" y="59"/>
                  <a:pt x="97" y="71"/>
                </a:cubicBezTo>
                <a:lnTo>
                  <a:pt x="93" y="87"/>
                </a:lnTo>
                <a:cubicBezTo>
                  <a:pt x="93" y="88"/>
                  <a:pt x="100" y="88"/>
                  <a:pt x="115" y="88"/>
                </a:cubicBezTo>
                <a:lnTo>
                  <a:pt x="139" y="88"/>
                </a:lnTo>
                <a:cubicBezTo>
                  <a:pt x="141" y="90"/>
                  <a:pt x="142" y="92"/>
                  <a:pt x="142" y="93"/>
                </a:cubicBezTo>
                <a:cubicBezTo>
                  <a:pt x="142" y="100"/>
                  <a:pt x="140" y="105"/>
                  <a:pt x="136" y="109"/>
                </a:cubicBezTo>
                <a:lnTo>
                  <a:pt x="87" y="109"/>
                </a:lnTo>
                <a:lnTo>
                  <a:pt x="71" y="175"/>
                </a:lnTo>
                <a:cubicBezTo>
                  <a:pt x="59" y="223"/>
                  <a:pt x="53" y="250"/>
                  <a:pt x="53" y="254"/>
                </a:cubicBezTo>
                <a:cubicBezTo>
                  <a:pt x="53" y="267"/>
                  <a:pt x="57" y="273"/>
                  <a:pt x="65" y="273"/>
                </a:cubicBezTo>
                <a:cubicBezTo>
                  <a:pt x="76" y="273"/>
                  <a:pt x="86" y="268"/>
                  <a:pt x="96" y="258"/>
                </a:cubicBezTo>
                <a:cubicBezTo>
                  <a:pt x="106" y="247"/>
                  <a:pt x="114" y="235"/>
                  <a:pt x="120" y="218"/>
                </a:cubicBezTo>
                <a:cubicBezTo>
                  <a:pt x="121" y="217"/>
                  <a:pt x="122" y="216"/>
                  <a:pt x="123" y="215"/>
                </a:cubicBezTo>
                <a:cubicBezTo>
                  <a:pt x="124" y="215"/>
                  <a:pt x="126" y="215"/>
                  <a:pt x="129" y="214"/>
                </a:cubicBezTo>
                <a:lnTo>
                  <a:pt x="131" y="214"/>
                </a:lnTo>
                <a:cubicBezTo>
                  <a:pt x="136" y="214"/>
                  <a:pt x="138" y="216"/>
                  <a:pt x="138" y="218"/>
                </a:cubicBezTo>
                <a:cubicBezTo>
                  <a:pt x="138" y="219"/>
                  <a:pt x="138" y="221"/>
                  <a:pt x="137" y="223"/>
                </a:cubicBezTo>
                <a:cubicBezTo>
                  <a:pt x="135" y="228"/>
                  <a:pt x="132" y="235"/>
                  <a:pt x="129" y="242"/>
                </a:cubicBezTo>
                <a:cubicBezTo>
                  <a:pt x="125" y="248"/>
                  <a:pt x="119" y="255"/>
                  <a:pt x="113" y="263"/>
                </a:cubicBezTo>
                <a:cubicBezTo>
                  <a:pt x="107" y="271"/>
                  <a:pt x="99" y="277"/>
                  <a:pt x="90" y="282"/>
                </a:cubicBezTo>
                <a:cubicBezTo>
                  <a:pt x="81" y="287"/>
                  <a:pt x="72" y="290"/>
                  <a:pt x="62" y="290"/>
                </a:cubicBezTo>
                <a:cubicBezTo>
                  <a:pt x="53" y="290"/>
                  <a:pt x="45" y="287"/>
                  <a:pt x="36" y="283"/>
                </a:cubicBezTo>
                <a:cubicBezTo>
                  <a:pt x="28" y="278"/>
                  <a:pt x="21" y="271"/>
                  <a:pt x="18" y="259"/>
                </a:cubicBezTo>
                <a:cubicBezTo>
                  <a:pt x="17" y="257"/>
                  <a:pt x="17" y="253"/>
                  <a:pt x="17" y="247"/>
                </a:cubicBezTo>
                <a:lnTo>
                  <a:pt x="17" y="239"/>
                </a:lnTo>
                <a:lnTo>
                  <a:pt x="34" y="174"/>
                </a:lnTo>
                <a:cubicBezTo>
                  <a:pt x="44" y="132"/>
                  <a:pt x="50" y="110"/>
                  <a:pt x="50" y="110"/>
                </a:cubicBezTo>
                <a:cubicBezTo>
                  <a:pt x="50" y="109"/>
                  <a:pt x="42" y="109"/>
                  <a:pt x="27" y="109"/>
                </a:cubicBezTo>
                <a:lnTo>
                  <a:pt x="3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6370200" y="2383200"/>
            <a:ext cx="67320" cy="74520"/>
          </a:xfrm>
          <a:custGeom>
            <a:avLst/>
            <a:gdLst/>
            <a:ahLst/>
            <a:rect l="0" t="0" r="r" b="b"/>
            <a:pathLst>
              <a:path w="187" h="207">
                <a:moveTo>
                  <a:pt x="0" y="72"/>
                </a:moveTo>
                <a:cubicBezTo>
                  <a:pt x="1" y="71"/>
                  <a:pt x="1" y="69"/>
                  <a:pt x="1" y="68"/>
                </a:cubicBezTo>
                <a:cubicBezTo>
                  <a:pt x="2" y="66"/>
                  <a:pt x="2" y="63"/>
                  <a:pt x="3" y="58"/>
                </a:cubicBezTo>
                <a:cubicBezTo>
                  <a:pt x="5" y="53"/>
                  <a:pt x="6" y="48"/>
                  <a:pt x="8" y="44"/>
                </a:cubicBezTo>
                <a:cubicBezTo>
                  <a:pt x="10" y="39"/>
                  <a:pt x="12" y="34"/>
                  <a:pt x="15" y="28"/>
                </a:cubicBezTo>
                <a:cubicBezTo>
                  <a:pt x="18" y="22"/>
                  <a:pt x="21" y="18"/>
                  <a:pt x="24" y="14"/>
                </a:cubicBezTo>
                <a:cubicBezTo>
                  <a:pt x="27" y="11"/>
                  <a:pt x="31" y="8"/>
                  <a:pt x="36" y="4"/>
                </a:cubicBezTo>
                <a:cubicBezTo>
                  <a:pt x="40" y="1"/>
                  <a:pt x="45" y="0"/>
                  <a:pt x="51" y="0"/>
                </a:cubicBezTo>
                <a:cubicBezTo>
                  <a:pt x="59" y="0"/>
                  <a:pt x="67" y="2"/>
                  <a:pt x="74" y="6"/>
                </a:cubicBezTo>
                <a:cubicBezTo>
                  <a:pt x="80" y="9"/>
                  <a:pt x="85" y="13"/>
                  <a:pt x="88" y="16"/>
                </a:cubicBezTo>
                <a:cubicBezTo>
                  <a:pt x="91" y="19"/>
                  <a:pt x="92" y="22"/>
                  <a:pt x="93" y="25"/>
                </a:cubicBezTo>
                <a:cubicBezTo>
                  <a:pt x="93" y="27"/>
                  <a:pt x="94" y="27"/>
                  <a:pt x="94" y="27"/>
                </a:cubicBezTo>
                <a:cubicBezTo>
                  <a:pt x="94" y="27"/>
                  <a:pt x="96" y="26"/>
                  <a:pt x="98" y="24"/>
                </a:cubicBezTo>
                <a:cubicBezTo>
                  <a:pt x="112" y="9"/>
                  <a:pt x="129" y="1"/>
                  <a:pt x="148" y="1"/>
                </a:cubicBezTo>
                <a:lnTo>
                  <a:pt x="150" y="1"/>
                </a:lnTo>
                <a:cubicBezTo>
                  <a:pt x="165" y="1"/>
                  <a:pt x="176" y="7"/>
                  <a:pt x="183" y="19"/>
                </a:cubicBezTo>
                <a:cubicBezTo>
                  <a:pt x="186" y="25"/>
                  <a:pt x="187" y="31"/>
                  <a:pt x="187" y="36"/>
                </a:cubicBezTo>
                <a:cubicBezTo>
                  <a:pt x="187" y="46"/>
                  <a:pt x="185" y="53"/>
                  <a:pt x="181" y="59"/>
                </a:cubicBezTo>
                <a:cubicBezTo>
                  <a:pt x="177" y="64"/>
                  <a:pt x="173" y="68"/>
                  <a:pt x="169" y="69"/>
                </a:cubicBezTo>
                <a:cubicBezTo>
                  <a:pt x="165" y="71"/>
                  <a:pt x="161" y="71"/>
                  <a:pt x="157" y="71"/>
                </a:cubicBezTo>
                <a:cubicBezTo>
                  <a:pt x="151" y="71"/>
                  <a:pt x="146" y="69"/>
                  <a:pt x="142" y="66"/>
                </a:cubicBezTo>
                <a:cubicBezTo>
                  <a:pt x="139" y="63"/>
                  <a:pt x="137" y="58"/>
                  <a:pt x="137" y="53"/>
                </a:cubicBezTo>
                <a:cubicBezTo>
                  <a:pt x="137" y="37"/>
                  <a:pt x="145" y="28"/>
                  <a:pt x="163" y="23"/>
                </a:cubicBezTo>
                <a:cubicBezTo>
                  <a:pt x="156" y="19"/>
                  <a:pt x="150" y="17"/>
                  <a:pt x="146" y="17"/>
                </a:cubicBezTo>
                <a:cubicBezTo>
                  <a:pt x="129" y="17"/>
                  <a:pt x="113" y="28"/>
                  <a:pt x="99" y="52"/>
                </a:cubicBezTo>
                <a:cubicBezTo>
                  <a:pt x="96" y="56"/>
                  <a:pt x="94" y="61"/>
                  <a:pt x="92" y="67"/>
                </a:cubicBezTo>
                <a:cubicBezTo>
                  <a:pt x="91" y="72"/>
                  <a:pt x="86" y="92"/>
                  <a:pt x="77" y="127"/>
                </a:cubicBezTo>
                <a:cubicBezTo>
                  <a:pt x="67" y="169"/>
                  <a:pt x="61" y="192"/>
                  <a:pt x="59" y="195"/>
                </a:cubicBezTo>
                <a:cubicBezTo>
                  <a:pt x="55" y="203"/>
                  <a:pt x="49" y="207"/>
                  <a:pt x="40" y="207"/>
                </a:cubicBezTo>
                <a:cubicBezTo>
                  <a:pt x="36" y="207"/>
                  <a:pt x="33" y="206"/>
                  <a:pt x="30" y="204"/>
                </a:cubicBezTo>
                <a:cubicBezTo>
                  <a:pt x="28" y="202"/>
                  <a:pt x="26" y="200"/>
                  <a:pt x="25" y="199"/>
                </a:cubicBezTo>
                <a:cubicBezTo>
                  <a:pt x="24" y="197"/>
                  <a:pt x="24" y="195"/>
                  <a:pt x="24" y="194"/>
                </a:cubicBezTo>
                <a:cubicBezTo>
                  <a:pt x="24" y="190"/>
                  <a:pt x="30" y="164"/>
                  <a:pt x="42" y="116"/>
                </a:cubicBezTo>
                <a:cubicBezTo>
                  <a:pt x="55" y="68"/>
                  <a:pt x="61" y="40"/>
                  <a:pt x="61" y="35"/>
                </a:cubicBezTo>
                <a:cubicBezTo>
                  <a:pt x="61" y="23"/>
                  <a:pt x="57" y="17"/>
                  <a:pt x="49" y="17"/>
                </a:cubicBezTo>
                <a:cubicBezTo>
                  <a:pt x="42" y="17"/>
                  <a:pt x="37" y="21"/>
                  <a:pt x="32" y="30"/>
                </a:cubicBezTo>
                <a:cubicBezTo>
                  <a:pt x="28" y="38"/>
                  <a:pt x="24" y="48"/>
                  <a:pt x="22" y="58"/>
                </a:cubicBezTo>
                <a:cubicBezTo>
                  <a:pt x="19" y="68"/>
                  <a:pt x="17" y="74"/>
                  <a:pt x="17" y="75"/>
                </a:cubicBezTo>
                <a:cubicBezTo>
                  <a:pt x="16" y="75"/>
                  <a:pt x="14" y="76"/>
                  <a:pt x="9" y="76"/>
                </a:cubicBezTo>
                <a:lnTo>
                  <a:pt x="3" y="76"/>
                </a:lnTo>
                <a:cubicBezTo>
                  <a:pt x="1" y="74"/>
                  <a:pt x="0" y="72"/>
                  <a:pt x="0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6444000" y="2383200"/>
            <a:ext cx="86760" cy="74520"/>
          </a:xfrm>
          <a:custGeom>
            <a:avLst/>
            <a:gdLst/>
            <a:ahLst/>
            <a:rect l="0" t="0" r="r" b="b"/>
            <a:pathLst>
              <a:path w="241" h="207">
                <a:moveTo>
                  <a:pt x="0" y="72"/>
                </a:moveTo>
                <a:cubicBezTo>
                  <a:pt x="0" y="69"/>
                  <a:pt x="1" y="64"/>
                  <a:pt x="4" y="58"/>
                </a:cubicBezTo>
                <a:cubicBezTo>
                  <a:pt x="7" y="51"/>
                  <a:pt x="10" y="42"/>
                  <a:pt x="15" y="33"/>
                </a:cubicBezTo>
                <a:cubicBezTo>
                  <a:pt x="20" y="24"/>
                  <a:pt x="27" y="17"/>
                  <a:pt x="35" y="10"/>
                </a:cubicBezTo>
                <a:cubicBezTo>
                  <a:pt x="44" y="4"/>
                  <a:pt x="53" y="1"/>
                  <a:pt x="62" y="0"/>
                </a:cubicBezTo>
                <a:cubicBezTo>
                  <a:pt x="76" y="0"/>
                  <a:pt x="86" y="4"/>
                  <a:pt x="93" y="12"/>
                </a:cubicBezTo>
                <a:cubicBezTo>
                  <a:pt x="100" y="19"/>
                  <a:pt x="104" y="28"/>
                  <a:pt x="104" y="38"/>
                </a:cubicBezTo>
                <a:cubicBezTo>
                  <a:pt x="104" y="45"/>
                  <a:pt x="99" y="62"/>
                  <a:pt x="88" y="90"/>
                </a:cubicBezTo>
                <a:cubicBezTo>
                  <a:pt x="78" y="119"/>
                  <a:pt x="73" y="140"/>
                  <a:pt x="73" y="154"/>
                </a:cubicBezTo>
                <a:cubicBezTo>
                  <a:pt x="73" y="167"/>
                  <a:pt x="75" y="176"/>
                  <a:pt x="79" y="181"/>
                </a:cubicBezTo>
                <a:cubicBezTo>
                  <a:pt x="83" y="187"/>
                  <a:pt x="90" y="189"/>
                  <a:pt x="98" y="190"/>
                </a:cubicBezTo>
                <a:cubicBezTo>
                  <a:pt x="107" y="190"/>
                  <a:pt x="115" y="187"/>
                  <a:pt x="122" y="182"/>
                </a:cubicBezTo>
                <a:cubicBezTo>
                  <a:pt x="130" y="176"/>
                  <a:pt x="135" y="171"/>
                  <a:pt x="139" y="166"/>
                </a:cubicBezTo>
                <a:lnTo>
                  <a:pt x="144" y="159"/>
                </a:lnTo>
                <a:cubicBezTo>
                  <a:pt x="145" y="157"/>
                  <a:pt x="150" y="134"/>
                  <a:pt x="161" y="90"/>
                </a:cubicBezTo>
                <a:cubicBezTo>
                  <a:pt x="170" y="53"/>
                  <a:pt x="176" y="31"/>
                  <a:pt x="178" y="25"/>
                </a:cubicBezTo>
                <a:cubicBezTo>
                  <a:pt x="179" y="19"/>
                  <a:pt x="182" y="15"/>
                  <a:pt x="184" y="12"/>
                </a:cubicBezTo>
                <a:cubicBezTo>
                  <a:pt x="189" y="8"/>
                  <a:pt x="195" y="5"/>
                  <a:pt x="200" y="5"/>
                </a:cubicBezTo>
                <a:cubicBezTo>
                  <a:pt x="206" y="5"/>
                  <a:pt x="209" y="7"/>
                  <a:pt x="212" y="10"/>
                </a:cubicBezTo>
                <a:cubicBezTo>
                  <a:pt x="214" y="13"/>
                  <a:pt x="215" y="16"/>
                  <a:pt x="215" y="18"/>
                </a:cubicBezTo>
                <a:lnTo>
                  <a:pt x="181" y="164"/>
                </a:lnTo>
                <a:cubicBezTo>
                  <a:pt x="181" y="165"/>
                  <a:pt x="180" y="168"/>
                  <a:pt x="180" y="171"/>
                </a:cubicBezTo>
                <a:cubicBezTo>
                  <a:pt x="180" y="178"/>
                  <a:pt x="181" y="183"/>
                  <a:pt x="184" y="186"/>
                </a:cubicBezTo>
                <a:cubicBezTo>
                  <a:pt x="186" y="188"/>
                  <a:pt x="189" y="190"/>
                  <a:pt x="193" y="190"/>
                </a:cubicBezTo>
                <a:cubicBezTo>
                  <a:pt x="200" y="189"/>
                  <a:pt x="205" y="184"/>
                  <a:pt x="209" y="176"/>
                </a:cubicBezTo>
                <a:cubicBezTo>
                  <a:pt x="213" y="167"/>
                  <a:pt x="217" y="154"/>
                  <a:pt x="224" y="136"/>
                </a:cubicBezTo>
                <a:cubicBezTo>
                  <a:pt x="224" y="134"/>
                  <a:pt x="227" y="132"/>
                  <a:pt x="233" y="132"/>
                </a:cubicBezTo>
                <a:cubicBezTo>
                  <a:pt x="238" y="132"/>
                  <a:pt x="241" y="134"/>
                  <a:pt x="241" y="136"/>
                </a:cubicBezTo>
                <a:cubicBezTo>
                  <a:pt x="241" y="138"/>
                  <a:pt x="241" y="140"/>
                  <a:pt x="240" y="143"/>
                </a:cubicBezTo>
                <a:cubicBezTo>
                  <a:pt x="240" y="146"/>
                  <a:pt x="239" y="150"/>
                  <a:pt x="236" y="157"/>
                </a:cubicBezTo>
                <a:cubicBezTo>
                  <a:pt x="234" y="164"/>
                  <a:pt x="231" y="171"/>
                  <a:pt x="229" y="177"/>
                </a:cubicBezTo>
                <a:cubicBezTo>
                  <a:pt x="226" y="183"/>
                  <a:pt x="222" y="189"/>
                  <a:pt x="216" y="194"/>
                </a:cubicBezTo>
                <a:cubicBezTo>
                  <a:pt x="211" y="200"/>
                  <a:pt x="206" y="203"/>
                  <a:pt x="200" y="205"/>
                </a:cubicBezTo>
                <a:cubicBezTo>
                  <a:pt x="197" y="206"/>
                  <a:pt x="194" y="206"/>
                  <a:pt x="189" y="206"/>
                </a:cubicBezTo>
                <a:cubicBezTo>
                  <a:pt x="169" y="206"/>
                  <a:pt x="155" y="198"/>
                  <a:pt x="148" y="181"/>
                </a:cubicBezTo>
                <a:cubicBezTo>
                  <a:pt x="147" y="181"/>
                  <a:pt x="145" y="183"/>
                  <a:pt x="143" y="185"/>
                </a:cubicBezTo>
                <a:cubicBezTo>
                  <a:pt x="140" y="188"/>
                  <a:pt x="137" y="190"/>
                  <a:pt x="135" y="192"/>
                </a:cubicBezTo>
                <a:cubicBezTo>
                  <a:pt x="132" y="194"/>
                  <a:pt x="129" y="196"/>
                  <a:pt x="125" y="199"/>
                </a:cubicBezTo>
                <a:cubicBezTo>
                  <a:pt x="121" y="202"/>
                  <a:pt x="116" y="204"/>
                  <a:pt x="111" y="204"/>
                </a:cubicBezTo>
                <a:cubicBezTo>
                  <a:pt x="107" y="205"/>
                  <a:pt x="101" y="206"/>
                  <a:pt x="96" y="207"/>
                </a:cubicBezTo>
                <a:cubicBezTo>
                  <a:pt x="83" y="207"/>
                  <a:pt x="71" y="204"/>
                  <a:pt x="61" y="199"/>
                </a:cubicBezTo>
                <a:cubicBezTo>
                  <a:pt x="45" y="189"/>
                  <a:pt x="37" y="173"/>
                  <a:pt x="37" y="151"/>
                </a:cubicBezTo>
                <a:cubicBezTo>
                  <a:pt x="37" y="133"/>
                  <a:pt x="42" y="111"/>
                  <a:pt x="53" y="83"/>
                </a:cubicBezTo>
                <a:cubicBezTo>
                  <a:pt x="64" y="55"/>
                  <a:pt x="69" y="36"/>
                  <a:pt x="69" y="29"/>
                </a:cubicBezTo>
                <a:lnTo>
                  <a:pt x="69" y="28"/>
                </a:lnTo>
                <a:cubicBezTo>
                  <a:pt x="69" y="25"/>
                  <a:pt x="69" y="23"/>
                  <a:pt x="69" y="23"/>
                </a:cubicBezTo>
                <a:cubicBezTo>
                  <a:pt x="69" y="22"/>
                  <a:pt x="68" y="21"/>
                  <a:pt x="67" y="19"/>
                </a:cubicBezTo>
                <a:cubicBezTo>
                  <a:pt x="66" y="18"/>
                  <a:pt x="64" y="18"/>
                  <a:pt x="62" y="18"/>
                </a:cubicBezTo>
                <a:lnTo>
                  <a:pt x="60" y="18"/>
                </a:lnTo>
                <a:cubicBezTo>
                  <a:pt x="53" y="18"/>
                  <a:pt x="47" y="20"/>
                  <a:pt x="41" y="26"/>
                </a:cubicBezTo>
                <a:cubicBezTo>
                  <a:pt x="35" y="32"/>
                  <a:pt x="31" y="38"/>
                  <a:pt x="28" y="46"/>
                </a:cubicBezTo>
                <a:cubicBezTo>
                  <a:pt x="24" y="52"/>
                  <a:pt x="22" y="59"/>
                  <a:pt x="20" y="65"/>
                </a:cubicBezTo>
                <a:cubicBezTo>
                  <a:pt x="18" y="71"/>
                  <a:pt x="17" y="74"/>
                  <a:pt x="16" y="75"/>
                </a:cubicBezTo>
                <a:cubicBezTo>
                  <a:pt x="16" y="75"/>
                  <a:pt x="13" y="76"/>
                  <a:pt x="9" y="76"/>
                </a:cubicBezTo>
                <a:lnTo>
                  <a:pt x="3" y="76"/>
                </a:lnTo>
                <a:cubicBezTo>
                  <a:pt x="1" y="74"/>
                  <a:pt x="0" y="72"/>
                  <a:pt x="0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6540120" y="2383200"/>
            <a:ext cx="64080" cy="74520"/>
          </a:xfrm>
          <a:custGeom>
            <a:avLst/>
            <a:gdLst/>
            <a:ahLst/>
            <a:rect l="0" t="0" r="r" b="b"/>
            <a:pathLst>
              <a:path w="178" h="207">
                <a:moveTo>
                  <a:pt x="0" y="126"/>
                </a:moveTo>
                <a:cubicBezTo>
                  <a:pt x="0" y="108"/>
                  <a:pt x="3" y="93"/>
                  <a:pt x="9" y="78"/>
                </a:cubicBezTo>
                <a:cubicBezTo>
                  <a:pt x="15" y="64"/>
                  <a:pt x="22" y="52"/>
                  <a:pt x="31" y="42"/>
                </a:cubicBezTo>
                <a:cubicBezTo>
                  <a:pt x="40" y="33"/>
                  <a:pt x="52" y="25"/>
                  <a:pt x="63" y="18"/>
                </a:cubicBezTo>
                <a:cubicBezTo>
                  <a:pt x="74" y="12"/>
                  <a:pt x="85" y="7"/>
                  <a:pt x="94" y="4"/>
                </a:cubicBezTo>
                <a:cubicBezTo>
                  <a:pt x="104" y="1"/>
                  <a:pt x="114" y="0"/>
                  <a:pt x="123" y="0"/>
                </a:cubicBezTo>
                <a:lnTo>
                  <a:pt x="124" y="0"/>
                </a:lnTo>
                <a:cubicBezTo>
                  <a:pt x="138" y="0"/>
                  <a:pt x="150" y="4"/>
                  <a:pt x="160" y="10"/>
                </a:cubicBezTo>
                <a:cubicBezTo>
                  <a:pt x="170" y="17"/>
                  <a:pt x="175" y="27"/>
                  <a:pt x="175" y="40"/>
                </a:cubicBezTo>
                <a:cubicBezTo>
                  <a:pt x="175" y="68"/>
                  <a:pt x="158" y="86"/>
                  <a:pt x="124" y="94"/>
                </a:cubicBezTo>
                <a:cubicBezTo>
                  <a:pt x="110" y="98"/>
                  <a:pt x="89" y="100"/>
                  <a:pt x="64" y="101"/>
                </a:cubicBezTo>
                <a:cubicBezTo>
                  <a:pt x="52" y="101"/>
                  <a:pt x="46" y="101"/>
                  <a:pt x="45" y="102"/>
                </a:cubicBezTo>
                <a:cubicBezTo>
                  <a:pt x="45" y="102"/>
                  <a:pt x="44" y="107"/>
                  <a:pt x="43" y="117"/>
                </a:cubicBezTo>
                <a:cubicBezTo>
                  <a:pt x="41" y="127"/>
                  <a:pt x="40" y="136"/>
                  <a:pt x="40" y="144"/>
                </a:cubicBezTo>
                <a:cubicBezTo>
                  <a:pt x="40" y="158"/>
                  <a:pt x="43" y="169"/>
                  <a:pt x="50" y="177"/>
                </a:cubicBezTo>
                <a:cubicBezTo>
                  <a:pt x="56" y="185"/>
                  <a:pt x="66" y="190"/>
                  <a:pt x="79" y="190"/>
                </a:cubicBezTo>
                <a:cubicBezTo>
                  <a:pt x="91" y="190"/>
                  <a:pt x="105" y="187"/>
                  <a:pt x="121" y="181"/>
                </a:cubicBezTo>
                <a:cubicBezTo>
                  <a:pt x="136" y="175"/>
                  <a:pt x="150" y="165"/>
                  <a:pt x="163" y="151"/>
                </a:cubicBezTo>
                <a:cubicBezTo>
                  <a:pt x="165" y="148"/>
                  <a:pt x="167" y="147"/>
                  <a:pt x="168" y="147"/>
                </a:cubicBezTo>
                <a:cubicBezTo>
                  <a:pt x="169" y="147"/>
                  <a:pt x="171" y="148"/>
                  <a:pt x="174" y="151"/>
                </a:cubicBezTo>
                <a:cubicBezTo>
                  <a:pt x="177" y="154"/>
                  <a:pt x="178" y="156"/>
                  <a:pt x="178" y="157"/>
                </a:cubicBezTo>
                <a:cubicBezTo>
                  <a:pt x="179" y="159"/>
                  <a:pt x="177" y="161"/>
                  <a:pt x="174" y="165"/>
                </a:cubicBezTo>
                <a:cubicBezTo>
                  <a:pt x="171" y="168"/>
                  <a:pt x="167" y="172"/>
                  <a:pt x="161" y="177"/>
                </a:cubicBezTo>
                <a:cubicBezTo>
                  <a:pt x="155" y="182"/>
                  <a:pt x="148" y="186"/>
                  <a:pt x="140" y="191"/>
                </a:cubicBezTo>
                <a:cubicBezTo>
                  <a:pt x="132" y="195"/>
                  <a:pt x="122" y="199"/>
                  <a:pt x="111" y="202"/>
                </a:cubicBezTo>
                <a:cubicBezTo>
                  <a:pt x="100" y="205"/>
                  <a:pt x="89" y="207"/>
                  <a:pt x="77" y="207"/>
                </a:cubicBezTo>
                <a:cubicBezTo>
                  <a:pt x="53" y="207"/>
                  <a:pt x="33" y="199"/>
                  <a:pt x="20" y="183"/>
                </a:cubicBezTo>
                <a:cubicBezTo>
                  <a:pt x="7" y="167"/>
                  <a:pt x="1" y="148"/>
                  <a:pt x="0" y="126"/>
                </a:cubicBezTo>
                <a:moveTo>
                  <a:pt x="153" y="41"/>
                </a:moveTo>
                <a:cubicBezTo>
                  <a:pt x="151" y="25"/>
                  <a:pt x="141" y="17"/>
                  <a:pt x="122" y="17"/>
                </a:cubicBezTo>
                <a:cubicBezTo>
                  <a:pt x="112" y="17"/>
                  <a:pt x="103" y="19"/>
                  <a:pt x="94" y="23"/>
                </a:cubicBezTo>
                <a:cubicBezTo>
                  <a:pt x="86" y="28"/>
                  <a:pt x="79" y="33"/>
                  <a:pt x="74" y="39"/>
                </a:cubicBezTo>
                <a:cubicBezTo>
                  <a:pt x="69" y="46"/>
                  <a:pt x="65" y="52"/>
                  <a:pt x="61" y="58"/>
                </a:cubicBezTo>
                <a:cubicBezTo>
                  <a:pt x="57" y="65"/>
                  <a:pt x="55" y="70"/>
                  <a:pt x="54" y="75"/>
                </a:cubicBezTo>
                <a:cubicBezTo>
                  <a:pt x="52" y="79"/>
                  <a:pt x="52" y="82"/>
                  <a:pt x="51" y="83"/>
                </a:cubicBezTo>
                <a:cubicBezTo>
                  <a:pt x="51" y="84"/>
                  <a:pt x="54" y="84"/>
                  <a:pt x="60" y="84"/>
                </a:cubicBezTo>
                <a:cubicBezTo>
                  <a:pt x="95" y="84"/>
                  <a:pt x="119" y="80"/>
                  <a:pt x="132" y="73"/>
                </a:cubicBezTo>
                <a:cubicBezTo>
                  <a:pt x="146" y="66"/>
                  <a:pt x="153" y="55"/>
                  <a:pt x="153" y="4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6617880" y="2403720"/>
            <a:ext cx="32760" cy="77760"/>
          </a:xfrm>
          <a:custGeom>
            <a:avLst/>
            <a:gdLst/>
            <a:ahLst/>
            <a:rect l="0" t="0" r="r" b="b"/>
            <a:pathLst>
              <a:path w="91" h="216">
                <a:moveTo>
                  <a:pt x="53" y="19"/>
                </a:moveTo>
                <a:cubicBezTo>
                  <a:pt x="53" y="14"/>
                  <a:pt x="55" y="10"/>
                  <a:pt x="59" y="6"/>
                </a:cubicBezTo>
                <a:cubicBezTo>
                  <a:pt x="63" y="2"/>
                  <a:pt x="68" y="0"/>
                  <a:pt x="73" y="0"/>
                </a:cubicBezTo>
                <a:cubicBezTo>
                  <a:pt x="77" y="0"/>
                  <a:pt x="80" y="1"/>
                  <a:pt x="83" y="4"/>
                </a:cubicBezTo>
                <a:cubicBezTo>
                  <a:pt x="86" y="6"/>
                  <a:pt x="87" y="9"/>
                  <a:pt x="87" y="13"/>
                </a:cubicBezTo>
                <a:cubicBezTo>
                  <a:pt x="87" y="18"/>
                  <a:pt x="85" y="23"/>
                  <a:pt x="81" y="27"/>
                </a:cubicBezTo>
                <a:cubicBezTo>
                  <a:pt x="76" y="31"/>
                  <a:pt x="72" y="33"/>
                  <a:pt x="67" y="33"/>
                </a:cubicBezTo>
                <a:cubicBezTo>
                  <a:pt x="63" y="33"/>
                  <a:pt x="60" y="32"/>
                  <a:pt x="58" y="30"/>
                </a:cubicBezTo>
                <a:cubicBezTo>
                  <a:pt x="55" y="28"/>
                  <a:pt x="53" y="24"/>
                  <a:pt x="53" y="19"/>
                </a:cubicBezTo>
                <a:moveTo>
                  <a:pt x="0" y="121"/>
                </a:moveTo>
                <a:cubicBezTo>
                  <a:pt x="0" y="119"/>
                  <a:pt x="1" y="116"/>
                  <a:pt x="3" y="111"/>
                </a:cubicBezTo>
                <a:cubicBezTo>
                  <a:pt x="5" y="106"/>
                  <a:pt x="7" y="100"/>
                  <a:pt x="10" y="93"/>
                </a:cubicBezTo>
                <a:cubicBezTo>
                  <a:pt x="14" y="87"/>
                  <a:pt x="18" y="82"/>
                  <a:pt x="26" y="77"/>
                </a:cubicBezTo>
                <a:cubicBezTo>
                  <a:pt x="32" y="72"/>
                  <a:pt x="38" y="70"/>
                  <a:pt x="45" y="70"/>
                </a:cubicBezTo>
                <a:cubicBezTo>
                  <a:pt x="53" y="70"/>
                  <a:pt x="60" y="73"/>
                  <a:pt x="66" y="77"/>
                </a:cubicBezTo>
                <a:cubicBezTo>
                  <a:pt x="71" y="82"/>
                  <a:pt x="74" y="89"/>
                  <a:pt x="74" y="98"/>
                </a:cubicBezTo>
                <a:cubicBezTo>
                  <a:pt x="74" y="102"/>
                  <a:pt x="73" y="108"/>
                  <a:pt x="70" y="116"/>
                </a:cubicBezTo>
                <a:cubicBezTo>
                  <a:pt x="67" y="125"/>
                  <a:pt x="63" y="136"/>
                  <a:pt x="57" y="150"/>
                </a:cubicBezTo>
                <a:cubicBezTo>
                  <a:pt x="51" y="164"/>
                  <a:pt x="47" y="176"/>
                  <a:pt x="44" y="186"/>
                </a:cubicBezTo>
                <a:cubicBezTo>
                  <a:pt x="42" y="191"/>
                  <a:pt x="42" y="194"/>
                  <a:pt x="42" y="196"/>
                </a:cubicBezTo>
                <a:cubicBezTo>
                  <a:pt x="42" y="202"/>
                  <a:pt x="44" y="204"/>
                  <a:pt x="47" y="204"/>
                </a:cubicBezTo>
                <a:cubicBezTo>
                  <a:pt x="49" y="204"/>
                  <a:pt x="51" y="204"/>
                  <a:pt x="53" y="204"/>
                </a:cubicBezTo>
                <a:cubicBezTo>
                  <a:pt x="56" y="203"/>
                  <a:pt x="58" y="201"/>
                  <a:pt x="61" y="199"/>
                </a:cubicBezTo>
                <a:cubicBezTo>
                  <a:pt x="64" y="197"/>
                  <a:pt x="67" y="193"/>
                  <a:pt x="70" y="188"/>
                </a:cubicBezTo>
                <a:cubicBezTo>
                  <a:pt x="73" y="183"/>
                  <a:pt x="75" y="176"/>
                  <a:pt x="78" y="169"/>
                </a:cubicBezTo>
                <a:cubicBezTo>
                  <a:pt x="78" y="166"/>
                  <a:pt x="79" y="165"/>
                  <a:pt x="79" y="164"/>
                </a:cubicBezTo>
                <a:cubicBezTo>
                  <a:pt x="80" y="164"/>
                  <a:pt x="81" y="164"/>
                  <a:pt x="85" y="164"/>
                </a:cubicBezTo>
                <a:cubicBezTo>
                  <a:pt x="89" y="164"/>
                  <a:pt x="91" y="165"/>
                  <a:pt x="91" y="167"/>
                </a:cubicBezTo>
                <a:cubicBezTo>
                  <a:pt x="91" y="169"/>
                  <a:pt x="90" y="172"/>
                  <a:pt x="88" y="177"/>
                </a:cubicBezTo>
                <a:cubicBezTo>
                  <a:pt x="86" y="182"/>
                  <a:pt x="84" y="187"/>
                  <a:pt x="80" y="193"/>
                </a:cubicBezTo>
                <a:cubicBezTo>
                  <a:pt x="77" y="199"/>
                  <a:pt x="72" y="205"/>
                  <a:pt x="66" y="209"/>
                </a:cubicBezTo>
                <a:cubicBezTo>
                  <a:pt x="59" y="214"/>
                  <a:pt x="53" y="216"/>
                  <a:pt x="46" y="216"/>
                </a:cubicBezTo>
                <a:cubicBezTo>
                  <a:pt x="39" y="216"/>
                  <a:pt x="33" y="214"/>
                  <a:pt x="27" y="210"/>
                </a:cubicBezTo>
                <a:cubicBezTo>
                  <a:pt x="20" y="205"/>
                  <a:pt x="17" y="198"/>
                  <a:pt x="17" y="189"/>
                </a:cubicBezTo>
                <a:cubicBezTo>
                  <a:pt x="17" y="185"/>
                  <a:pt x="17" y="182"/>
                  <a:pt x="18" y="179"/>
                </a:cubicBezTo>
                <a:cubicBezTo>
                  <a:pt x="20" y="176"/>
                  <a:pt x="25" y="163"/>
                  <a:pt x="33" y="142"/>
                </a:cubicBezTo>
                <a:cubicBezTo>
                  <a:pt x="41" y="121"/>
                  <a:pt x="46" y="108"/>
                  <a:pt x="47" y="103"/>
                </a:cubicBezTo>
                <a:cubicBezTo>
                  <a:pt x="49" y="99"/>
                  <a:pt x="49" y="94"/>
                  <a:pt x="50" y="90"/>
                </a:cubicBezTo>
                <a:cubicBezTo>
                  <a:pt x="50" y="85"/>
                  <a:pt x="48" y="82"/>
                  <a:pt x="44" y="82"/>
                </a:cubicBezTo>
                <a:cubicBezTo>
                  <a:pt x="37" y="82"/>
                  <a:pt x="31" y="86"/>
                  <a:pt x="26" y="93"/>
                </a:cubicBezTo>
                <a:cubicBezTo>
                  <a:pt x="20" y="101"/>
                  <a:pt x="15" y="110"/>
                  <a:pt x="13" y="121"/>
                </a:cubicBezTo>
                <a:cubicBezTo>
                  <a:pt x="12" y="121"/>
                  <a:pt x="12" y="121"/>
                  <a:pt x="12" y="122"/>
                </a:cubicBezTo>
                <a:lnTo>
                  <a:pt x="12" y="123"/>
                </a:lnTo>
                <a:lnTo>
                  <a:pt x="11" y="123"/>
                </a:lnTo>
                <a:cubicBezTo>
                  <a:pt x="11" y="124"/>
                  <a:pt x="10" y="124"/>
                  <a:pt x="10" y="124"/>
                </a:cubicBezTo>
                <a:lnTo>
                  <a:pt x="9" y="124"/>
                </a:lnTo>
                <a:cubicBezTo>
                  <a:pt x="8" y="124"/>
                  <a:pt x="7" y="124"/>
                  <a:pt x="6" y="124"/>
                </a:cubicBezTo>
                <a:lnTo>
                  <a:pt x="2" y="124"/>
                </a:lnTo>
                <a:cubicBezTo>
                  <a:pt x="1" y="122"/>
                  <a:pt x="0" y="121"/>
                  <a:pt x="0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6745680" y="2358360"/>
            <a:ext cx="141480" cy="9720"/>
          </a:xfrm>
          <a:custGeom>
            <a:avLst/>
            <a:gdLst/>
            <a:ahLst/>
            <a:rect l="0" t="0" r="r" b="b"/>
            <a:pathLst>
              <a:path w="393" h="27">
                <a:moveTo>
                  <a:pt x="0" y="22"/>
                </a:moveTo>
                <a:cubicBezTo>
                  <a:pt x="0" y="22"/>
                  <a:pt x="0" y="20"/>
                  <a:pt x="0" y="14"/>
                </a:cubicBezTo>
                <a:cubicBezTo>
                  <a:pt x="0" y="8"/>
                  <a:pt x="3" y="3"/>
                  <a:pt x="9" y="0"/>
                </a:cubicBezTo>
                <a:lnTo>
                  <a:pt x="383" y="0"/>
                </a:lnTo>
                <a:cubicBezTo>
                  <a:pt x="389" y="4"/>
                  <a:pt x="393" y="8"/>
                  <a:pt x="393" y="14"/>
                </a:cubicBezTo>
                <a:cubicBezTo>
                  <a:pt x="393" y="19"/>
                  <a:pt x="389" y="24"/>
                  <a:pt x="383" y="27"/>
                </a:cubicBezTo>
                <a:lnTo>
                  <a:pt x="9" y="27"/>
                </a:lnTo>
                <a:cubicBezTo>
                  <a:pt x="3" y="24"/>
                  <a:pt x="0" y="20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6962400" y="2318760"/>
            <a:ext cx="109800" cy="149760"/>
          </a:xfrm>
          <a:custGeom>
            <a:avLst/>
            <a:gdLst/>
            <a:ahLst/>
            <a:rect l="0" t="0" r="r" b="b"/>
            <a:pathLst>
              <a:path w="305" h="416">
                <a:moveTo>
                  <a:pt x="0" y="99"/>
                </a:moveTo>
                <a:cubicBezTo>
                  <a:pt x="0" y="93"/>
                  <a:pt x="3" y="83"/>
                  <a:pt x="9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0"/>
                  <a:pt x="87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0" y="25"/>
                  <a:pt x="146" y="38"/>
                  <a:pt x="146" y="56"/>
                </a:cubicBezTo>
                <a:cubicBezTo>
                  <a:pt x="146" y="64"/>
                  <a:pt x="145" y="68"/>
                  <a:pt x="145" y="69"/>
                </a:cubicBezTo>
                <a:cubicBezTo>
                  <a:pt x="145" y="71"/>
                  <a:pt x="141" y="80"/>
                  <a:pt x="134" y="99"/>
                </a:cubicBezTo>
                <a:cubicBezTo>
                  <a:pt x="127" y="117"/>
                  <a:pt x="120" y="138"/>
                  <a:pt x="113" y="161"/>
                </a:cubicBezTo>
                <a:cubicBezTo>
                  <a:pt x="106" y="184"/>
                  <a:pt x="102" y="202"/>
                  <a:pt x="103" y="216"/>
                </a:cubicBezTo>
                <a:cubicBezTo>
                  <a:pt x="103" y="235"/>
                  <a:pt x="106" y="247"/>
                  <a:pt x="112" y="255"/>
                </a:cubicBezTo>
                <a:cubicBezTo>
                  <a:pt x="118" y="262"/>
                  <a:pt x="127" y="266"/>
                  <a:pt x="139" y="266"/>
                </a:cubicBezTo>
                <a:cubicBezTo>
                  <a:pt x="149" y="266"/>
                  <a:pt x="158" y="264"/>
                  <a:pt x="166" y="259"/>
                </a:cubicBezTo>
                <a:cubicBezTo>
                  <a:pt x="175" y="254"/>
                  <a:pt x="182" y="250"/>
                  <a:pt x="186" y="244"/>
                </a:cubicBezTo>
                <a:cubicBezTo>
                  <a:pt x="191" y="239"/>
                  <a:pt x="197" y="232"/>
                  <a:pt x="204" y="223"/>
                </a:cubicBezTo>
                <a:cubicBezTo>
                  <a:pt x="204" y="223"/>
                  <a:pt x="205" y="219"/>
                  <a:pt x="207" y="210"/>
                </a:cubicBezTo>
                <a:cubicBezTo>
                  <a:pt x="209" y="202"/>
                  <a:pt x="212" y="190"/>
                  <a:pt x="216" y="173"/>
                </a:cubicBezTo>
                <a:cubicBezTo>
                  <a:pt x="220" y="155"/>
                  <a:pt x="224" y="140"/>
                  <a:pt x="228" y="125"/>
                </a:cubicBezTo>
                <a:cubicBezTo>
                  <a:pt x="244" y="61"/>
                  <a:pt x="253" y="27"/>
                  <a:pt x="255" y="24"/>
                </a:cubicBezTo>
                <a:cubicBezTo>
                  <a:pt x="260" y="13"/>
                  <a:pt x="271" y="7"/>
                  <a:pt x="283" y="7"/>
                </a:cubicBezTo>
                <a:cubicBezTo>
                  <a:pt x="289" y="7"/>
                  <a:pt x="293" y="9"/>
                  <a:pt x="297" y="12"/>
                </a:cubicBezTo>
                <a:cubicBezTo>
                  <a:pt x="300" y="14"/>
                  <a:pt x="303" y="17"/>
                  <a:pt x="304" y="19"/>
                </a:cubicBezTo>
                <a:cubicBezTo>
                  <a:pt x="305" y="21"/>
                  <a:pt x="306" y="23"/>
                  <a:pt x="305" y="25"/>
                </a:cubicBezTo>
                <a:cubicBezTo>
                  <a:pt x="305" y="31"/>
                  <a:pt x="295" y="75"/>
                  <a:pt x="274" y="160"/>
                </a:cubicBezTo>
                <a:cubicBezTo>
                  <a:pt x="252" y="244"/>
                  <a:pt x="240" y="290"/>
                  <a:pt x="237" y="298"/>
                </a:cubicBezTo>
                <a:cubicBezTo>
                  <a:pt x="225" y="334"/>
                  <a:pt x="204" y="362"/>
                  <a:pt x="175" y="383"/>
                </a:cubicBezTo>
                <a:cubicBezTo>
                  <a:pt x="145" y="404"/>
                  <a:pt x="116" y="416"/>
                  <a:pt x="86" y="416"/>
                </a:cubicBezTo>
                <a:cubicBezTo>
                  <a:pt x="67" y="416"/>
                  <a:pt x="50" y="411"/>
                  <a:pt x="35" y="401"/>
                </a:cubicBezTo>
                <a:cubicBezTo>
                  <a:pt x="21" y="392"/>
                  <a:pt x="14" y="377"/>
                  <a:pt x="14" y="359"/>
                </a:cubicBezTo>
                <a:cubicBezTo>
                  <a:pt x="14" y="349"/>
                  <a:pt x="15" y="341"/>
                  <a:pt x="18" y="335"/>
                </a:cubicBezTo>
                <a:cubicBezTo>
                  <a:pt x="21" y="328"/>
                  <a:pt x="25" y="324"/>
                  <a:pt x="30" y="321"/>
                </a:cubicBezTo>
                <a:cubicBezTo>
                  <a:pt x="35" y="318"/>
                  <a:pt x="40" y="316"/>
                  <a:pt x="43" y="314"/>
                </a:cubicBezTo>
                <a:cubicBezTo>
                  <a:pt x="47" y="313"/>
                  <a:pt x="50" y="312"/>
                  <a:pt x="54" y="312"/>
                </a:cubicBezTo>
                <a:cubicBezTo>
                  <a:pt x="73" y="312"/>
                  <a:pt x="82" y="321"/>
                  <a:pt x="82" y="339"/>
                </a:cubicBezTo>
                <a:cubicBezTo>
                  <a:pt x="82" y="348"/>
                  <a:pt x="80" y="355"/>
                  <a:pt x="75" y="362"/>
                </a:cubicBezTo>
                <a:cubicBezTo>
                  <a:pt x="69" y="368"/>
                  <a:pt x="65" y="373"/>
                  <a:pt x="60" y="375"/>
                </a:cubicBezTo>
                <a:cubicBezTo>
                  <a:pt x="55" y="377"/>
                  <a:pt x="52" y="378"/>
                  <a:pt x="51" y="378"/>
                </a:cubicBezTo>
                <a:lnTo>
                  <a:pt x="50" y="378"/>
                </a:lnTo>
                <a:cubicBezTo>
                  <a:pt x="50" y="381"/>
                  <a:pt x="54" y="383"/>
                  <a:pt x="62" y="386"/>
                </a:cubicBezTo>
                <a:cubicBezTo>
                  <a:pt x="69" y="389"/>
                  <a:pt x="76" y="391"/>
                  <a:pt x="84" y="391"/>
                </a:cubicBezTo>
                <a:lnTo>
                  <a:pt x="89" y="391"/>
                </a:lnTo>
                <a:cubicBezTo>
                  <a:pt x="96" y="391"/>
                  <a:pt x="102" y="390"/>
                  <a:pt x="105" y="389"/>
                </a:cubicBezTo>
                <a:cubicBezTo>
                  <a:pt x="119" y="386"/>
                  <a:pt x="133" y="377"/>
                  <a:pt x="145" y="365"/>
                </a:cubicBezTo>
                <a:cubicBezTo>
                  <a:pt x="156" y="353"/>
                  <a:pt x="166" y="339"/>
                  <a:pt x="172" y="325"/>
                </a:cubicBezTo>
                <a:cubicBezTo>
                  <a:pt x="179" y="311"/>
                  <a:pt x="183" y="299"/>
                  <a:pt x="187" y="289"/>
                </a:cubicBezTo>
                <a:cubicBezTo>
                  <a:pt x="190" y="279"/>
                  <a:pt x="192" y="273"/>
                  <a:pt x="192" y="270"/>
                </a:cubicBezTo>
                <a:lnTo>
                  <a:pt x="188" y="273"/>
                </a:lnTo>
                <a:cubicBezTo>
                  <a:pt x="186" y="274"/>
                  <a:pt x="182" y="277"/>
                  <a:pt x="176" y="280"/>
                </a:cubicBezTo>
                <a:cubicBezTo>
                  <a:pt x="170" y="283"/>
                  <a:pt x="165" y="285"/>
                  <a:pt x="159" y="287"/>
                </a:cubicBezTo>
                <a:cubicBezTo>
                  <a:pt x="151" y="290"/>
                  <a:pt x="142" y="291"/>
                  <a:pt x="134" y="291"/>
                </a:cubicBezTo>
                <a:cubicBezTo>
                  <a:pt x="115" y="291"/>
                  <a:pt x="97" y="286"/>
                  <a:pt x="82" y="276"/>
                </a:cubicBezTo>
                <a:cubicBezTo>
                  <a:pt x="67" y="267"/>
                  <a:pt x="57" y="252"/>
                  <a:pt x="53" y="231"/>
                </a:cubicBezTo>
                <a:cubicBezTo>
                  <a:pt x="52" y="228"/>
                  <a:pt x="52" y="221"/>
                  <a:pt x="52" y="211"/>
                </a:cubicBezTo>
                <a:cubicBezTo>
                  <a:pt x="52" y="187"/>
                  <a:pt x="60" y="155"/>
                  <a:pt x="75" y="115"/>
                </a:cubicBezTo>
                <a:cubicBezTo>
                  <a:pt x="90" y="76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1"/>
                </a:cubicBezTo>
                <a:cubicBezTo>
                  <a:pt x="97" y="30"/>
                  <a:pt x="96" y="29"/>
                  <a:pt x="94" y="27"/>
                </a:cubicBezTo>
                <a:cubicBezTo>
                  <a:pt x="93" y="25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7"/>
                </a:cubicBezTo>
                <a:cubicBezTo>
                  <a:pt x="50" y="45"/>
                  <a:pt x="43" y="53"/>
                  <a:pt x="39" y="63"/>
                </a:cubicBezTo>
                <a:cubicBezTo>
                  <a:pt x="34" y="72"/>
                  <a:pt x="30" y="81"/>
                  <a:pt x="28" y="90"/>
                </a:cubicBezTo>
                <a:cubicBezTo>
                  <a:pt x="25" y="98"/>
                  <a:pt x="23" y="103"/>
                  <a:pt x="23" y="104"/>
                </a:cubicBezTo>
                <a:cubicBezTo>
                  <a:pt x="22" y="105"/>
                  <a:pt x="18" y="105"/>
                  <a:pt x="12" y="105"/>
                </a:cubicBezTo>
                <a:lnTo>
                  <a:pt x="3" y="105"/>
                </a:lnTo>
                <a:cubicBezTo>
                  <a:pt x="1" y="103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7071840" y="2383200"/>
            <a:ext cx="87840" cy="104400"/>
          </a:xfrm>
          <a:custGeom>
            <a:avLst/>
            <a:gdLst/>
            <a:ahLst/>
            <a:rect l="0" t="0" r="r" b="b"/>
            <a:pathLst>
              <a:path w="244" h="290">
                <a:moveTo>
                  <a:pt x="28" y="71"/>
                </a:moveTo>
                <a:cubicBezTo>
                  <a:pt x="28" y="70"/>
                  <a:pt x="29" y="68"/>
                  <a:pt x="29" y="67"/>
                </a:cubicBezTo>
                <a:cubicBezTo>
                  <a:pt x="29" y="65"/>
                  <a:pt x="30" y="62"/>
                  <a:pt x="31" y="57"/>
                </a:cubicBezTo>
                <a:cubicBezTo>
                  <a:pt x="32" y="52"/>
                  <a:pt x="34" y="47"/>
                  <a:pt x="36" y="43"/>
                </a:cubicBezTo>
                <a:cubicBezTo>
                  <a:pt x="38" y="39"/>
                  <a:pt x="40" y="34"/>
                  <a:pt x="43" y="28"/>
                </a:cubicBezTo>
                <a:cubicBezTo>
                  <a:pt x="45" y="22"/>
                  <a:pt x="48" y="18"/>
                  <a:pt x="52" y="14"/>
                </a:cubicBezTo>
                <a:cubicBezTo>
                  <a:pt x="55" y="11"/>
                  <a:pt x="59" y="8"/>
                  <a:pt x="63" y="4"/>
                </a:cubicBezTo>
                <a:cubicBezTo>
                  <a:pt x="68" y="1"/>
                  <a:pt x="73" y="0"/>
                  <a:pt x="78" y="0"/>
                </a:cubicBezTo>
                <a:cubicBezTo>
                  <a:pt x="101" y="0"/>
                  <a:pt x="116" y="10"/>
                  <a:pt x="122" y="29"/>
                </a:cubicBezTo>
                <a:lnTo>
                  <a:pt x="126" y="25"/>
                </a:lnTo>
                <a:cubicBezTo>
                  <a:pt x="145" y="9"/>
                  <a:pt x="164" y="0"/>
                  <a:pt x="181" y="0"/>
                </a:cubicBezTo>
                <a:cubicBezTo>
                  <a:pt x="201" y="0"/>
                  <a:pt x="216" y="7"/>
                  <a:pt x="227" y="22"/>
                </a:cubicBezTo>
                <a:cubicBezTo>
                  <a:pt x="238" y="36"/>
                  <a:pt x="244" y="53"/>
                  <a:pt x="244" y="73"/>
                </a:cubicBezTo>
                <a:cubicBezTo>
                  <a:pt x="244" y="106"/>
                  <a:pt x="233" y="136"/>
                  <a:pt x="210" y="165"/>
                </a:cubicBezTo>
                <a:cubicBezTo>
                  <a:pt x="187" y="192"/>
                  <a:pt x="160" y="206"/>
                  <a:pt x="131" y="206"/>
                </a:cubicBezTo>
                <a:cubicBezTo>
                  <a:pt x="124" y="206"/>
                  <a:pt x="118" y="205"/>
                  <a:pt x="113" y="204"/>
                </a:cubicBezTo>
                <a:cubicBezTo>
                  <a:pt x="110" y="202"/>
                  <a:pt x="106" y="200"/>
                  <a:pt x="102" y="197"/>
                </a:cubicBezTo>
                <a:cubicBezTo>
                  <a:pt x="99" y="194"/>
                  <a:pt x="96" y="191"/>
                  <a:pt x="94" y="189"/>
                </a:cubicBezTo>
                <a:lnTo>
                  <a:pt x="91" y="185"/>
                </a:lnTo>
                <a:cubicBezTo>
                  <a:pt x="90" y="186"/>
                  <a:pt x="87" y="199"/>
                  <a:pt x="81" y="225"/>
                </a:cubicBezTo>
                <a:cubicBezTo>
                  <a:pt x="74" y="251"/>
                  <a:pt x="71" y="264"/>
                  <a:pt x="71" y="264"/>
                </a:cubicBezTo>
                <a:cubicBezTo>
                  <a:pt x="71" y="266"/>
                  <a:pt x="72" y="267"/>
                  <a:pt x="75" y="268"/>
                </a:cubicBezTo>
                <a:cubicBezTo>
                  <a:pt x="77" y="268"/>
                  <a:pt x="83" y="268"/>
                  <a:pt x="92" y="269"/>
                </a:cubicBezTo>
                <a:lnTo>
                  <a:pt x="103" y="269"/>
                </a:lnTo>
                <a:cubicBezTo>
                  <a:pt x="105" y="271"/>
                  <a:pt x="106" y="272"/>
                  <a:pt x="106" y="273"/>
                </a:cubicBezTo>
                <a:cubicBezTo>
                  <a:pt x="106" y="274"/>
                  <a:pt x="105" y="276"/>
                  <a:pt x="104" y="281"/>
                </a:cubicBezTo>
                <a:cubicBezTo>
                  <a:pt x="103" y="285"/>
                  <a:pt x="102" y="287"/>
                  <a:pt x="102" y="288"/>
                </a:cubicBezTo>
                <a:cubicBezTo>
                  <a:pt x="101" y="289"/>
                  <a:pt x="99" y="289"/>
                  <a:pt x="96" y="290"/>
                </a:cubicBezTo>
                <a:cubicBezTo>
                  <a:pt x="95" y="290"/>
                  <a:pt x="93" y="290"/>
                  <a:pt x="91" y="290"/>
                </a:cubicBezTo>
                <a:cubicBezTo>
                  <a:pt x="88" y="290"/>
                  <a:pt x="83" y="290"/>
                  <a:pt x="75" y="289"/>
                </a:cubicBezTo>
                <a:cubicBezTo>
                  <a:pt x="68" y="289"/>
                  <a:pt x="58" y="289"/>
                  <a:pt x="47" y="289"/>
                </a:cubicBezTo>
                <a:cubicBezTo>
                  <a:pt x="26" y="289"/>
                  <a:pt x="12" y="289"/>
                  <a:pt x="7" y="290"/>
                </a:cubicBezTo>
                <a:lnTo>
                  <a:pt x="3" y="290"/>
                </a:lnTo>
                <a:cubicBezTo>
                  <a:pt x="1" y="288"/>
                  <a:pt x="0" y="286"/>
                  <a:pt x="0" y="285"/>
                </a:cubicBezTo>
                <a:cubicBezTo>
                  <a:pt x="0" y="277"/>
                  <a:pt x="2" y="271"/>
                  <a:pt x="6" y="269"/>
                </a:cubicBezTo>
                <a:lnTo>
                  <a:pt x="15" y="269"/>
                </a:lnTo>
                <a:cubicBezTo>
                  <a:pt x="25" y="269"/>
                  <a:pt x="31" y="267"/>
                  <a:pt x="33" y="263"/>
                </a:cubicBezTo>
                <a:cubicBezTo>
                  <a:pt x="33" y="262"/>
                  <a:pt x="43" y="226"/>
                  <a:pt x="60" y="155"/>
                </a:cubicBezTo>
                <a:cubicBezTo>
                  <a:pt x="78" y="84"/>
                  <a:pt x="87" y="46"/>
                  <a:pt x="88" y="42"/>
                </a:cubicBezTo>
                <a:cubicBezTo>
                  <a:pt x="88" y="41"/>
                  <a:pt x="88" y="38"/>
                  <a:pt x="88" y="36"/>
                </a:cubicBezTo>
                <a:cubicBezTo>
                  <a:pt x="88" y="23"/>
                  <a:pt x="85" y="17"/>
                  <a:pt x="77" y="17"/>
                </a:cubicBezTo>
                <a:cubicBezTo>
                  <a:pt x="70" y="17"/>
                  <a:pt x="65" y="21"/>
                  <a:pt x="60" y="30"/>
                </a:cubicBezTo>
                <a:cubicBezTo>
                  <a:pt x="56" y="38"/>
                  <a:pt x="52" y="47"/>
                  <a:pt x="50" y="57"/>
                </a:cubicBezTo>
                <a:cubicBezTo>
                  <a:pt x="47" y="67"/>
                  <a:pt x="46" y="73"/>
                  <a:pt x="44" y="74"/>
                </a:cubicBezTo>
                <a:cubicBezTo>
                  <a:pt x="44" y="74"/>
                  <a:pt x="41" y="75"/>
                  <a:pt x="37" y="75"/>
                </a:cubicBezTo>
                <a:lnTo>
                  <a:pt x="31" y="75"/>
                </a:lnTo>
                <a:cubicBezTo>
                  <a:pt x="29" y="73"/>
                  <a:pt x="28" y="71"/>
                  <a:pt x="28" y="71"/>
                </a:cubicBezTo>
                <a:moveTo>
                  <a:pt x="98" y="156"/>
                </a:moveTo>
                <a:cubicBezTo>
                  <a:pt x="105" y="178"/>
                  <a:pt x="116" y="190"/>
                  <a:pt x="132" y="190"/>
                </a:cubicBezTo>
                <a:cubicBezTo>
                  <a:pt x="141" y="190"/>
                  <a:pt x="150" y="187"/>
                  <a:pt x="158" y="180"/>
                </a:cubicBezTo>
                <a:cubicBezTo>
                  <a:pt x="168" y="173"/>
                  <a:pt x="175" y="164"/>
                  <a:pt x="180" y="153"/>
                </a:cubicBezTo>
                <a:cubicBezTo>
                  <a:pt x="186" y="142"/>
                  <a:pt x="191" y="126"/>
                  <a:pt x="196" y="103"/>
                </a:cubicBezTo>
                <a:cubicBezTo>
                  <a:pt x="202" y="81"/>
                  <a:pt x="205" y="64"/>
                  <a:pt x="205" y="53"/>
                </a:cubicBezTo>
                <a:lnTo>
                  <a:pt x="205" y="51"/>
                </a:lnTo>
                <a:cubicBezTo>
                  <a:pt x="205" y="28"/>
                  <a:pt x="196" y="17"/>
                  <a:pt x="177" y="17"/>
                </a:cubicBezTo>
                <a:cubicBezTo>
                  <a:pt x="174" y="17"/>
                  <a:pt x="171" y="18"/>
                  <a:pt x="167" y="18"/>
                </a:cubicBezTo>
                <a:cubicBezTo>
                  <a:pt x="164" y="19"/>
                  <a:pt x="160" y="21"/>
                  <a:pt x="156" y="23"/>
                </a:cubicBezTo>
                <a:cubicBezTo>
                  <a:pt x="153" y="24"/>
                  <a:pt x="150" y="26"/>
                  <a:pt x="147" y="28"/>
                </a:cubicBezTo>
                <a:cubicBezTo>
                  <a:pt x="145" y="31"/>
                  <a:pt x="142" y="33"/>
                  <a:pt x="140" y="35"/>
                </a:cubicBezTo>
                <a:cubicBezTo>
                  <a:pt x="137" y="38"/>
                  <a:pt x="135" y="40"/>
                  <a:pt x="133" y="42"/>
                </a:cubicBezTo>
                <a:cubicBezTo>
                  <a:pt x="131" y="44"/>
                  <a:pt x="129" y="46"/>
                  <a:pt x="128" y="48"/>
                </a:cubicBezTo>
                <a:cubicBezTo>
                  <a:pt x="127" y="50"/>
                  <a:pt x="125" y="52"/>
                  <a:pt x="124" y="53"/>
                </a:cubicBezTo>
                <a:lnTo>
                  <a:pt x="123" y="55"/>
                </a:lnTo>
                <a:cubicBezTo>
                  <a:pt x="123" y="55"/>
                  <a:pt x="122" y="57"/>
                  <a:pt x="121" y="61"/>
                </a:cubicBezTo>
                <a:cubicBezTo>
                  <a:pt x="121" y="65"/>
                  <a:pt x="119" y="72"/>
                  <a:pt x="116" y="81"/>
                </a:cubicBezTo>
                <a:cubicBezTo>
                  <a:pt x="114" y="90"/>
                  <a:pt x="112" y="98"/>
                  <a:pt x="110" y="105"/>
                </a:cubicBezTo>
                <a:cubicBezTo>
                  <a:pt x="102" y="137"/>
                  <a:pt x="98" y="154"/>
                  <a:pt x="98" y="15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7163640" y="2383200"/>
            <a:ext cx="67320" cy="74520"/>
          </a:xfrm>
          <a:custGeom>
            <a:avLst/>
            <a:gdLst/>
            <a:ahLst/>
            <a:rect l="0" t="0" r="r" b="b"/>
            <a:pathLst>
              <a:path w="187" h="207">
                <a:moveTo>
                  <a:pt x="0" y="72"/>
                </a:moveTo>
                <a:cubicBezTo>
                  <a:pt x="1" y="71"/>
                  <a:pt x="1" y="69"/>
                  <a:pt x="1" y="68"/>
                </a:cubicBezTo>
                <a:cubicBezTo>
                  <a:pt x="1" y="66"/>
                  <a:pt x="2" y="63"/>
                  <a:pt x="3" y="58"/>
                </a:cubicBezTo>
                <a:cubicBezTo>
                  <a:pt x="5" y="53"/>
                  <a:pt x="6" y="48"/>
                  <a:pt x="8" y="44"/>
                </a:cubicBezTo>
                <a:cubicBezTo>
                  <a:pt x="10" y="39"/>
                  <a:pt x="12" y="34"/>
                  <a:pt x="15" y="28"/>
                </a:cubicBezTo>
                <a:cubicBezTo>
                  <a:pt x="18" y="22"/>
                  <a:pt x="21" y="18"/>
                  <a:pt x="24" y="14"/>
                </a:cubicBezTo>
                <a:cubicBezTo>
                  <a:pt x="27" y="11"/>
                  <a:pt x="31" y="8"/>
                  <a:pt x="36" y="4"/>
                </a:cubicBezTo>
                <a:cubicBezTo>
                  <a:pt x="40" y="1"/>
                  <a:pt x="45" y="0"/>
                  <a:pt x="51" y="0"/>
                </a:cubicBezTo>
                <a:cubicBezTo>
                  <a:pt x="59" y="0"/>
                  <a:pt x="67" y="2"/>
                  <a:pt x="74" y="6"/>
                </a:cubicBezTo>
                <a:cubicBezTo>
                  <a:pt x="80" y="9"/>
                  <a:pt x="85" y="13"/>
                  <a:pt x="88" y="16"/>
                </a:cubicBezTo>
                <a:cubicBezTo>
                  <a:pt x="91" y="19"/>
                  <a:pt x="92" y="22"/>
                  <a:pt x="93" y="25"/>
                </a:cubicBezTo>
                <a:cubicBezTo>
                  <a:pt x="93" y="27"/>
                  <a:pt x="94" y="27"/>
                  <a:pt x="94" y="27"/>
                </a:cubicBezTo>
                <a:cubicBezTo>
                  <a:pt x="94" y="27"/>
                  <a:pt x="96" y="26"/>
                  <a:pt x="98" y="24"/>
                </a:cubicBezTo>
                <a:cubicBezTo>
                  <a:pt x="112" y="9"/>
                  <a:pt x="129" y="1"/>
                  <a:pt x="148" y="1"/>
                </a:cubicBezTo>
                <a:lnTo>
                  <a:pt x="150" y="1"/>
                </a:lnTo>
                <a:cubicBezTo>
                  <a:pt x="164" y="1"/>
                  <a:pt x="176" y="7"/>
                  <a:pt x="183" y="19"/>
                </a:cubicBezTo>
                <a:cubicBezTo>
                  <a:pt x="186" y="25"/>
                  <a:pt x="187" y="31"/>
                  <a:pt x="187" y="36"/>
                </a:cubicBezTo>
                <a:cubicBezTo>
                  <a:pt x="187" y="46"/>
                  <a:pt x="185" y="53"/>
                  <a:pt x="181" y="59"/>
                </a:cubicBezTo>
                <a:cubicBezTo>
                  <a:pt x="177" y="64"/>
                  <a:pt x="172" y="68"/>
                  <a:pt x="168" y="69"/>
                </a:cubicBezTo>
                <a:cubicBezTo>
                  <a:pt x="164" y="71"/>
                  <a:pt x="160" y="71"/>
                  <a:pt x="157" y="71"/>
                </a:cubicBezTo>
                <a:cubicBezTo>
                  <a:pt x="151" y="71"/>
                  <a:pt x="146" y="69"/>
                  <a:pt x="142" y="66"/>
                </a:cubicBezTo>
                <a:cubicBezTo>
                  <a:pt x="139" y="63"/>
                  <a:pt x="137" y="58"/>
                  <a:pt x="137" y="53"/>
                </a:cubicBezTo>
                <a:cubicBezTo>
                  <a:pt x="137" y="37"/>
                  <a:pt x="145" y="28"/>
                  <a:pt x="162" y="23"/>
                </a:cubicBezTo>
                <a:cubicBezTo>
                  <a:pt x="156" y="19"/>
                  <a:pt x="150" y="17"/>
                  <a:pt x="146" y="17"/>
                </a:cubicBezTo>
                <a:cubicBezTo>
                  <a:pt x="129" y="17"/>
                  <a:pt x="113" y="28"/>
                  <a:pt x="99" y="52"/>
                </a:cubicBezTo>
                <a:cubicBezTo>
                  <a:pt x="96" y="56"/>
                  <a:pt x="94" y="61"/>
                  <a:pt x="92" y="67"/>
                </a:cubicBezTo>
                <a:cubicBezTo>
                  <a:pt x="91" y="72"/>
                  <a:pt x="86" y="92"/>
                  <a:pt x="77" y="127"/>
                </a:cubicBezTo>
                <a:cubicBezTo>
                  <a:pt x="67" y="169"/>
                  <a:pt x="61" y="192"/>
                  <a:pt x="59" y="195"/>
                </a:cubicBezTo>
                <a:cubicBezTo>
                  <a:pt x="55" y="203"/>
                  <a:pt x="49" y="207"/>
                  <a:pt x="40" y="207"/>
                </a:cubicBezTo>
                <a:cubicBezTo>
                  <a:pt x="36" y="207"/>
                  <a:pt x="33" y="206"/>
                  <a:pt x="30" y="204"/>
                </a:cubicBezTo>
                <a:cubicBezTo>
                  <a:pt x="28" y="202"/>
                  <a:pt x="26" y="200"/>
                  <a:pt x="25" y="199"/>
                </a:cubicBezTo>
                <a:cubicBezTo>
                  <a:pt x="24" y="197"/>
                  <a:pt x="24" y="195"/>
                  <a:pt x="24" y="194"/>
                </a:cubicBezTo>
                <a:cubicBezTo>
                  <a:pt x="24" y="190"/>
                  <a:pt x="30" y="164"/>
                  <a:pt x="42" y="116"/>
                </a:cubicBezTo>
                <a:cubicBezTo>
                  <a:pt x="55" y="68"/>
                  <a:pt x="61" y="40"/>
                  <a:pt x="61" y="35"/>
                </a:cubicBezTo>
                <a:cubicBezTo>
                  <a:pt x="61" y="23"/>
                  <a:pt x="57" y="17"/>
                  <a:pt x="49" y="17"/>
                </a:cubicBezTo>
                <a:cubicBezTo>
                  <a:pt x="42" y="17"/>
                  <a:pt x="37" y="21"/>
                  <a:pt x="32" y="30"/>
                </a:cubicBezTo>
                <a:cubicBezTo>
                  <a:pt x="28" y="38"/>
                  <a:pt x="24" y="48"/>
                  <a:pt x="22" y="58"/>
                </a:cubicBezTo>
                <a:cubicBezTo>
                  <a:pt x="19" y="68"/>
                  <a:pt x="17" y="74"/>
                  <a:pt x="17" y="75"/>
                </a:cubicBezTo>
                <a:cubicBezTo>
                  <a:pt x="16" y="75"/>
                  <a:pt x="14" y="76"/>
                  <a:pt x="9" y="76"/>
                </a:cubicBezTo>
                <a:lnTo>
                  <a:pt x="3" y="76"/>
                </a:lnTo>
                <a:cubicBezTo>
                  <a:pt x="1" y="74"/>
                  <a:pt x="0" y="72"/>
                  <a:pt x="0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7240320" y="2383200"/>
            <a:ext cx="64080" cy="74520"/>
          </a:xfrm>
          <a:custGeom>
            <a:avLst/>
            <a:gdLst/>
            <a:ahLst/>
            <a:rect l="0" t="0" r="r" b="b"/>
            <a:pathLst>
              <a:path w="178" h="207">
                <a:moveTo>
                  <a:pt x="0" y="126"/>
                </a:moveTo>
                <a:cubicBezTo>
                  <a:pt x="0" y="108"/>
                  <a:pt x="3" y="93"/>
                  <a:pt x="9" y="78"/>
                </a:cubicBezTo>
                <a:cubicBezTo>
                  <a:pt x="14" y="64"/>
                  <a:pt x="22" y="52"/>
                  <a:pt x="31" y="42"/>
                </a:cubicBezTo>
                <a:cubicBezTo>
                  <a:pt x="41" y="33"/>
                  <a:pt x="51" y="25"/>
                  <a:pt x="62" y="18"/>
                </a:cubicBezTo>
                <a:cubicBezTo>
                  <a:pt x="73" y="12"/>
                  <a:pt x="84" y="7"/>
                  <a:pt x="94" y="4"/>
                </a:cubicBezTo>
                <a:cubicBezTo>
                  <a:pt x="104" y="1"/>
                  <a:pt x="114" y="0"/>
                  <a:pt x="123" y="0"/>
                </a:cubicBezTo>
                <a:lnTo>
                  <a:pt x="124" y="0"/>
                </a:lnTo>
                <a:cubicBezTo>
                  <a:pt x="138" y="0"/>
                  <a:pt x="149" y="4"/>
                  <a:pt x="159" y="10"/>
                </a:cubicBezTo>
                <a:cubicBezTo>
                  <a:pt x="169" y="17"/>
                  <a:pt x="174" y="27"/>
                  <a:pt x="174" y="40"/>
                </a:cubicBezTo>
                <a:cubicBezTo>
                  <a:pt x="174" y="68"/>
                  <a:pt x="158" y="86"/>
                  <a:pt x="124" y="94"/>
                </a:cubicBezTo>
                <a:cubicBezTo>
                  <a:pt x="109" y="98"/>
                  <a:pt x="89" y="100"/>
                  <a:pt x="63" y="101"/>
                </a:cubicBezTo>
                <a:cubicBezTo>
                  <a:pt x="52" y="101"/>
                  <a:pt x="46" y="101"/>
                  <a:pt x="46" y="102"/>
                </a:cubicBezTo>
                <a:cubicBezTo>
                  <a:pt x="46" y="102"/>
                  <a:pt x="45" y="107"/>
                  <a:pt x="43" y="117"/>
                </a:cubicBezTo>
                <a:cubicBezTo>
                  <a:pt x="41" y="127"/>
                  <a:pt x="39" y="136"/>
                  <a:pt x="39" y="144"/>
                </a:cubicBezTo>
                <a:cubicBezTo>
                  <a:pt x="39" y="158"/>
                  <a:pt x="43" y="169"/>
                  <a:pt x="50" y="177"/>
                </a:cubicBezTo>
                <a:cubicBezTo>
                  <a:pt x="56" y="185"/>
                  <a:pt x="65" y="190"/>
                  <a:pt x="78" y="190"/>
                </a:cubicBezTo>
                <a:cubicBezTo>
                  <a:pt x="91" y="190"/>
                  <a:pt x="105" y="187"/>
                  <a:pt x="120" y="181"/>
                </a:cubicBezTo>
                <a:cubicBezTo>
                  <a:pt x="136" y="175"/>
                  <a:pt x="150" y="165"/>
                  <a:pt x="162" y="151"/>
                </a:cubicBezTo>
                <a:cubicBezTo>
                  <a:pt x="165" y="148"/>
                  <a:pt x="167" y="147"/>
                  <a:pt x="167" y="147"/>
                </a:cubicBezTo>
                <a:cubicBezTo>
                  <a:pt x="169" y="147"/>
                  <a:pt x="171" y="148"/>
                  <a:pt x="173" y="151"/>
                </a:cubicBezTo>
                <a:cubicBezTo>
                  <a:pt x="176" y="154"/>
                  <a:pt x="178" y="156"/>
                  <a:pt x="178" y="157"/>
                </a:cubicBezTo>
                <a:cubicBezTo>
                  <a:pt x="178" y="159"/>
                  <a:pt x="177" y="161"/>
                  <a:pt x="174" y="165"/>
                </a:cubicBezTo>
                <a:cubicBezTo>
                  <a:pt x="171" y="168"/>
                  <a:pt x="166" y="172"/>
                  <a:pt x="160" y="177"/>
                </a:cubicBezTo>
                <a:cubicBezTo>
                  <a:pt x="154" y="182"/>
                  <a:pt x="147" y="186"/>
                  <a:pt x="139" y="191"/>
                </a:cubicBezTo>
                <a:cubicBezTo>
                  <a:pt x="131" y="195"/>
                  <a:pt x="122" y="199"/>
                  <a:pt x="111" y="202"/>
                </a:cubicBezTo>
                <a:cubicBezTo>
                  <a:pt x="100" y="205"/>
                  <a:pt x="88" y="207"/>
                  <a:pt x="76" y="207"/>
                </a:cubicBezTo>
                <a:cubicBezTo>
                  <a:pt x="52" y="207"/>
                  <a:pt x="33" y="199"/>
                  <a:pt x="20" y="183"/>
                </a:cubicBezTo>
                <a:cubicBezTo>
                  <a:pt x="7" y="167"/>
                  <a:pt x="0" y="148"/>
                  <a:pt x="0" y="126"/>
                </a:cubicBezTo>
                <a:moveTo>
                  <a:pt x="153" y="41"/>
                </a:moveTo>
                <a:cubicBezTo>
                  <a:pt x="151" y="25"/>
                  <a:pt x="140" y="17"/>
                  <a:pt x="122" y="17"/>
                </a:cubicBezTo>
                <a:cubicBezTo>
                  <a:pt x="112" y="17"/>
                  <a:pt x="102" y="19"/>
                  <a:pt x="94" y="23"/>
                </a:cubicBezTo>
                <a:cubicBezTo>
                  <a:pt x="86" y="28"/>
                  <a:pt x="79" y="33"/>
                  <a:pt x="74" y="39"/>
                </a:cubicBezTo>
                <a:cubicBezTo>
                  <a:pt x="68" y="46"/>
                  <a:pt x="64" y="52"/>
                  <a:pt x="60" y="58"/>
                </a:cubicBezTo>
                <a:cubicBezTo>
                  <a:pt x="57" y="65"/>
                  <a:pt x="54" y="70"/>
                  <a:pt x="53" y="75"/>
                </a:cubicBezTo>
                <a:cubicBezTo>
                  <a:pt x="52" y="79"/>
                  <a:pt x="51" y="82"/>
                  <a:pt x="51" y="83"/>
                </a:cubicBezTo>
                <a:cubicBezTo>
                  <a:pt x="51" y="84"/>
                  <a:pt x="54" y="84"/>
                  <a:pt x="60" y="84"/>
                </a:cubicBezTo>
                <a:cubicBezTo>
                  <a:pt x="94" y="84"/>
                  <a:pt x="118" y="80"/>
                  <a:pt x="132" y="73"/>
                </a:cubicBezTo>
                <a:cubicBezTo>
                  <a:pt x="145" y="66"/>
                  <a:pt x="152" y="55"/>
                  <a:pt x="153" y="4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7315560" y="2342160"/>
            <a:ext cx="80280" cy="115200"/>
          </a:xfrm>
          <a:custGeom>
            <a:avLst/>
            <a:gdLst/>
            <a:ahLst/>
            <a:rect l="0" t="0" r="r" b="b"/>
            <a:pathLst>
              <a:path w="223" h="320">
                <a:moveTo>
                  <a:pt x="151" y="5"/>
                </a:moveTo>
                <a:cubicBezTo>
                  <a:pt x="151" y="5"/>
                  <a:pt x="162" y="4"/>
                  <a:pt x="183" y="3"/>
                </a:cubicBezTo>
                <a:cubicBezTo>
                  <a:pt x="205" y="1"/>
                  <a:pt x="217" y="0"/>
                  <a:pt x="217" y="0"/>
                </a:cubicBezTo>
                <a:cubicBezTo>
                  <a:pt x="221" y="0"/>
                  <a:pt x="223" y="1"/>
                  <a:pt x="223" y="4"/>
                </a:cubicBezTo>
                <a:cubicBezTo>
                  <a:pt x="223" y="6"/>
                  <a:pt x="211" y="52"/>
                  <a:pt x="189" y="142"/>
                </a:cubicBezTo>
                <a:cubicBezTo>
                  <a:pt x="167" y="231"/>
                  <a:pt x="155" y="276"/>
                  <a:pt x="155" y="278"/>
                </a:cubicBezTo>
                <a:cubicBezTo>
                  <a:pt x="154" y="280"/>
                  <a:pt x="154" y="282"/>
                  <a:pt x="154" y="285"/>
                </a:cubicBezTo>
                <a:cubicBezTo>
                  <a:pt x="154" y="298"/>
                  <a:pt x="159" y="304"/>
                  <a:pt x="167" y="304"/>
                </a:cubicBezTo>
                <a:cubicBezTo>
                  <a:pt x="170" y="304"/>
                  <a:pt x="173" y="302"/>
                  <a:pt x="176" y="300"/>
                </a:cubicBezTo>
                <a:cubicBezTo>
                  <a:pt x="182" y="294"/>
                  <a:pt x="189" y="279"/>
                  <a:pt x="195" y="256"/>
                </a:cubicBezTo>
                <a:cubicBezTo>
                  <a:pt x="197" y="250"/>
                  <a:pt x="198" y="247"/>
                  <a:pt x="199" y="247"/>
                </a:cubicBezTo>
                <a:cubicBezTo>
                  <a:pt x="200" y="247"/>
                  <a:pt x="201" y="246"/>
                  <a:pt x="204" y="246"/>
                </a:cubicBezTo>
                <a:lnTo>
                  <a:pt x="206" y="246"/>
                </a:lnTo>
                <a:lnTo>
                  <a:pt x="207" y="246"/>
                </a:lnTo>
                <a:cubicBezTo>
                  <a:pt x="212" y="246"/>
                  <a:pt x="215" y="248"/>
                  <a:pt x="215" y="250"/>
                </a:cubicBezTo>
                <a:cubicBezTo>
                  <a:pt x="215" y="252"/>
                  <a:pt x="215" y="254"/>
                  <a:pt x="213" y="257"/>
                </a:cubicBezTo>
                <a:cubicBezTo>
                  <a:pt x="209" y="272"/>
                  <a:pt x="204" y="285"/>
                  <a:pt x="199" y="294"/>
                </a:cubicBezTo>
                <a:cubicBezTo>
                  <a:pt x="194" y="303"/>
                  <a:pt x="190" y="309"/>
                  <a:pt x="187" y="312"/>
                </a:cubicBezTo>
                <a:cubicBezTo>
                  <a:pt x="183" y="315"/>
                  <a:pt x="179" y="317"/>
                  <a:pt x="174" y="319"/>
                </a:cubicBezTo>
                <a:cubicBezTo>
                  <a:pt x="171" y="320"/>
                  <a:pt x="168" y="320"/>
                  <a:pt x="163" y="320"/>
                </a:cubicBezTo>
                <a:cubicBezTo>
                  <a:pt x="153" y="320"/>
                  <a:pt x="144" y="318"/>
                  <a:pt x="137" y="314"/>
                </a:cubicBezTo>
                <a:cubicBezTo>
                  <a:pt x="130" y="309"/>
                  <a:pt x="126" y="304"/>
                  <a:pt x="124" y="299"/>
                </a:cubicBezTo>
                <a:lnTo>
                  <a:pt x="121" y="293"/>
                </a:lnTo>
                <a:cubicBezTo>
                  <a:pt x="120" y="292"/>
                  <a:pt x="120" y="292"/>
                  <a:pt x="119" y="293"/>
                </a:cubicBezTo>
                <a:cubicBezTo>
                  <a:pt x="118" y="294"/>
                  <a:pt x="118" y="294"/>
                  <a:pt x="117" y="295"/>
                </a:cubicBezTo>
                <a:cubicBezTo>
                  <a:pt x="99" y="312"/>
                  <a:pt x="81" y="320"/>
                  <a:pt x="63" y="320"/>
                </a:cubicBezTo>
                <a:cubicBezTo>
                  <a:pt x="46" y="320"/>
                  <a:pt x="31" y="314"/>
                  <a:pt x="19" y="302"/>
                </a:cubicBezTo>
                <a:cubicBezTo>
                  <a:pt x="6" y="290"/>
                  <a:pt x="0" y="271"/>
                  <a:pt x="0" y="245"/>
                </a:cubicBezTo>
                <a:cubicBezTo>
                  <a:pt x="0" y="230"/>
                  <a:pt x="3" y="215"/>
                  <a:pt x="9" y="200"/>
                </a:cubicBezTo>
                <a:cubicBezTo>
                  <a:pt x="15" y="185"/>
                  <a:pt x="22" y="172"/>
                  <a:pt x="31" y="161"/>
                </a:cubicBezTo>
                <a:cubicBezTo>
                  <a:pt x="45" y="144"/>
                  <a:pt x="59" y="132"/>
                  <a:pt x="73" y="125"/>
                </a:cubicBezTo>
                <a:cubicBezTo>
                  <a:pt x="87" y="119"/>
                  <a:pt x="100" y="115"/>
                  <a:pt x="112" y="115"/>
                </a:cubicBezTo>
                <a:cubicBezTo>
                  <a:pt x="129" y="115"/>
                  <a:pt x="141" y="122"/>
                  <a:pt x="150" y="134"/>
                </a:cubicBezTo>
                <a:cubicBezTo>
                  <a:pt x="151" y="136"/>
                  <a:pt x="152" y="137"/>
                  <a:pt x="152" y="136"/>
                </a:cubicBezTo>
                <a:cubicBezTo>
                  <a:pt x="152" y="135"/>
                  <a:pt x="156" y="118"/>
                  <a:pt x="164" y="87"/>
                </a:cubicBezTo>
                <a:cubicBezTo>
                  <a:pt x="172" y="55"/>
                  <a:pt x="176" y="38"/>
                  <a:pt x="177" y="36"/>
                </a:cubicBezTo>
                <a:cubicBezTo>
                  <a:pt x="177" y="31"/>
                  <a:pt x="176" y="29"/>
                  <a:pt x="174" y="28"/>
                </a:cubicBezTo>
                <a:cubicBezTo>
                  <a:pt x="172" y="27"/>
                  <a:pt x="166" y="26"/>
                  <a:pt x="156" y="26"/>
                </a:cubicBezTo>
                <a:lnTo>
                  <a:pt x="147" y="26"/>
                </a:lnTo>
                <a:cubicBezTo>
                  <a:pt x="145" y="24"/>
                  <a:pt x="144" y="23"/>
                  <a:pt x="144" y="22"/>
                </a:cubicBezTo>
                <a:cubicBezTo>
                  <a:pt x="144" y="22"/>
                  <a:pt x="144" y="19"/>
                  <a:pt x="145" y="14"/>
                </a:cubicBezTo>
                <a:cubicBezTo>
                  <a:pt x="146" y="8"/>
                  <a:pt x="148" y="5"/>
                  <a:pt x="151" y="5"/>
                </a:cubicBezTo>
                <a:moveTo>
                  <a:pt x="144" y="168"/>
                </a:moveTo>
                <a:cubicBezTo>
                  <a:pt x="137" y="144"/>
                  <a:pt x="126" y="132"/>
                  <a:pt x="110" y="132"/>
                </a:cubicBezTo>
                <a:cubicBezTo>
                  <a:pt x="100" y="132"/>
                  <a:pt x="90" y="137"/>
                  <a:pt x="80" y="146"/>
                </a:cubicBezTo>
                <a:cubicBezTo>
                  <a:pt x="70" y="156"/>
                  <a:pt x="63" y="168"/>
                  <a:pt x="57" y="183"/>
                </a:cubicBezTo>
                <a:cubicBezTo>
                  <a:pt x="49" y="207"/>
                  <a:pt x="42" y="232"/>
                  <a:pt x="39" y="257"/>
                </a:cubicBezTo>
                <a:cubicBezTo>
                  <a:pt x="39" y="258"/>
                  <a:pt x="39" y="260"/>
                  <a:pt x="39" y="262"/>
                </a:cubicBezTo>
                <a:cubicBezTo>
                  <a:pt x="39" y="265"/>
                  <a:pt x="39" y="266"/>
                  <a:pt x="38" y="268"/>
                </a:cubicBezTo>
                <a:cubicBezTo>
                  <a:pt x="38" y="281"/>
                  <a:pt x="41" y="291"/>
                  <a:pt x="46" y="296"/>
                </a:cubicBezTo>
                <a:cubicBezTo>
                  <a:pt x="52" y="301"/>
                  <a:pt x="58" y="304"/>
                  <a:pt x="66" y="304"/>
                </a:cubicBezTo>
                <a:cubicBezTo>
                  <a:pt x="82" y="304"/>
                  <a:pt x="99" y="293"/>
                  <a:pt x="116" y="271"/>
                </a:cubicBezTo>
                <a:lnTo>
                  <a:pt x="120" y="266"/>
                </a:lnTo>
                <a:lnTo>
                  <a:pt x="144" y="16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7402680" y="2403720"/>
            <a:ext cx="32760" cy="77760"/>
          </a:xfrm>
          <a:custGeom>
            <a:avLst/>
            <a:gdLst/>
            <a:ahLst/>
            <a:rect l="0" t="0" r="r" b="b"/>
            <a:pathLst>
              <a:path w="91" h="216">
                <a:moveTo>
                  <a:pt x="54" y="19"/>
                </a:moveTo>
                <a:cubicBezTo>
                  <a:pt x="54" y="14"/>
                  <a:pt x="56" y="10"/>
                  <a:pt x="60" y="6"/>
                </a:cubicBezTo>
                <a:cubicBezTo>
                  <a:pt x="64" y="2"/>
                  <a:pt x="68" y="0"/>
                  <a:pt x="74" y="0"/>
                </a:cubicBezTo>
                <a:cubicBezTo>
                  <a:pt x="78" y="0"/>
                  <a:pt x="81" y="1"/>
                  <a:pt x="83" y="4"/>
                </a:cubicBezTo>
                <a:cubicBezTo>
                  <a:pt x="86" y="6"/>
                  <a:pt x="87" y="9"/>
                  <a:pt x="88" y="13"/>
                </a:cubicBezTo>
                <a:cubicBezTo>
                  <a:pt x="88" y="18"/>
                  <a:pt x="85" y="23"/>
                  <a:pt x="81" y="27"/>
                </a:cubicBezTo>
                <a:cubicBezTo>
                  <a:pt x="77" y="31"/>
                  <a:pt x="72" y="33"/>
                  <a:pt x="67" y="33"/>
                </a:cubicBezTo>
                <a:cubicBezTo>
                  <a:pt x="64" y="33"/>
                  <a:pt x="61" y="32"/>
                  <a:pt x="58" y="30"/>
                </a:cubicBezTo>
                <a:cubicBezTo>
                  <a:pt x="55" y="28"/>
                  <a:pt x="54" y="24"/>
                  <a:pt x="54" y="19"/>
                </a:cubicBezTo>
                <a:moveTo>
                  <a:pt x="0" y="121"/>
                </a:moveTo>
                <a:cubicBezTo>
                  <a:pt x="0" y="119"/>
                  <a:pt x="1" y="116"/>
                  <a:pt x="4" y="111"/>
                </a:cubicBezTo>
                <a:cubicBezTo>
                  <a:pt x="6" y="106"/>
                  <a:pt x="9" y="100"/>
                  <a:pt x="12" y="93"/>
                </a:cubicBezTo>
                <a:cubicBezTo>
                  <a:pt x="15" y="87"/>
                  <a:pt x="20" y="82"/>
                  <a:pt x="26" y="77"/>
                </a:cubicBezTo>
                <a:cubicBezTo>
                  <a:pt x="32" y="72"/>
                  <a:pt x="39" y="70"/>
                  <a:pt x="45" y="70"/>
                </a:cubicBezTo>
                <a:cubicBezTo>
                  <a:pt x="54" y="70"/>
                  <a:pt x="60" y="73"/>
                  <a:pt x="66" y="77"/>
                </a:cubicBezTo>
                <a:cubicBezTo>
                  <a:pt x="72" y="82"/>
                  <a:pt x="75" y="89"/>
                  <a:pt x="75" y="98"/>
                </a:cubicBezTo>
                <a:cubicBezTo>
                  <a:pt x="75" y="102"/>
                  <a:pt x="73" y="108"/>
                  <a:pt x="70" y="116"/>
                </a:cubicBezTo>
                <a:cubicBezTo>
                  <a:pt x="67" y="125"/>
                  <a:pt x="63" y="136"/>
                  <a:pt x="57" y="150"/>
                </a:cubicBezTo>
                <a:cubicBezTo>
                  <a:pt x="52" y="164"/>
                  <a:pt x="47" y="176"/>
                  <a:pt x="44" y="186"/>
                </a:cubicBezTo>
                <a:cubicBezTo>
                  <a:pt x="43" y="191"/>
                  <a:pt x="42" y="194"/>
                  <a:pt x="42" y="196"/>
                </a:cubicBezTo>
                <a:cubicBezTo>
                  <a:pt x="42" y="202"/>
                  <a:pt x="44" y="204"/>
                  <a:pt x="48" y="204"/>
                </a:cubicBezTo>
                <a:cubicBezTo>
                  <a:pt x="50" y="204"/>
                  <a:pt x="52" y="204"/>
                  <a:pt x="54" y="204"/>
                </a:cubicBezTo>
                <a:cubicBezTo>
                  <a:pt x="56" y="203"/>
                  <a:pt x="58" y="201"/>
                  <a:pt x="61" y="199"/>
                </a:cubicBezTo>
                <a:cubicBezTo>
                  <a:pt x="64" y="197"/>
                  <a:pt x="67" y="193"/>
                  <a:pt x="70" y="188"/>
                </a:cubicBezTo>
                <a:cubicBezTo>
                  <a:pt x="73" y="183"/>
                  <a:pt x="76" y="176"/>
                  <a:pt x="78" y="169"/>
                </a:cubicBezTo>
                <a:cubicBezTo>
                  <a:pt x="79" y="166"/>
                  <a:pt x="79" y="165"/>
                  <a:pt x="80" y="164"/>
                </a:cubicBezTo>
                <a:cubicBezTo>
                  <a:pt x="80" y="164"/>
                  <a:pt x="82" y="164"/>
                  <a:pt x="85" y="164"/>
                </a:cubicBezTo>
                <a:cubicBezTo>
                  <a:pt x="89" y="164"/>
                  <a:pt x="91" y="165"/>
                  <a:pt x="91" y="167"/>
                </a:cubicBezTo>
                <a:cubicBezTo>
                  <a:pt x="91" y="169"/>
                  <a:pt x="90" y="172"/>
                  <a:pt x="89" y="177"/>
                </a:cubicBezTo>
                <a:cubicBezTo>
                  <a:pt x="87" y="182"/>
                  <a:pt x="84" y="187"/>
                  <a:pt x="80" y="193"/>
                </a:cubicBezTo>
                <a:cubicBezTo>
                  <a:pt x="77" y="199"/>
                  <a:pt x="72" y="205"/>
                  <a:pt x="66" y="209"/>
                </a:cubicBezTo>
                <a:cubicBezTo>
                  <a:pt x="60" y="214"/>
                  <a:pt x="53" y="216"/>
                  <a:pt x="46" y="216"/>
                </a:cubicBezTo>
                <a:cubicBezTo>
                  <a:pt x="39" y="216"/>
                  <a:pt x="33" y="214"/>
                  <a:pt x="27" y="210"/>
                </a:cubicBezTo>
                <a:cubicBezTo>
                  <a:pt x="21" y="205"/>
                  <a:pt x="18" y="198"/>
                  <a:pt x="18" y="189"/>
                </a:cubicBezTo>
                <a:cubicBezTo>
                  <a:pt x="18" y="185"/>
                  <a:pt x="19" y="182"/>
                  <a:pt x="20" y="179"/>
                </a:cubicBezTo>
                <a:cubicBezTo>
                  <a:pt x="21" y="176"/>
                  <a:pt x="26" y="163"/>
                  <a:pt x="34" y="142"/>
                </a:cubicBezTo>
                <a:cubicBezTo>
                  <a:pt x="42" y="121"/>
                  <a:pt x="46" y="108"/>
                  <a:pt x="48" y="103"/>
                </a:cubicBezTo>
                <a:cubicBezTo>
                  <a:pt x="49" y="99"/>
                  <a:pt x="50" y="94"/>
                  <a:pt x="50" y="90"/>
                </a:cubicBezTo>
                <a:cubicBezTo>
                  <a:pt x="50" y="85"/>
                  <a:pt x="48" y="82"/>
                  <a:pt x="45" y="82"/>
                </a:cubicBezTo>
                <a:lnTo>
                  <a:pt x="44" y="82"/>
                </a:lnTo>
                <a:cubicBezTo>
                  <a:pt x="38" y="82"/>
                  <a:pt x="32" y="86"/>
                  <a:pt x="26" y="93"/>
                </a:cubicBezTo>
                <a:cubicBezTo>
                  <a:pt x="21" y="101"/>
                  <a:pt x="17" y="110"/>
                  <a:pt x="14" y="121"/>
                </a:cubicBezTo>
                <a:lnTo>
                  <a:pt x="13" y="122"/>
                </a:lnTo>
                <a:lnTo>
                  <a:pt x="13" y="123"/>
                </a:lnTo>
                <a:cubicBezTo>
                  <a:pt x="12" y="124"/>
                  <a:pt x="12" y="124"/>
                  <a:pt x="12" y="124"/>
                </a:cubicBezTo>
                <a:cubicBezTo>
                  <a:pt x="11" y="124"/>
                  <a:pt x="11" y="124"/>
                  <a:pt x="10" y="124"/>
                </a:cubicBezTo>
                <a:cubicBezTo>
                  <a:pt x="10" y="124"/>
                  <a:pt x="9" y="124"/>
                  <a:pt x="8" y="124"/>
                </a:cubicBezTo>
                <a:lnTo>
                  <a:pt x="3" y="124"/>
                </a:lnTo>
                <a:cubicBezTo>
                  <a:pt x="1" y="122"/>
                  <a:pt x="0" y="121"/>
                  <a:pt x="0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7487280" y="224784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3" y="642"/>
                </a:moveTo>
                <a:lnTo>
                  <a:pt x="12" y="642"/>
                </a:lnTo>
                <a:cubicBezTo>
                  <a:pt x="7" y="642"/>
                  <a:pt x="3" y="639"/>
                  <a:pt x="0" y="633"/>
                </a:cubicBezTo>
                <a:lnTo>
                  <a:pt x="0" y="320"/>
                </a:lnTo>
                <a:lnTo>
                  <a:pt x="1" y="8"/>
                </a:lnTo>
                <a:cubicBezTo>
                  <a:pt x="5" y="2"/>
                  <a:pt x="9" y="0"/>
                  <a:pt x="13" y="0"/>
                </a:cubicBezTo>
                <a:cubicBezTo>
                  <a:pt x="20" y="0"/>
                  <a:pt x="24" y="3"/>
                  <a:pt x="27" y="9"/>
                </a:cubicBezTo>
                <a:lnTo>
                  <a:pt x="27" y="633"/>
                </a:lnTo>
                <a:cubicBezTo>
                  <a:pt x="24" y="639"/>
                  <a:pt x="20" y="642"/>
                  <a:pt x="16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6584400" y="2649600"/>
            <a:ext cx="110160" cy="150120"/>
          </a:xfrm>
          <a:custGeom>
            <a:avLst/>
            <a:gdLst/>
            <a:ahLst/>
            <a:rect l="0" t="0" r="r" b="b"/>
            <a:pathLst>
              <a:path w="306" h="417">
                <a:moveTo>
                  <a:pt x="0" y="100"/>
                </a:moveTo>
                <a:cubicBezTo>
                  <a:pt x="0" y="94"/>
                  <a:pt x="3" y="84"/>
                  <a:pt x="10" y="69"/>
                </a:cubicBezTo>
                <a:cubicBezTo>
                  <a:pt x="16" y="55"/>
                  <a:pt x="26" y="39"/>
                  <a:pt x="41" y="24"/>
                </a:cubicBezTo>
                <a:cubicBezTo>
                  <a:pt x="55" y="8"/>
                  <a:pt x="70" y="0"/>
                  <a:pt x="88" y="0"/>
                </a:cubicBezTo>
                <a:cubicBezTo>
                  <a:pt x="107" y="0"/>
                  <a:pt x="121" y="5"/>
                  <a:pt x="131" y="15"/>
                </a:cubicBezTo>
                <a:cubicBezTo>
                  <a:pt x="142" y="25"/>
                  <a:pt x="148" y="39"/>
                  <a:pt x="148" y="56"/>
                </a:cubicBezTo>
                <a:cubicBezTo>
                  <a:pt x="147" y="64"/>
                  <a:pt x="147" y="69"/>
                  <a:pt x="146" y="70"/>
                </a:cubicBezTo>
                <a:cubicBezTo>
                  <a:pt x="146" y="71"/>
                  <a:pt x="143" y="81"/>
                  <a:pt x="136" y="99"/>
                </a:cubicBezTo>
                <a:cubicBezTo>
                  <a:pt x="129" y="118"/>
                  <a:pt x="122" y="138"/>
                  <a:pt x="115" y="162"/>
                </a:cubicBezTo>
                <a:cubicBezTo>
                  <a:pt x="107" y="185"/>
                  <a:pt x="104" y="203"/>
                  <a:pt x="104" y="217"/>
                </a:cubicBezTo>
                <a:cubicBezTo>
                  <a:pt x="104" y="235"/>
                  <a:pt x="107" y="248"/>
                  <a:pt x="113" y="255"/>
                </a:cubicBezTo>
                <a:cubicBezTo>
                  <a:pt x="119" y="262"/>
                  <a:pt x="128" y="266"/>
                  <a:pt x="140" y="267"/>
                </a:cubicBezTo>
                <a:cubicBezTo>
                  <a:pt x="150" y="267"/>
                  <a:pt x="159" y="264"/>
                  <a:pt x="168" y="260"/>
                </a:cubicBezTo>
                <a:cubicBezTo>
                  <a:pt x="176" y="255"/>
                  <a:pt x="183" y="250"/>
                  <a:pt x="188" y="245"/>
                </a:cubicBezTo>
                <a:cubicBezTo>
                  <a:pt x="193" y="240"/>
                  <a:pt x="198" y="233"/>
                  <a:pt x="205" y="224"/>
                </a:cubicBezTo>
                <a:cubicBezTo>
                  <a:pt x="205" y="223"/>
                  <a:pt x="206" y="219"/>
                  <a:pt x="208" y="211"/>
                </a:cubicBezTo>
                <a:cubicBezTo>
                  <a:pt x="210" y="203"/>
                  <a:pt x="213" y="190"/>
                  <a:pt x="217" y="173"/>
                </a:cubicBezTo>
                <a:cubicBezTo>
                  <a:pt x="221" y="156"/>
                  <a:pt x="225" y="140"/>
                  <a:pt x="230" y="126"/>
                </a:cubicBezTo>
                <a:cubicBezTo>
                  <a:pt x="246" y="61"/>
                  <a:pt x="255" y="28"/>
                  <a:pt x="256" y="25"/>
                </a:cubicBezTo>
                <a:cubicBezTo>
                  <a:pt x="262" y="13"/>
                  <a:pt x="271" y="8"/>
                  <a:pt x="284" y="8"/>
                </a:cubicBezTo>
                <a:cubicBezTo>
                  <a:pt x="290" y="8"/>
                  <a:pt x="294" y="9"/>
                  <a:pt x="298" y="12"/>
                </a:cubicBezTo>
                <a:cubicBezTo>
                  <a:pt x="301" y="15"/>
                  <a:pt x="303" y="18"/>
                  <a:pt x="305" y="20"/>
                </a:cubicBezTo>
                <a:cubicBezTo>
                  <a:pt x="306" y="22"/>
                  <a:pt x="306" y="24"/>
                  <a:pt x="306" y="26"/>
                </a:cubicBezTo>
                <a:cubicBezTo>
                  <a:pt x="306" y="31"/>
                  <a:pt x="295" y="76"/>
                  <a:pt x="274" y="160"/>
                </a:cubicBezTo>
                <a:cubicBezTo>
                  <a:pt x="253" y="244"/>
                  <a:pt x="242" y="291"/>
                  <a:pt x="239" y="299"/>
                </a:cubicBezTo>
                <a:cubicBezTo>
                  <a:pt x="227" y="335"/>
                  <a:pt x="206" y="364"/>
                  <a:pt x="176" y="385"/>
                </a:cubicBezTo>
                <a:cubicBezTo>
                  <a:pt x="147" y="405"/>
                  <a:pt x="117" y="416"/>
                  <a:pt x="87" y="417"/>
                </a:cubicBezTo>
                <a:cubicBezTo>
                  <a:pt x="67" y="417"/>
                  <a:pt x="51" y="412"/>
                  <a:pt x="36" y="402"/>
                </a:cubicBezTo>
                <a:cubicBezTo>
                  <a:pt x="22" y="393"/>
                  <a:pt x="14" y="379"/>
                  <a:pt x="14" y="360"/>
                </a:cubicBezTo>
                <a:cubicBezTo>
                  <a:pt x="14" y="351"/>
                  <a:pt x="16" y="343"/>
                  <a:pt x="19" y="336"/>
                </a:cubicBezTo>
                <a:cubicBezTo>
                  <a:pt x="22" y="330"/>
                  <a:pt x="26" y="325"/>
                  <a:pt x="31" y="322"/>
                </a:cubicBezTo>
                <a:cubicBezTo>
                  <a:pt x="36" y="319"/>
                  <a:pt x="40" y="316"/>
                  <a:pt x="44" y="315"/>
                </a:cubicBezTo>
                <a:cubicBezTo>
                  <a:pt x="47" y="314"/>
                  <a:pt x="51" y="313"/>
                  <a:pt x="55" y="313"/>
                </a:cubicBezTo>
                <a:cubicBezTo>
                  <a:pt x="73" y="313"/>
                  <a:pt x="83" y="323"/>
                  <a:pt x="83" y="341"/>
                </a:cubicBezTo>
                <a:cubicBezTo>
                  <a:pt x="83" y="349"/>
                  <a:pt x="80" y="357"/>
                  <a:pt x="75" y="363"/>
                </a:cubicBezTo>
                <a:cubicBezTo>
                  <a:pt x="70" y="370"/>
                  <a:pt x="65" y="374"/>
                  <a:pt x="60" y="376"/>
                </a:cubicBezTo>
                <a:cubicBezTo>
                  <a:pt x="56" y="378"/>
                  <a:pt x="53" y="379"/>
                  <a:pt x="52" y="379"/>
                </a:cubicBezTo>
                <a:lnTo>
                  <a:pt x="50" y="380"/>
                </a:lnTo>
                <a:cubicBezTo>
                  <a:pt x="51" y="382"/>
                  <a:pt x="55" y="385"/>
                  <a:pt x="62" y="388"/>
                </a:cubicBezTo>
                <a:cubicBezTo>
                  <a:pt x="70" y="391"/>
                  <a:pt x="77" y="392"/>
                  <a:pt x="84" y="392"/>
                </a:cubicBezTo>
                <a:lnTo>
                  <a:pt x="89" y="392"/>
                </a:lnTo>
                <a:cubicBezTo>
                  <a:pt x="97" y="392"/>
                  <a:pt x="103" y="392"/>
                  <a:pt x="107" y="391"/>
                </a:cubicBezTo>
                <a:cubicBezTo>
                  <a:pt x="121" y="387"/>
                  <a:pt x="134" y="379"/>
                  <a:pt x="146" y="367"/>
                </a:cubicBezTo>
                <a:cubicBezTo>
                  <a:pt x="158" y="354"/>
                  <a:pt x="167" y="341"/>
                  <a:pt x="174" y="327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2" y="280"/>
                  <a:pt x="194" y="274"/>
                  <a:pt x="194" y="271"/>
                </a:cubicBezTo>
                <a:lnTo>
                  <a:pt x="190" y="273"/>
                </a:lnTo>
                <a:cubicBezTo>
                  <a:pt x="187" y="275"/>
                  <a:pt x="183" y="277"/>
                  <a:pt x="178" y="280"/>
                </a:cubicBezTo>
                <a:cubicBezTo>
                  <a:pt x="172" y="283"/>
                  <a:pt x="166" y="286"/>
                  <a:pt x="161" y="288"/>
                </a:cubicBezTo>
                <a:cubicBezTo>
                  <a:pt x="152" y="290"/>
                  <a:pt x="144" y="291"/>
                  <a:pt x="136" y="291"/>
                </a:cubicBezTo>
                <a:cubicBezTo>
                  <a:pt x="116" y="291"/>
                  <a:pt x="98" y="286"/>
                  <a:pt x="83" y="277"/>
                </a:cubicBezTo>
                <a:cubicBezTo>
                  <a:pt x="68" y="268"/>
                  <a:pt x="58" y="252"/>
                  <a:pt x="53" y="231"/>
                </a:cubicBezTo>
                <a:cubicBezTo>
                  <a:pt x="53" y="228"/>
                  <a:pt x="53" y="222"/>
                  <a:pt x="53" y="212"/>
                </a:cubicBezTo>
                <a:cubicBezTo>
                  <a:pt x="53" y="187"/>
                  <a:pt x="60" y="155"/>
                  <a:pt x="75" y="116"/>
                </a:cubicBezTo>
                <a:cubicBezTo>
                  <a:pt x="90" y="77"/>
                  <a:pt x="98" y="52"/>
                  <a:pt x="98" y="41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36"/>
                  <a:pt x="98" y="33"/>
                  <a:pt x="98" y="32"/>
                </a:cubicBezTo>
                <a:cubicBezTo>
                  <a:pt x="98" y="31"/>
                  <a:pt x="97" y="29"/>
                  <a:pt x="95" y="27"/>
                </a:cubicBezTo>
                <a:cubicBezTo>
                  <a:pt x="93" y="26"/>
                  <a:pt x="91" y="25"/>
                  <a:pt x="88" y="25"/>
                </a:cubicBezTo>
                <a:lnTo>
                  <a:pt x="85" y="25"/>
                </a:lnTo>
                <a:cubicBezTo>
                  <a:pt x="76" y="25"/>
                  <a:pt x="67" y="29"/>
                  <a:pt x="59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5" y="73"/>
                  <a:pt x="31" y="82"/>
                  <a:pt x="28" y="90"/>
                </a:cubicBezTo>
                <a:cubicBezTo>
                  <a:pt x="26" y="99"/>
                  <a:pt x="24" y="104"/>
                  <a:pt x="23" y="104"/>
                </a:cubicBezTo>
                <a:cubicBezTo>
                  <a:pt x="22" y="105"/>
                  <a:pt x="19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6703560" y="2684160"/>
            <a:ext cx="51120" cy="104400"/>
          </a:xfrm>
          <a:custGeom>
            <a:avLst/>
            <a:gdLst/>
            <a:ahLst/>
            <a:rect l="0" t="0" r="r" b="b"/>
            <a:pathLst>
              <a:path w="142" h="290">
                <a:moveTo>
                  <a:pt x="3" y="110"/>
                </a:moveTo>
                <a:cubicBezTo>
                  <a:pt x="1" y="108"/>
                  <a:pt x="0" y="106"/>
                  <a:pt x="0" y="105"/>
                </a:cubicBezTo>
                <a:cubicBezTo>
                  <a:pt x="0" y="104"/>
                  <a:pt x="0" y="101"/>
                  <a:pt x="1" y="98"/>
                </a:cubicBezTo>
                <a:cubicBezTo>
                  <a:pt x="2" y="94"/>
                  <a:pt x="3" y="92"/>
                  <a:pt x="3" y="92"/>
                </a:cubicBezTo>
                <a:cubicBezTo>
                  <a:pt x="4" y="90"/>
                  <a:pt x="5" y="89"/>
                  <a:pt x="8" y="89"/>
                </a:cubicBezTo>
                <a:cubicBezTo>
                  <a:pt x="10" y="89"/>
                  <a:pt x="17" y="89"/>
                  <a:pt x="31" y="89"/>
                </a:cubicBezTo>
                <a:lnTo>
                  <a:pt x="55" y="89"/>
                </a:lnTo>
                <a:lnTo>
                  <a:pt x="64" y="53"/>
                </a:lnTo>
                <a:cubicBezTo>
                  <a:pt x="65" y="49"/>
                  <a:pt x="66" y="45"/>
                  <a:pt x="68" y="39"/>
                </a:cubicBezTo>
                <a:cubicBezTo>
                  <a:pt x="69" y="34"/>
                  <a:pt x="70" y="30"/>
                  <a:pt x="71" y="28"/>
                </a:cubicBezTo>
                <a:cubicBezTo>
                  <a:pt x="72" y="25"/>
                  <a:pt x="72" y="22"/>
                  <a:pt x="73" y="18"/>
                </a:cubicBezTo>
                <a:cubicBezTo>
                  <a:pt x="74" y="15"/>
                  <a:pt x="76" y="12"/>
                  <a:pt x="77" y="11"/>
                </a:cubicBezTo>
                <a:cubicBezTo>
                  <a:pt x="79" y="9"/>
                  <a:pt x="80" y="7"/>
                  <a:pt x="82" y="5"/>
                </a:cubicBezTo>
                <a:cubicBezTo>
                  <a:pt x="83" y="3"/>
                  <a:pt x="85" y="2"/>
                  <a:pt x="88" y="1"/>
                </a:cubicBezTo>
                <a:cubicBezTo>
                  <a:pt x="91" y="1"/>
                  <a:pt x="93" y="0"/>
                  <a:pt x="96" y="0"/>
                </a:cubicBezTo>
                <a:cubicBezTo>
                  <a:pt x="102" y="1"/>
                  <a:pt x="105" y="2"/>
                  <a:pt x="107" y="5"/>
                </a:cubicBezTo>
                <a:cubicBezTo>
                  <a:pt x="110" y="8"/>
                  <a:pt x="111" y="11"/>
                  <a:pt x="111" y="14"/>
                </a:cubicBezTo>
                <a:cubicBezTo>
                  <a:pt x="111" y="16"/>
                  <a:pt x="109" y="23"/>
                  <a:pt x="107" y="35"/>
                </a:cubicBezTo>
                <a:cubicBezTo>
                  <a:pt x="104" y="47"/>
                  <a:pt x="101" y="59"/>
                  <a:pt x="97" y="71"/>
                </a:cubicBezTo>
                <a:lnTo>
                  <a:pt x="93" y="88"/>
                </a:lnTo>
                <a:cubicBezTo>
                  <a:pt x="93" y="88"/>
                  <a:pt x="100" y="89"/>
                  <a:pt x="116" y="89"/>
                </a:cubicBezTo>
                <a:lnTo>
                  <a:pt x="139" y="89"/>
                </a:lnTo>
                <a:cubicBezTo>
                  <a:pt x="141" y="91"/>
                  <a:pt x="142" y="93"/>
                  <a:pt x="142" y="94"/>
                </a:cubicBezTo>
                <a:cubicBezTo>
                  <a:pt x="142" y="100"/>
                  <a:pt x="140" y="106"/>
                  <a:pt x="136" y="110"/>
                </a:cubicBezTo>
                <a:lnTo>
                  <a:pt x="87" y="110"/>
                </a:lnTo>
                <a:lnTo>
                  <a:pt x="71" y="175"/>
                </a:lnTo>
                <a:cubicBezTo>
                  <a:pt x="58" y="225"/>
                  <a:pt x="52" y="251"/>
                  <a:pt x="52" y="254"/>
                </a:cubicBezTo>
                <a:cubicBezTo>
                  <a:pt x="52" y="267"/>
                  <a:pt x="57" y="274"/>
                  <a:pt x="66" y="274"/>
                </a:cubicBezTo>
                <a:cubicBezTo>
                  <a:pt x="76" y="274"/>
                  <a:pt x="87" y="268"/>
                  <a:pt x="97" y="258"/>
                </a:cubicBezTo>
                <a:cubicBezTo>
                  <a:pt x="107" y="248"/>
                  <a:pt x="115" y="235"/>
                  <a:pt x="121" y="220"/>
                </a:cubicBezTo>
                <a:cubicBezTo>
                  <a:pt x="121" y="218"/>
                  <a:pt x="122" y="217"/>
                  <a:pt x="123" y="217"/>
                </a:cubicBezTo>
                <a:cubicBezTo>
                  <a:pt x="124" y="217"/>
                  <a:pt x="126" y="216"/>
                  <a:pt x="130" y="216"/>
                </a:cubicBezTo>
                <a:lnTo>
                  <a:pt x="131" y="216"/>
                </a:lnTo>
                <a:cubicBezTo>
                  <a:pt x="136" y="216"/>
                  <a:pt x="138" y="217"/>
                  <a:pt x="138" y="220"/>
                </a:cubicBezTo>
                <a:cubicBezTo>
                  <a:pt x="138" y="220"/>
                  <a:pt x="138" y="222"/>
                  <a:pt x="137" y="225"/>
                </a:cubicBezTo>
                <a:cubicBezTo>
                  <a:pt x="135" y="230"/>
                  <a:pt x="133" y="236"/>
                  <a:pt x="129" y="242"/>
                </a:cubicBezTo>
                <a:cubicBezTo>
                  <a:pt x="125" y="249"/>
                  <a:pt x="120" y="256"/>
                  <a:pt x="113" y="264"/>
                </a:cubicBezTo>
                <a:cubicBezTo>
                  <a:pt x="107" y="271"/>
                  <a:pt x="99" y="277"/>
                  <a:pt x="90" y="283"/>
                </a:cubicBezTo>
                <a:cubicBezTo>
                  <a:pt x="81" y="288"/>
                  <a:pt x="72" y="290"/>
                  <a:pt x="63" y="290"/>
                </a:cubicBezTo>
                <a:cubicBezTo>
                  <a:pt x="52" y="290"/>
                  <a:pt x="44" y="288"/>
                  <a:pt x="36" y="283"/>
                </a:cubicBezTo>
                <a:cubicBezTo>
                  <a:pt x="27" y="279"/>
                  <a:pt x="22" y="271"/>
                  <a:pt x="18" y="260"/>
                </a:cubicBezTo>
                <a:cubicBezTo>
                  <a:pt x="17" y="257"/>
                  <a:pt x="17" y="253"/>
                  <a:pt x="17" y="248"/>
                </a:cubicBezTo>
                <a:lnTo>
                  <a:pt x="17" y="239"/>
                </a:lnTo>
                <a:lnTo>
                  <a:pt x="33" y="175"/>
                </a:lnTo>
                <a:cubicBezTo>
                  <a:pt x="44" y="132"/>
                  <a:pt x="49" y="111"/>
                  <a:pt x="49" y="111"/>
                </a:cubicBezTo>
                <a:cubicBezTo>
                  <a:pt x="49" y="110"/>
                  <a:pt x="42" y="110"/>
                  <a:pt x="26" y="110"/>
                </a:cubicBezTo>
                <a:lnTo>
                  <a:pt x="3" y="11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6762600" y="2714400"/>
            <a:ext cx="67320" cy="74160"/>
          </a:xfrm>
          <a:custGeom>
            <a:avLst/>
            <a:gdLst/>
            <a:ahLst/>
            <a:rect l="0" t="0" r="r" b="b"/>
            <a:pathLst>
              <a:path w="187" h="206">
                <a:moveTo>
                  <a:pt x="0" y="70"/>
                </a:moveTo>
                <a:cubicBezTo>
                  <a:pt x="1" y="69"/>
                  <a:pt x="1" y="68"/>
                  <a:pt x="1" y="66"/>
                </a:cubicBezTo>
                <a:cubicBezTo>
                  <a:pt x="2" y="65"/>
                  <a:pt x="2" y="62"/>
                  <a:pt x="4" y="57"/>
                </a:cubicBezTo>
                <a:cubicBezTo>
                  <a:pt x="5" y="51"/>
                  <a:pt x="6" y="47"/>
                  <a:pt x="8" y="42"/>
                </a:cubicBezTo>
                <a:cubicBezTo>
                  <a:pt x="10" y="38"/>
                  <a:pt x="12" y="33"/>
                  <a:pt x="15" y="27"/>
                </a:cubicBezTo>
                <a:cubicBezTo>
                  <a:pt x="18" y="22"/>
                  <a:pt x="21" y="17"/>
                  <a:pt x="24" y="14"/>
                </a:cubicBezTo>
                <a:cubicBezTo>
                  <a:pt x="27" y="11"/>
                  <a:pt x="31" y="7"/>
                  <a:pt x="36" y="4"/>
                </a:cubicBezTo>
                <a:cubicBezTo>
                  <a:pt x="40" y="1"/>
                  <a:pt x="45" y="-1"/>
                  <a:pt x="51" y="0"/>
                </a:cubicBezTo>
                <a:cubicBezTo>
                  <a:pt x="60" y="0"/>
                  <a:pt x="67" y="2"/>
                  <a:pt x="74" y="5"/>
                </a:cubicBezTo>
                <a:cubicBezTo>
                  <a:pt x="81" y="9"/>
                  <a:pt x="85" y="12"/>
                  <a:pt x="88" y="15"/>
                </a:cubicBezTo>
                <a:cubicBezTo>
                  <a:pt x="91" y="18"/>
                  <a:pt x="92" y="21"/>
                  <a:pt x="93" y="24"/>
                </a:cubicBezTo>
                <a:cubicBezTo>
                  <a:pt x="94" y="26"/>
                  <a:pt x="94" y="27"/>
                  <a:pt x="94" y="27"/>
                </a:cubicBezTo>
                <a:cubicBezTo>
                  <a:pt x="95" y="27"/>
                  <a:pt x="96" y="26"/>
                  <a:pt x="98" y="24"/>
                </a:cubicBezTo>
                <a:cubicBezTo>
                  <a:pt x="113" y="8"/>
                  <a:pt x="129" y="0"/>
                  <a:pt x="148" y="0"/>
                </a:cubicBezTo>
                <a:lnTo>
                  <a:pt x="150" y="0"/>
                </a:lnTo>
                <a:cubicBezTo>
                  <a:pt x="164" y="0"/>
                  <a:pt x="175" y="6"/>
                  <a:pt x="183" y="19"/>
                </a:cubicBezTo>
                <a:cubicBezTo>
                  <a:pt x="186" y="25"/>
                  <a:pt x="187" y="30"/>
                  <a:pt x="187" y="36"/>
                </a:cubicBezTo>
                <a:cubicBezTo>
                  <a:pt x="187" y="45"/>
                  <a:pt x="185" y="52"/>
                  <a:pt x="181" y="57"/>
                </a:cubicBezTo>
                <a:cubicBezTo>
                  <a:pt x="176" y="63"/>
                  <a:pt x="172" y="66"/>
                  <a:pt x="168" y="68"/>
                </a:cubicBezTo>
                <a:cubicBezTo>
                  <a:pt x="164" y="69"/>
                  <a:pt x="161" y="70"/>
                  <a:pt x="157" y="70"/>
                </a:cubicBezTo>
                <a:cubicBezTo>
                  <a:pt x="151" y="70"/>
                  <a:pt x="146" y="68"/>
                  <a:pt x="142" y="65"/>
                </a:cubicBezTo>
                <a:cubicBezTo>
                  <a:pt x="139" y="61"/>
                  <a:pt x="137" y="57"/>
                  <a:pt x="137" y="52"/>
                </a:cubicBezTo>
                <a:cubicBezTo>
                  <a:pt x="137" y="37"/>
                  <a:pt x="145" y="27"/>
                  <a:pt x="162" y="22"/>
                </a:cubicBezTo>
                <a:cubicBezTo>
                  <a:pt x="156" y="19"/>
                  <a:pt x="150" y="17"/>
                  <a:pt x="146" y="17"/>
                </a:cubicBezTo>
                <a:cubicBezTo>
                  <a:pt x="129" y="17"/>
                  <a:pt x="114" y="28"/>
                  <a:pt x="99" y="50"/>
                </a:cubicBezTo>
                <a:cubicBezTo>
                  <a:pt x="96" y="55"/>
                  <a:pt x="94" y="60"/>
                  <a:pt x="93" y="65"/>
                </a:cubicBezTo>
                <a:cubicBezTo>
                  <a:pt x="91" y="70"/>
                  <a:pt x="86" y="90"/>
                  <a:pt x="77" y="125"/>
                </a:cubicBezTo>
                <a:cubicBezTo>
                  <a:pt x="67" y="169"/>
                  <a:pt x="61" y="191"/>
                  <a:pt x="59" y="194"/>
                </a:cubicBezTo>
                <a:cubicBezTo>
                  <a:pt x="56" y="202"/>
                  <a:pt x="49" y="206"/>
                  <a:pt x="40" y="206"/>
                </a:cubicBezTo>
                <a:cubicBezTo>
                  <a:pt x="36" y="206"/>
                  <a:pt x="33" y="205"/>
                  <a:pt x="30" y="204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5" y="196"/>
                  <a:pt x="24" y="195"/>
                  <a:pt x="25" y="194"/>
                </a:cubicBezTo>
                <a:cubicBezTo>
                  <a:pt x="25" y="190"/>
                  <a:pt x="31" y="164"/>
                  <a:pt x="43" y="115"/>
                </a:cubicBezTo>
                <a:cubicBezTo>
                  <a:pt x="55" y="66"/>
                  <a:pt x="61" y="40"/>
                  <a:pt x="61" y="34"/>
                </a:cubicBezTo>
                <a:cubicBezTo>
                  <a:pt x="61" y="22"/>
                  <a:pt x="57" y="17"/>
                  <a:pt x="49" y="17"/>
                </a:cubicBezTo>
                <a:cubicBezTo>
                  <a:pt x="43" y="17"/>
                  <a:pt x="37" y="21"/>
                  <a:pt x="33" y="29"/>
                </a:cubicBezTo>
                <a:cubicBezTo>
                  <a:pt x="28" y="38"/>
                  <a:pt x="25" y="47"/>
                  <a:pt x="22" y="57"/>
                </a:cubicBezTo>
                <a:cubicBezTo>
                  <a:pt x="19" y="67"/>
                  <a:pt x="17" y="72"/>
                  <a:pt x="17" y="73"/>
                </a:cubicBezTo>
                <a:cubicBezTo>
                  <a:pt x="16" y="74"/>
                  <a:pt x="14" y="74"/>
                  <a:pt x="10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6836400" y="2714400"/>
            <a:ext cx="86760" cy="74160"/>
          </a:xfrm>
          <a:custGeom>
            <a:avLst/>
            <a:gdLst/>
            <a:ahLst/>
            <a:rect l="0" t="0" r="r" b="b"/>
            <a:pathLst>
              <a:path w="241" h="206">
                <a:moveTo>
                  <a:pt x="0" y="70"/>
                </a:moveTo>
                <a:cubicBezTo>
                  <a:pt x="0" y="68"/>
                  <a:pt x="1" y="63"/>
                  <a:pt x="4" y="56"/>
                </a:cubicBezTo>
                <a:cubicBezTo>
                  <a:pt x="7" y="49"/>
                  <a:pt x="11" y="41"/>
                  <a:pt x="15" y="32"/>
                </a:cubicBezTo>
                <a:cubicBezTo>
                  <a:pt x="20" y="24"/>
                  <a:pt x="27" y="16"/>
                  <a:pt x="35" y="10"/>
                </a:cubicBezTo>
                <a:cubicBezTo>
                  <a:pt x="44" y="3"/>
                  <a:pt x="53" y="0"/>
                  <a:pt x="62" y="0"/>
                </a:cubicBezTo>
                <a:cubicBezTo>
                  <a:pt x="76" y="0"/>
                  <a:pt x="87" y="4"/>
                  <a:pt x="94" y="11"/>
                </a:cubicBezTo>
                <a:cubicBezTo>
                  <a:pt x="101" y="19"/>
                  <a:pt x="105" y="28"/>
                  <a:pt x="105" y="38"/>
                </a:cubicBezTo>
                <a:cubicBezTo>
                  <a:pt x="105" y="43"/>
                  <a:pt x="100" y="60"/>
                  <a:pt x="89" y="89"/>
                </a:cubicBezTo>
                <a:cubicBezTo>
                  <a:pt x="78" y="117"/>
                  <a:pt x="73" y="138"/>
                  <a:pt x="73" y="154"/>
                </a:cubicBezTo>
                <a:cubicBezTo>
                  <a:pt x="73" y="167"/>
                  <a:pt x="75" y="176"/>
                  <a:pt x="79" y="181"/>
                </a:cubicBezTo>
                <a:cubicBezTo>
                  <a:pt x="84" y="186"/>
                  <a:pt x="91" y="189"/>
                  <a:pt x="99" y="189"/>
                </a:cubicBezTo>
                <a:cubicBezTo>
                  <a:pt x="108" y="189"/>
                  <a:pt x="116" y="187"/>
                  <a:pt x="124" y="181"/>
                </a:cubicBezTo>
                <a:cubicBezTo>
                  <a:pt x="131" y="176"/>
                  <a:pt x="137" y="171"/>
                  <a:pt x="140" y="166"/>
                </a:cubicBezTo>
                <a:lnTo>
                  <a:pt x="145" y="158"/>
                </a:lnTo>
                <a:cubicBezTo>
                  <a:pt x="146" y="157"/>
                  <a:pt x="152" y="133"/>
                  <a:pt x="163" y="88"/>
                </a:cubicBezTo>
                <a:cubicBezTo>
                  <a:pt x="172" y="52"/>
                  <a:pt x="177" y="31"/>
                  <a:pt x="179" y="25"/>
                </a:cubicBezTo>
                <a:cubicBezTo>
                  <a:pt x="181" y="19"/>
                  <a:pt x="183" y="14"/>
                  <a:pt x="185" y="12"/>
                </a:cubicBezTo>
                <a:cubicBezTo>
                  <a:pt x="190" y="7"/>
                  <a:pt x="196" y="5"/>
                  <a:pt x="202" y="5"/>
                </a:cubicBezTo>
                <a:cubicBezTo>
                  <a:pt x="207" y="5"/>
                  <a:pt x="210" y="6"/>
                  <a:pt x="213" y="9"/>
                </a:cubicBezTo>
                <a:cubicBezTo>
                  <a:pt x="215" y="12"/>
                  <a:pt x="217" y="15"/>
                  <a:pt x="217" y="18"/>
                </a:cubicBezTo>
                <a:lnTo>
                  <a:pt x="182" y="163"/>
                </a:lnTo>
                <a:cubicBezTo>
                  <a:pt x="182" y="165"/>
                  <a:pt x="182" y="167"/>
                  <a:pt x="182" y="170"/>
                </a:cubicBezTo>
                <a:cubicBezTo>
                  <a:pt x="182" y="178"/>
                  <a:pt x="183" y="183"/>
                  <a:pt x="185" y="185"/>
                </a:cubicBezTo>
                <a:cubicBezTo>
                  <a:pt x="187" y="188"/>
                  <a:pt x="190" y="189"/>
                  <a:pt x="194" y="190"/>
                </a:cubicBezTo>
                <a:cubicBezTo>
                  <a:pt x="201" y="189"/>
                  <a:pt x="206" y="184"/>
                  <a:pt x="210" y="175"/>
                </a:cubicBezTo>
                <a:cubicBezTo>
                  <a:pt x="214" y="167"/>
                  <a:pt x="219" y="154"/>
                  <a:pt x="224" y="135"/>
                </a:cubicBezTo>
                <a:cubicBezTo>
                  <a:pt x="224" y="132"/>
                  <a:pt x="227" y="131"/>
                  <a:pt x="233" y="131"/>
                </a:cubicBezTo>
                <a:cubicBezTo>
                  <a:pt x="239" y="131"/>
                  <a:pt x="241" y="132"/>
                  <a:pt x="241" y="135"/>
                </a:cubicBezTo>
                <a:cubicBezTo>
                  <a:pt x="241" y="136"/>
                  <a:pt x="241" y="139"/>
                  <a:pt x="241" y="141"/>
                </a:cubicBezTo>
                <a:cubicBezTo>
                  <a:pt x="240" y="144"/>
                  <a:pt x="239" y="150"/>
                  <a:pt x="236" y="157"/>
                </a:cubicBezTo>
                <a:cubicBezTo>
                  <a:pt x="234" y="164"/>
                  <a:pt x="231" y="170"/>
                  <a:pt x="229" y="176"/>
                </a:cubicBezTo>
                <a:cubicBezTo>
                  <a:pt x="226" y="182"/>
                  <a:pt x="222" y="188"/>
                  <a:pt x="217" y="194"/>
                </a:cubicBezTo>
                <a:cubicBezTo>
                  <a:pt x="213" y="199"/>
                  <a:pt x="207" y="203"/>
                  <a:pt x="201" y="205"/>
                </a:cubicBezTo>
                <a:cubicBezTo>
                  <a:pt x="199" y="206"/>
                  <a:pt x="195" y="206"/>
                  <a:pt x="190" y="206"/>
                </a:cubicBezTo>
                <a:cubicBezTo>
                  <a:pt x="170" y="206"/>
                  <a:pt x="156" y="197"/>
                  <a:pt x="149" y="180"/>
                </a:cubicBezTo>
                <a:cubicBezTo>
                  <a:pt x="148" y="181"/>
                  <a:pt x="147" y="182"/>
                  <a:pt x="144" y="185"/>
                </a:cubicBezTo>
                <a:cubicBezTo>
                  <a:pt x="141" y="188"/>
                  <a:pt x="138" y="190"/>
                  <a:pt x="136" y="192"/>
                </a:cubicBezTo>
                <a:cubicBezTo>
                  <a:pt x="133" y="194"/>
                  <a:pt x="130" y="196"/>
                  <a:pt x="126" y="199"/>
                </a:cubicBezTo>
                <a:cubicBezTo>
                  <a:pt x="122" y="201"/>
                  <a:pt x="117" y="203"/>
                  <a:pt x="113" y="204"/>
                </a:cubicBezTo>
                <a:cubicBezTo>
                  <a:pt x="108" y="205"/>
                  <a:pt x="103" y="206"/>
                  <a:pt x="97" y="206"/>
                </a:cubicBezTo>
                <a:cubicBezTo>
                  <a:pt x="83" y="206"/>
                  <a:pt x="71" y="204"/>
                  <a:pt x="61" y="198"/>
                </a:cubicBezTo>
                <a:cubicBezTo>
                  <a:pt x="45" y="189"/>
                  <a:pt x="37" y="173"/>
                  <a:pt x="37" y="150"/>
                </a:cubicBezTo>
                <a:cubicBezTo>
                  <a:pt x="37" y="132"/>
                  <a:pt x="43" y="109"/>
                  <a:pt x="53" y="81"/>
                </a:cubicBezTo>
                <a:cubicBezTo>
                  <a:pt x="64" y="54"/>
                  <a:pt x="69" y="36"/>
                  <a:pt x="69" y="28"/>
                </a:cubicBezTo>
                <a:lnTo>
                  <a:pt x="69" y="27"/>
                </a:lnTo>
                <a:cubicBezTo>
                  <a:pt x="69" y="25"/>
                  <a:pt x="69" y="23"/>
                  <a:pt x="69" y="22"/>
                </a:cubicBezTo>
                <a:cubicBezTo>
                  <a:pt x="69" y="21"/>
                  <a:pt x="68" y="20"/>
                  <a:pt x="67" y="19"/>
                </a:cubicBezTo>
                <a:cubicBezTo>
                  <a:pt x="66" y="18"/>
                  <a:pt x="64" y="17"/>
                  <a:pt x="62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6"/>
                </a:cubicBezTo>
                <a:cubicBezTo>
                  <a:pt x="36" y="31"/>
                  <a:pt x="31" y="38"/>
                  <a:pt x="28" y="44"/>
                </a:cubicBezTo>
                <a:cubicBezTo>
                  <a:pt x="24" y="51"/>
                  <a:pt x="22" y="57"/>
                  <a:pt x="20" y="63"/>
                </a:cubicBezTo>
                <a:cubicBezTo>
                  <a:pt x="18" y="69"/>
                  <a:pt x="17" y="73"/>
                  <a:pt x="16" y="73"/>
                </a:cubicBezTo>
                <a:cubicBezTo>
                  <a:pt x="16" y="74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6932880" y="2714400"/>
            <a:ext cx="64080" cy="74160"/>
          </a:xfrm>
          <a:custGeom>
            <a:avLst/>
            <a:gdLst/>
            <a:ahLst/>
            <a:rect l="0" t="0" r="r" b="b"/>
            <a:pathLst>
              <a:path w="178" h="206">
                <a:moveTo>
                  <a:pt x="0" y="124"/>
                </a:moveTo>
                <a:cubicBezTo>
                  <a:pt x="0" y="107"/>
                  <a:pt x="3" y="91"/>
                  <a:pt x="8" y="77"/>
                </a:cubicBezTo>
                <a:cubicBezTo>
                  <a:pt x="15" y="63"/>
                  <a:pt x="22" y="51"/>
                  <a:pt x="32" y="42"/>
                </a:cubicBezTo>
                <a:cubicBezTo>
                  <a:pt x="41" y="32"/>
                  <a:pt x="51" y="24"/>
                  <a:pt x="62" y="18"/>
                </a:cubicBezTo>
                <a:cubicBezTo>
                  <a:pt x="73" y="12"/>
                  <a:pt x="84" y="7"/>
                  <a:pt x="94" y="4"/>
                </a:cubicBezTo>
                <a:cubicBezTo>
                  <a:pt x="104" y="1"/>
                  <a:pt x="113" y="0"/>
                  <a:pt x="122" y="0"/>
                </a:cubicBezTo>
                <a:lnTo>
                  <a:pt x="124" y="0"/>
                </a:lnTo>
                <a:cubicBezTo>
                  <a:pt x="137" y="0"/>
                  <a:pt x="149" y="3"/>
                  <a:pt x="159" y="10"/>
                </a:cubicBezTo>
                <a:cubicBezTo>
                  <a:pt x="169" y="16"/>
                  <a:pt x="174" y="26"/>
                  <a:pt x="174" y="39"/>
                </a:cubicBezTo>
                <a:cubicBezTo>
                  <a:pt x="174" y="66"/>
                  <a:pt x="157" y="84"/>
                  <a:pt x="124" y="93"/>
                </a:cubicBezTo>
                <a:cubicBezTo>
                  <a:pt x="109" y="97"/>
                  <a:pt x="89" y="99"/>
                  <a:pt x="63" y="99"/>
                </a:cubicBezTo>
                <a:cubicBezTo>
                  <a:pt x="52" y="99"/>
                  <a:pt x="46" y="99"/>
                  <a:pt x="46" y="100"/>
                </a:cubicBezTo>
                <a:cubicBezTo>
                  <a:pt x="46" y="101"/>
                  <a:pt x="45" y="106"/>
                  <a:pt x="43" y="116"/>
                </a:cubicBezTo>
                <a:cubicBezTo>
                  <a:pt x="41" y="126"/>
                  <a:pt x="40" y="135"/>
                  <a:pt x="40" y="142"/>
                </a:cubicBezTo>
                <a:cubicBezTo>
                  <a:pt x="40" y="157"/>
                  <a:pt x="43" y="169"/>
                  <a:pt x="49" y="177"/>
                </a:cubicBezTo>
                <a:cubicBezTo>
                  <a:pt x="56" y="185"/>
                  <a:pt x="65" y="189"/>
                  <a:pt x="78" y="190"/>
                </a:cubicBezTo>
                <a:cubicBezTo>
                  <a:pt x="90" y="190"/>
                  <a:pt x="105" y="187"/>
                  <a:pt x="120" y="181"/>
                </a:cubicBezTo>
                <a:cubicBezTo>
                  <a:pt x="135" y="175"/>
                  <a:pt x="149" y="165"/>
                  <a:pt x="162" y="151"/>
                </a:cubicBezTo>
                <a:cubicBezTo>
                  <a:pt x="164" y="147"/>
                  <a:pt x="166" y="145"/>
                  <a:pt x="167" y="145"/>
                </a:cubicBezTo>
                <a:cubicBezTo>
                  <a:pt x="168" y="145"/>
                  <a:pt x="170" y="147"/>
                  <a:pt x="173" y="150"/>
                </a:cubicBezTo>
                <a:cubicBezTo>
                  <a:pt x="176" y="153"/>
                  <a:pt x="177" y="155"/>
                  <a:pt x="178" y="157"/>
                </a:cubicBezTo>
                <a:cubicBezTo>
                  <a:pt x="178" y="158"/>
                  <a:pt x="177" y="161"/>
                  <a:pt x="174" y="164"/>
                </a:cubicBezTo>
                <a:cubicBezTo>
                  <a:pt x="170" y="167"/>
                  <a:pt x="166" y="172"/>
                  <a:pt x="160" y="176"/>
                </a:cubicBezTo>
                <a:cubicBezTo>
                  <a:pt x="154" y="181"/>
                  <a:pt x="147" y="186"/>
                  <a:pt x="139" y="190"/>
                </a:cubicBezTo>
                <a:cubicBezTo>
                  <a:pt x="131" y="195"/>
                  <a:pt x="122" y="199"/>
                  <a:pt x="110" y="202"/>
                </a:cubicBezTo>
                <a:cubicBezTo>
                  <a:pt x="99" y="205"/>
                  <a:pt x="88" y="206"/>
                  <a:pt x="76" y="206"/>
                </a:cubicBezTo>
                <a:cubicBezTo>
                  <a:pt x="52" y="206"/>
                  <a:pt x="34" y="198"/>
                  <a:pt x="21" y="182"/>
                </a:cubicBezTo>
                <a:cubicBezTo>
                  <a:pt x="7" y="166"/>
                  <a:pt x="0" y="146"/>
                  <a:pt x="0" y="124"/>
                </a:cubicBezTo>
                <a:moveTo>
                  <a:pt x="152" y="40"/>
                </a:moveTo>
                <a:cubicBezTo>
                  <a:pt x="150" y="24"/>
                  <a:pt x="140" y="17"/>
                  <a:pt x="121" y="17"/>
                </a:cubicBezTo>
                <a:cubicBezTo>
                  <a:pt x="111" y="17"/>
                  <a:pt x="102" y="19"/>
                  <a:pt x="94" y="23"/>
                </a:cubicBezTo>
                <a:cubicBezTo>
                  <a:pt x="85" y="27"/>
                  <a:pt x="78" y="32"/>
                  <a:pt x="73" y="38"/>
                </a:cubicBezTo>
                <a:cubicBezTo>
                  <a:pt x="68" y="44"/>
                  <a:pt x="64" y="51"/>
                  <a:pt x="60" y="57"/>
                </a:cubicBezTo>
                <a:cubicBezTo>
                  <a:pt x="56" y="63"/>
                  <a:pt x="54" y="69"/>
                  <a:pt x="53" y="73"/>
                </a:cubicBezTo>
                <a:cubicBezTo>
                  <a:pt x="52" y="78"/>
                  <a:pt x="51" y="81"/>
                  <a:pt x="51" y="82"/>
                </a:cubicBezTo>
                <a:cubicBezTo>
                  <a:pt x="51" y="82"/>
                  <a:pt x="54" y="82"/>
                  <a:pt x="60" y="82"/>
                </a:cubicBezTo>
                <a:cubicBezTo>
                  <a:pt x="94" y="82"/>
                  <a:pt x="118" y="79"/>
                  <a:pt x="131" y="71"/>
                </a:cubicBezTo>
                <a:cubicBezTo>
                  <a:pt x="145" y="64"/>
                  <a:pt x="152" y="54"/>
                  <a:pt x="152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7010280" y="2734560"/>
            <a:ext cx="32760" cy="78120"/>
          </a:xfrm>
          <a:custGeom>
            <a:avLst/>
            <a:gdLst/>
            <a:ahLst/>
            <a:rect l="0" t="0" r="r" b="b"/>
            <a:pathLst>
              <a:path w="91" h="217">
                <a:moveTo>
                  <a:pt x="53" y="20"/>
                </a:moveTo>
                <a:cubicBezTo>
                  <a:pt x="53" y="15"/>
                  <a:pt x="55" y="10"/>
                  <a:pt x="59" y="6"/>
                </a:cubicBezTo>
                <a:cubicBezTo>
                  <a:pt x="63" y="3"/>
                  <a:pt x="68" y="1"/>
                  <a:pt x="74" y="0"/>
                </a:cubicBezTo>
                <a:cubicBezTo>
                  <a:pt x="77" y="0"/>
                  <a:pt x="81" y="2"/>
                  <a:pt x="83" y="4"/>
                </a:cubicBezTo>
                <a:cubicBezTo>
                  <a:pt x="86" y="7"/>
                  <a:pt x="87" y="10"/>
                  <a:pt x="87" y="14"/>
                </a:cubicBezTo>
                <a:cubicBezTo>
                  <a:pt x="87" y="19"/>
                  <a:pt x="85" y="23"/>
                  <a:pt x="81" y="27"/>
                </a:cubicBezTo>
                <a:cubicBezTo>
                  <a:pt x="77" y="31"/>
                  <a:pt x="72" y="33"/>
                  <a:pt x="67" y="34"/>
                </a:cubicBezTo>
                <a:cubicBezTo>
                  <a:pt x="64" y="34"/>
                  <a:pt x="61" y="33"/>
                  <a:pt x="58" y="31"/>
                </a:cubicBezTo>
                <a:cubicBezTo>
                  <a:pt x="55" y="28"/>
                  <a:pt x="54" y="25"/>
                  <a:pt x="53" y="20"/>
                </a:cubicBezTo>
                <a:moveTo>
                  <a:pt x="0" y="121"/>
                </a:moveTo>
                <a:cubicBezTo>
                  <a:pt x="0" y="120"/>
                  <a:pt x="1" y="116"/>
                  <a:pt x="3" y="111"/>
                </a:cubicBezTo>
                <a:cubicBezTo>
                  <a:pt x="5" y="106"/>
                  <a:pt x="7" y="101"/>
                  <a:pt x="11" y="95"/>
                </a:cubicBezTo>
                <a:cubicBezTo>
                  <a:pt x="15" y="89"/>
                  <a:pt x="20" y="84"/>
                  <a:pt x="26" y="79"/>
                </a:cubicBezTo>
                <a:cubicBezTo>
                  <a:pt x="32" y="74"/>
                  <a:pt x="38" y="71"/>
                  <a:pt x="45" y="72"/>
                </a:cubicBezTo>
                <a:cubicBezTo>
                  <a:pt x="53" y="72"/>
                  <a:pt x="60" y="74"/>
                  <a:pt x="66" y="79"/>
                </a:cubicBezTo>
                <a:cubicBezTo>
                  <a:pt x="71" y="84"/>
                  <a:pt x="74" y="91"/>
                  <a:pt x="75" y="99"/>
                </a:cubicBezTo>
                <a:cubicBezTo>
                  <a:pt x="75" y="102"/>
                  <a:pt x="73" y="108"/>
                  <a:pt x="70" y="117"/>
                </a:cubicBezTo>
                <a:cubicBezTo>
                  <a:pt x="67" y="125"/>
                  <a:pt x="63" y="136"/>
                  <a:pt x="57" y="150"/>
                </a:cubicBezTo>
                <a:cubicBezTo>
                  <a:pt x="52" y="165"/>
                  <a:pt x="47" y="177"/>
                  <a:pt x="44" y="187"/>
                </a:cubicBezTo>
                <a:cubicBezTo>
                  <a:pt x="43" y="191"/>
                  <a:pt x="42" y="195"/>
                  <a:pt x="42" y="197"/>
                </a:cubicBezTo>
                <a:cubicBezTo>
                  <a:pt x="42" y="202"/>
                  <a:pt x="44" y="205"/>
                  <a:pt x="48" y="205"/>
                </a:cubicBezTo>
                <a:cubicBezTo>
                  <a:pt x="49" y="205"/>
                  <a:pt x="52" y="205"/>
                  <a:pt x="54" y="204"/>
                </a:cubicBezTo>
                <a:cubicBezTo>
                  <a:pt x="56" y="203"/>
                  <a:pt x="58" y="202"/>
                  <a:pt x="61" y="200"/>
                </a:cubicBezTo>
                <a:cubicBezTo>
                  <a:pt x="64" y="197"/>
                  <a:pt x="67" y="193"/>
                  <a:pt x="70" y="188"/>
                </a:cubicBezTo>
                <a:cubicBezTo>
                  <a:pt x="73" y="183"/>
                  <a:pt x="75" y="177"/>
                  <a:pt x="78" y="169"/>
                </a:cubicBezTo>
                <a:cubicBezTo>
                  <a:pt x="78" y="167"/>
                  <a:pt x="79" y="165"/>
                  <a:pt x="79" y="165"/>
                </a:cubicBezTo>
                <a:cubicBezTo>
                  <a:pt x="80" y="164"/>
                  <a:pt x="82" y="164"/>
                  <a:pt x="85" y="164"/>
                </a:cubicBezTo>
                <a:cubicBezTo>
                  <a:pt x="89" y="164"/>
                  <a:pt x="91" y="165"/>
                  <a:pt x="91" y="167"/>
                </a:cubicBezTo>
                <a:cubicBezTo>
                  <a:pt x="91" y="169"/>
                  <a:pt x="90" y="173"/>
                  <a:pt x="88" y="177"/>
                </a:cubicBezTo>
                <a:cubicBezTo>
                  <a:pt x="86" y="182"/>
                  <a:pt x="84" y="188"/>
                  <a:pt x="80" y="194"/>
                </a:cubicBezTo>
                <a:cubicBezTo>
                  <a:pt x="77" y="200"/>
                  <a:pt x="72" y="205"/>
                  <a:pt x="66" y="210"/>
                </a:cubicBezTo>
                <a:cubicBezTo>
                  <a:pt x="60" y="215"/>
                  <a:pt x="53" y="217"/>
                  <a:pt x="46" y="217"/>
                </a:cubicBezTo>
                <a:cubicBezTo>
                  <a:pt x="39" y="217"/>
                  <a:pt x="33" y="215"/>
                  <a:pt x="27" y="210"/>
                </a:cubicBezTo>
                <a:cubicBezTo>
                  <a:pt x="21" y="206"/>
                  <a:pt x="18" y="199"/>
                  <a:pt x="18" y="190"/>
                </a:cubicBezTo>
                <a:cubicBezTo>
                  <a:pt x="18" y="186"/>
                  <a:pt x="19" y="183"/>
                  <a:pt x="20" y="179"/>
                </a:cubicBezTo>
                <a:cubicBezTo>
                  <a:pt x="21" y="176"/>
                  <a:pt x="25" y="164"/>
                  <a:pt x="33" y="143"/>
                </a:cubicBezTo>
                <a:cubicBezTo>
                  <a:pt x="42" y="121"/>
                  <a:pt x="46" y="108"/>
                  <a:pt x="48" y="104"/>
                </a:cubicBezTo>
                <a:cubicBezTo>
                  <a:pt x="49" y="100"/>
                  <a:pt x="50" y="96"/>
                  <a:pt x="50" y="91"/>
                </a:cubicBezTo>
                <a:cubicBezTo>
                  <a:pt x="50" y="86"/>
                  <a:pt x="48" y="84"/>
                  <a:pt x="44" y="84"/>
                </a:cubicBezTo>
                <a:cubicBezTo>
                  <a:pt x="37" y="84"/>
                  <a:pt x="31" y="87"/>
                  <a:pt x="26" y="94"/>
                </a:cubicBezTo>
                <a:cubicBezTo>
                  <a:pt x="21" y="101"/>
                  <a:pt x="17" y="110"/>
                  <a:pt x="14" y="121"/>
                </a:cubicBezTo>
                <a:cubicBezTo>
                  <a:pt x="14" y="122"/>
                  <a:pt x="13" y="122"/>
                  <a:pt x="13" y="122"/>
                </a:cubicBezTo>
                <a:cubicBezTo>
                  <a:pt x="13" y="123"/>
                  <a:pt x="13" y="123"/>
                  <a:pt x="13" y="123"/>
                </a:cubicBezTo>
                <a:cubicBezTo>
                  <a:pt x="13" y="123"/>
                  <a:pt x="13" y="124"/>
                  <a:pt x="11" y="124"/>
                </a:cubicBezTo>
                <a:lnTo>
                  <a:pt x="10" y="124"/>
                </a:lnTo>
                <a:lnTo>
                  <a:pt x="9" y="124"/>
                </a:lnTo>
                <a:cubicBezTo>
                  <a:pt x="8" y="124"/>
                  <a:pt x="8" y="124"/>
                  <a:pt x="6" y="124"/>
                </a:cubicBezTo>
                <a:lnTo>
                  <a:pt x="2" y="124"/>
                </a:lnTo>
                <a:cubicBezTo>
                  <a:pt x="1" y="123"/>
                  <a:pt x="0" y="122"/>
                  <a:pt x="0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6099840" y="2528640"/>
            <a:ext cx="1447920" cy="14400"/>
          </a:xfrm>
          <a:custGeom>
            <a:avLst/>
            <a:gdLst/>
            <a:ahLst/>
            <a:rect l="0" t="0" r="r" b="b"/>
            <a:pathLst>
              <a:path w="4022" h="40">
                <a:moveTo>
                  <a:pt x="0" y="40"/>
                </a:moveTo>
                <a:lnTo>
                  <a:pt x="4022" y="40"/>
                </a:lnTo>
                <a:lnTo>
                  <a:pt x="4022" y="0"/>
                </a:lnTo>
                <a:lnTo>
                  <a:pt x="0" y="0"/>
                </a:lnTo>
                <a:lnTo>
                  <a:pt x="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5" name=""/>
          <p:cNvSpPr txBox="1"/>
          <p:nvPr/>
        </p:nvSpPr>
        <p:spPr>
          <a:xfrm>
            <a:off x="1509840" y="1815480"/>
            <a:ext cx="35442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MAPE (Mean Average Percentage Error)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933120" y="375264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6"/>
                  <a:pt x="94" y="186"/>
                </a:cubicBezTo>
                <a:cubicBezTo>
                  <a:pt x="81" y="186"/>
                  <a:pt x="69" y="184"/>
                  <a:pt x="58" y="179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0"/>
                  <a:pt x="12" y="140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1"/>
                  <a:pt x="3" y="70"/>
                  <a:pt x="7" y="58"/>
                </a:cubicBezTo>
                <a:cubicBezTo>
                  <a:pt x="12" y="47"/>
                  <a:pt x="19" y="37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7"/>
                  <a:pt x="175" y="47"/>
                  <a:pt x="180" y="58"/>
                </a:cubicBezTo>
                <a:cubicBezTo>
                  <a:pt x="184" y="70"/>
                  <a:pt x="187" y="81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914400" y="3180240"/>
            <a:ext cx="10371600" cy="14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10" spc="-1" strike="noStrike">
                <a:solidFill>
                  <a:srgbClr val="1f2328"/>
                </a:solidFill>
                <a:latin typeface="Courier New"/>
                <a:ea typeface="Courier New"/>
              </a:rPr>
              <a:t>Недостаток - неусточивость относительно деления на 0 либо маленькие величины (получим большие проценты ошибки? не обязательно желаемые)</a:t>
            </a:r>
            <a:endParaRPr b="0" lang="en-US" sz="10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4835880" y="4275360"/>
            <a:ext cx="230400" cy="163440"/>
          </a:xfrm>
          <a:custGeom>
            <a:avLst/>
            <a:gdLst/>
            <a:ahLst/>
            <a:rect l="0" t="0" r="r" b="b"/>
            <a:pathLst>
              <a:path w="640" h="454">
                <a:moveTo>
                  <a:pt x="247" y="0"/>
                </a:moveTo>
                <a:cubicBezTo>
                  <a:pt x="253" y="0"/>
                  <a:pt x="263" y="1"/>
                  <a:pt x="279" y="1"/>
                </a:cubicBezTo>
                <a:cubicBezTo>
                  <a:pt x="294" y="1"/>
                  <a:pt x="309" y="2"/>
                  <a:pt x="323" y="2"/>
                </a:cubicBezTo>
                <a:cubicBezTo>
                  <a:pt x="344" y="2"/>
                  <a:pt x="363" y="2"/>
                  <a:pt x="377" y="2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3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10" y="23"/>
                  <a:pt x="408" y="28"/>
                  <a:pt x="406" y="29"/>
                </a:cubicBezTo>
                <a:cubicBezTo>
                  <a:pt x="404" y="29"/>
                  <a:pt x="400" y="30"/>
                  <a:pt x="392" y="30"/>
                </a:cubicBezTo>
                <a:cubicBezTo>
                  <a:pt x="381" y="30"/>
                  <a:pt x="373" y="31"/>
                  <a:pt x="366" y="33"/>
                </a:cubicBezTo>
                <a:cubicBezTo>
                  <a:pt x="360" y="35"/>
                  <a:pt x="355" y="36"/>
                  <a:pt x="353" y="38"/>
                </a:cubicBezTo>
                <a:cubicBezTo>
                  <a:pt x="350" y="40"/>
                  <a:pt x="350" y="42"/>
                  <a:pt x="351" y="44"/>
                </a:cubicBezTo>
                <a:cubicBezTo>
                  <a:pt x="351" y="49"/>
                  <a:pt x="354" y="100"/>
                  <a:pt x="361" y="198"/>
                </a:cubicBezTo>
                <a:cubicBezTo>
                  <a:pt x="368" y="294"/>
                  <a:pt x="371" y="345"/>
                  <a:pt x="371" y="351"/>
                </a:cubicBezTo>
                <a:lnTo>
                  <a:pt x="373" y="349"/>
                </a:lnTo>
                <a:cubicBezTo>
                  <a:pt x="374" y="348"/>
                  <a:pt x="375" y="346"/>
                  <a:pt x="377" y="343"/>
                </a:cubicBezTo>
                <a:cubicBezTo>
                  <a:pt x="378" y="340"/>
                  <a:pt x="381" y="336"/>
                  <a:pt x="384" y="331"/>
                </a:cubicBezTo>
                <a:cubicBezTo>
                  <a:pt x="388" y="325"/>
                  <a:pt x="391" y="319"/>
                  <a:pt x="395" y="311"/>
                </a:cubicBezTo>
                <a:cubicBezTo>
                  <a:pt x="399" y="304"/>
                  <a:pt x="404" y="295"/>
                  <a:pt x="411" y="285"/>
                </a:cubicBezTo>
                <a:cubicBezTo>
                  <a:pt x="417" y="275"/>
                  <a:pt x="423" y="264"/>
                  <a:pt x="430" y="250"/>
                </a:cubicBezTo>
                <a:cubicBezTo>
                  <a:pt x="436" y="237"/>
                  <a:pt x="445" y="223"/>
                  <a:pt x="455" y="207"/>
                </a:cubicBezTo>
                <a:cubicBezTo>
                  <a:pt x="499" y="129"/>
                  <a:pt x="525" y="83"/>
                  <a:pt x="531" y="72"/>
                </a:cubicBezTo>
                <a:cubicBezTo>
                  <a:pt x="537" y="60"/>
                  <a:pt x="540" y="54"/>
                  <a:pt x="540" y="51"/>
                </a:cubicBezTo>
                <a:cubicBezTo>
                  <a:pt x="540" y="45"/>
                  <a:pt x="536" y="39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3"/>
                </a:cubicBezTo>
                <a:cubicBezTo>
                  <a:pt x="492" y="22"/>
                  <a:pt x="492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3" y="1"/>
                  <a:pt x="564" y="1"/>
                  <a:pt x="577" y="2"/>
                </a:cubicBezTo>
                <a:cubicBezTo>
                  <a:pt x="605" y="2"/>
                  <a:pt x="623" y="1"/>
                  <a:pt x="631" y="0"/>
                </a:cubicBezTo>
                <a:cubicBezTo>
                  <a:pt x="637" y="0"/>
                  <a:pt x="640" y="3"/>
                  <a:pt x="640" y="7"/>
                </a:cubicBezTo>
                <a:cubicBezTo>
                  <a:pt x="640" y="10"/>
                  <a:pt x="640" y="14"/>
                  <a:pt x="638" y="18"/>
                </a:cubicBezTo>
                <a:cubicBezTo>
                  <a:pt x="637" y="23"/>
                  <a:pt x="636" y="26"/>
                  <a:pt x="634" y="28"/>
                </a:cubicBezTo>
                <a:cubicBezTo>
                  <a:pt x="632" y="30"/>
                  <a:pt x="630" y="30"/>
                  <a:pt x="627" y="30"/>
                </a:cubicBezTo>
                <a:cubicBezTo>
                  <a:pt x="618" y="30"/>
                  <a:pt x="609" y="31"/>
                  <a:pt x="602" y="34"/>
                </a:cubicBezTo>
                <a:cubicBezTo>
                  <a:pt x="594" y="36"/>
                  <a:pt x="588" y="39"/>
                  <a:pt x="583" y="43"/>
                </a:cubicBezTo>
                <a:cubicBezTo>
                  <a:pt x="577" y="46"/>
                  <a:pt x="573" y="50"/>
                  <a:pt x="570" y="54"/>
                </a:cubicBezTo>
                <a:cubicBezTo>
                  <a:pt x="567" y="57"/>
                  <a:pt x="565" y="61"/>
                  <a:pt x="563" y="64"/>
                </a:cubicBezTo>
                <a:lnTo>
                  <a:pt x="560" y="68"/>
                </a:lnTo>
                <a:lnTo>
                  <a:pt x="452" y="259"/>
                </a:lnTo>
                <a:cubicBezTo>
                  <a:pt x="380" y="385"/>
                  <a:pt x="344" y="449"/>
                  <a:pt x="343" y="449"/>
                </a:cubicBezTo>
                <a:cubicBezTo>
                  <a:pt x="341" y="452"/>
                  <a:pt x="335" y="454"/>
                  <a:pt x="328" y="454"/>
                </a:cubicBezTo>
                <a:cubicBezTo>
                  <a:pt x="321" y="454"/>
                  <a:pt x="317" y="453"/>
                  <a:pt x="316" y="450"/>
                </a:cubicBezTo>
                <a:cubicBezTo>
                  <a:pt x="314" y="449"/>
                  <a:pt x="310" y="397"/>
                  <a:pt x="302" y="293"/>
                </a:cubicBezTo>
                <a:cubicBezTo>
                  <a:pt x="296" y="189"/>
                  <a:pt x="292" y="135"/>
                  <a:pt x="291" y="132"/>
                </a:cubicBezTo>
                <a:lnTo>
                  <a:pt x="284" y="143"/>
                </a:lnTo>
                <a:cubicBezTo>
                  <a:pt x="274" y="159"/>
                  <a:pt x="247" y="207"/>
                  <a:pt x="202" y="286"/>
                </a:cubicBezTo>
                <a:cubicBezTo>
                  <a:pt x="140" y="394"/>
                  <a:pt x="109" y="448"/>
                  <a:pt x="108" y="449"/>
                </a:cubicBezTo>
                <a:cubicBezTo>
                  <a:pt x="107" y="450"/>
                  <a:pt x="106" y="451"/>
                  <a:pt x="105" y="452"/>
                </a:cubicBezTo>
                <a:cubicBezTo>
                  <a:pt x="103" y="453"/>
                  <a:pt x="99" y="454"/>
                  <a:pt x="93" y="454"/>
                </a:cubicBezTo>
                <a:cubicBezTo>
                  <a:pt x="85" y="454"/>
                  <a:pt x="81" y="452"/>
                  <a:pt x="80" y="449"/>
                </a:cubicBezTo>
                <a:cubicBezTo>
                  <a:pt x="80" y="448"/>
                  <a:pt x="75" y="380"/>
                  <a:pt x="66" y="245"/>
                </a:cubicBezTo>
                <a:cubicBezTo>
                  <a:pt x="56" y="109"/>
                  <a:pt x="51" y="40"/>
                  <a:pt x="51" y="39"/>
                </a:cubicBezTo>
                <a:cubicBezTo>
                  <a:pt x="50" y="36"/>
                  <a:pt x="48" y="33"/>
                  <a:pt x="44" y="32"/>
                </a:cubicBezTo>
                <a:cubicBezTo>
                  <a:pt x="41" y="32"/>
                  <a:pt x="33" y="31"/>
                  <a:pt x="19" y="30"/>
                </a:cubicBezTo>
                <a:lnTo>
                  <a:pt x="4" y="30"/>
                </a:lnTo>
                <a:cubicBezTo>
                  <a:pt x="1" y="27"/>
                  <a:pt x="0" y="25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2"/>
                  <a:pt x="55" y="2"/>
                  <a:pt x="80" y="2"/>
                </a:cubicBezTo>
                <a:cubicBezTo>
                  <a:pt x="133" y="2"/>
                  <a:pt x="163" y="2"/>
                  <a:pt x="168" y="0"/>
                </a:cubicBezTo>
                <a:lnTo>
                  <a:pt x="174" y="0"/>
                </a:lnTo>
                <a:cubicBezTo>
                  <a:pt x="177" y="3"/>
                  <a:pt x="178" y="5"/>
                  <a:pt x="178" y="6"/>
                </a:cubicBezTo>
                <a:cubicBezTo>
                  <a:pt x="178" y="7"/>
                  <a:pt x="177" y="11"/>
                  <a:pt x="177" y="18"/>
                </a:cubicBezTo>
                <a:cubicBezTo>
                  <a:pt x="174" y="24"/>
                  <a:pt x="173" y="28"/>
                  <a:pt x="171" y="30"/>
                </a:cubicBezTo>
                <a:lnTo>
                  <a:pt x="157" y="30"/>
                </a:lnTo>
                <a:cubicBezTo>
                  <a:pt x="131" y="31"/>
                  <a:pt x="117" y="35"/>
                  <a:pt x="116" y="41"/>
                </a:cubicBezTo>
                <a:cubicBezTo>
                  <a:pt x="129" y="239"/>
                  <a:pt x="136" y="342"/>
                  <a:pt x="137" y="352"/>
                </a:cubicBezTo>
                <a:lnTo>
                  <a:pt x="288" y="86"/>
                </a:lnTo>
                <a:lnTo>
                  <a:pt x="287" y="62"/>
                </a:lnTo>
                <a:cubicBezTo>
                  <a:pt x="286" y="44"/>
                  <a:pt x="284" y="34"/>
                  <a:pt x="281" y="33"/>
                </a:cubicBezTo>
                <a:cubicBezTo>
                  <a:pt x="278" y="31"/>
                  <a:pt x="269" y="30"/>
                  <a:pt x="254" y="30"/>
                </a:cubicBezTo>
                <a:cubicBezTo>
                  <a:pt x="246" y="30"/>
                  <a:pt x="240" y="29"/>
                  <a:pt x="238" y="29"/>
                </a:cubicBezTo>
                <a:cubicBezTo>
                  <a:pt x="235" y="28"/>
                  <a:pt x="234" y="26"/>
                  <a:pt x="234" y="23"/>
                </a:cubicBezTo>
                <a:cubicBezTo>
                  <a:pt x="234" y="22"/>
                  <a:pt x="234" y="19"/>
                  <a:pt x="235" y="15"/>
                </a:cubicBezTo>
                <a:cubicBezTo>
                  <a:pt x="235" y="13"/>
                  <a:pt x="236" y="11"/>
                  <a:pt x="236" y="9"/>
                </a:cubicBezTo>
                <a:cubicBezTo>
                  <a:pt x="237" y="7"/>
                  <a:pt x="237" y="6"/>
                  <a:pt x="237" y="5"/>
                </a:cubicBezTo>
                <a:cubicBezTo>
                  <a:pt x="237" y="4"/>
                  <a:pt x="238" y="3"/>
                  <a:pt x="239" y="2"/>
                </a:cubicBezTo>
                <a:cubicBezTo>
                  <a:pt x="240" y="1"/>
                  <a:pt x="241" y="1"/>
                  <a:pt x="241" y="1"/>
                </a:cubicBezTo>
                <a:cubicBezTo>
                  <a:pt x="242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5074200" y="4267800"/>
            <a:ext cx="159840" cy="165960"/>
          </a:xfrm>
          <a:custGeom>
            <a:avLst/>
            <a:gdLst/>
            <a:ahLst/>
            <a:rect l="0" t="0" r="r" b="b"/>
            <a:pathLst>
              <a:path w="444" h="461">
                <a:moveTo>
                  <a:pt x="111" y="413"/>
                </a:moveTo>
                <a:cubicBezTo>
                  <a:pt x="111" y="423"/>
                  <a:pt x="121" y="429"/>
                  <a:pt x="140" y="431"/>
                </a:cubicBezTo>
                <a:cubicBezTo>
                  <a:pt x="148" y="431"/>
                  <a:pt x="152" y="433"/>
                  <a:pt x="152" y="438"/>
                </a:cubicBezTo>
                <a:cubicBezTo>
                  <a:pt x="152" y="439"/>
                  <a:pt x="151" y="441"/>
                  <a:pt x="151" y="446"/>
                </a:cubicBezTo>
                <a:cubicBezTo>
                  <a:pt x="149" y="452"/>
                  <a:pt x="148" y="456"/>
                  <a:pt x="147" y="458"/>
                </a:cubicBezTo>
                <a:cubicBezTo>
                  <a:pt x="145" y="460"/>
                  <a:pt x="143" y="461"/>
                  <a:pt x="138" y="461"/>
                </a:cubicBezTo>
                <a:cubicBezTo>
                  <a:pt x="137" y="461"/>
                  <a:pt x="135" y="461"/>
                  <a:pt x="131" y="461"/>
                </a:cubicBezTo>
                <a:cubicBezTo>
                  <a:pt x="126" y="461"/>
                  <a:pt x="119" y="460"/>
                  <a:pt x="109" y="460"/>
                </a:cubicBezTo>
                <a:cubicBezTo>
                  <a:pt x="99" y="460"/>
                  <a:pt x="85" y="459"/>
                  <a:pt x="68" y="459"/>
                </a:cubicBezTo>
                <a:cubicBezTo>
                  <a:pt x="37" y="459"/>
                  <a:pt x="18" y="460"/>
                  <a:pt x="9" y="461"/>
                </a:cubicBezTo>
                <a:lnTo>
                  <a:pt x="4" y="461"/>
                </a:lnTo>
                <a:cubicBezTo>
                  <a:pt x="1" y="458"/>
                  <a:pt x="0" y="455"/>
                  <a:pt x="0" y="454"/>
                </a:cubicBezTo>
                <a:cubicBezTo>
                  <a:pt x="1" y="442"/>
                  <a:pt x="3" y="434"/>
                  <a:pt x="8" y="431"/>
                </a:cubicBezTo>
                <a:lnTo>
                  <a:pt x="17" y="431"/>
                </a:lnTo>
                <a:cubicBezTo>
                  <a:pt x="47" y="430"/>
                  <a:pt x="69" y="419"/>
                  <a:pt x="82" y="399"/>
                </a:cubicBezTo>
                <a:cubicBezTo>
                  <a:pt x="85" y="396"/>
                  <a:pt x="124" y="331"/>
                  <a:pt x="199" y="202"/>
                </a:cubicBezTo>
                <a:cubicBezTo>
                  <a:pt x="273" y="74"/>
                  <a:pt x="313" y="10"/>
                  <a:pt x="314" y="8"/>
                </a:cubicBezTo>
                <a:cubicBezTo>
                  <a:pt x="317" y="3"/>
                  <a:pt x="322" y="0"/>
                  <a:pt x="329" y="0"/>
                </a:cubicBezTo>
                <a:lnTo>
                  <a:pt x="334" y="0"/>
                </a:lnTo>
                <a:lnTo>
                  <a:pt x="345" y="0"/>
                </a:lnTo>
                <a:cubicBezTo>
                  <a:pt x="348" y="4"/>
                  <a:pt x="349" y="6"/>
                  <a:pt x="349" y="7"/>
                </a:cubicBezTo>
                <a:lnTo>
                  <a:pt x="367" y="214"/>
                </a:lnTo>
                <a:cubicBezTo>
                  <a:pt x="379" y="353"/>
                  <a:pt x="385" y="423"/>
                  <a:pt x="386" y="424"/>
                </a:cubicBezTo>
                <a:cubicBezTo>
                  <a:pt x="388" y="429"/>
                  <a:pt x="402" y="431"/>
                  <a:pt x="428" y="431"/>
                </a:cubicBezTo>
                <a:cubicBezTo>
                  <a:pt x="439" y="431"/>
                  <a:pt x="444" y="433"/>
                  <a:pt x="444" y="437"/>
                </a:cubicBezTo>
                <a:cubicBezTo>
                  <a:pt x="444" y="438"/>
                  <a:pt x="443" y="441"/>
                  <a:pt x="442" y="446"/>
                </a:cubicBezTo>
                <a:cubicBezTo>
                  <a:pt x="441" y="453"/>
                  <a:pt x="440" y="457"/>
                  <a:pt x="439" y="458"/>
                </a:cubicBezTo>
                <a:cubicBezTo>
                  <a:pt x="438" y="459"/>
                  <a:pt x="435" y="460"/>
                  <a:pt x="430" y="461"/>
                </a:cubicBezTo>
                <a:cubicBezTo>
                  <a:pt x="429" y="461"/>
                  <a:pt x="426" y="461"/>
                  <a:pt x="421" y="461"/>
                </a:cubicBezTo>
                <a:cubicBezTo>
                  <a:pt x="416" y="461"/>
                  <a:pt x="408" y="460"/>
                  <a:pt x="396" y="460"/>
                </a:cubicBezTo>
                <a:cubicBezTo>
                  <a:pt x="384" y="460"/>
                  <a:pt x="368" y="459"/>
                  <a:pt x="349" y="459"/>
                </a:cubicBezTo>
                <a:cubicBezTo>
                  <a:pt x="309" y="459"/>
                  <a:pt x="282" y="460"/>
                  <a:pt x="269" y="461"/>
                </a:cubicBezTo>
                <a:lnTo>
                  <a:pt x="262" y="461"/>
                </a:lnTo>
                <a:cubicBezTo>
                  <a:pt x="259" y="458"/>
                  <a:pt x="258" y="456"/>
                  <a:pt x="258" y="455"/>
                </a:cubicBezTo>
                <a:cubicBezTo>
                  <a:pt x="258" y="454"/>
                  <a:pt x="258" y="450"/>
                  <a:pt x="259" y="443"/>
                </a:cubicBezTo>
                <a:cubicBezTo>
                  <a:pt x="261" y="438"/>
                  <a:pt x="262" y="434"/>
                  <a:pt x="263" y="433"/>
                </a:cubicBezTo>
                <a:lnTo>
                  <a:pt x="265" y="431"/>
                </a:lnTo>
                <a:lnTo>
                  <a:pt x="278" y="431"/>
                </a:lnTo>
                <a:cubicBezTo>
                  <a:pt x="301" y="430"/>
                  <a:pt x="316" y="426"/>
                  <a:pt x="320" y="420"/>
                </a:cubicBezTo>
                <a:lnTo>
                  <a:pt x="313" y="324"/>
                </a:lnTo>
                <a:lnTo>
                  <a:pt x="159" y="324"/>
                </a:lnTo>
                <a:lnTo>
                  <a:pt x="137" y="361"/>
                </a:lnTo>
                <a:cubicBezTo>
                  <a:pt x="119" y="391"/>
                  <a:pt x="111" y="408"/>
                  <a:pt x="111" y="413"/>
                </a:cubicBezTo>
                <a:moveTo>
                  <a:pt x="309" y="293"/>
                </a:moveTo>
                <a:cubicBezTo>
                  <a:pt x="309" y="288"/>
                  <a:pt x="307" y="255"/>
                  <a:pt x="301" y="193"/>
                </a:cubicBezTo>
                <a:cubicBezTo>
                  <a:pt x="296" y="131"/>
                  <a:pt x="293" y="99"/>
                  <a:pt x="292" y="99"/>
                </a:cubicBezTo>
                <a:lnTo>
                  <a:pt x="274" y="127"/>
                </a:lnTo>
                <a:cubicBezTo>
                  <a:pt x="268" y="138"/>
                  <a:pt x="254" y="161"/>
                  <a:pt x="234" y="195"/>
                </a:cubicBezTo>
                <a:lnTo>
                  <a:pt x="176" y="293"/>
                </a:lnTo>
                <a:lnTo>
                  <a:pt x="242" y="293"/>
                </a:lnTo>
                <a:cubicBezTo>
                  <a:pt x="286" y="293"/>
                  <a:pt x="309" y="293"/>
                  <a:pt x="309" y="2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5247000" y="4275360"/>
            <a:ext cx="165960" cy="158400"/>
          </a:xfrm>
          <a:custGeom>
            <a:avLst/>
            <a:gdLst/>
            <a:ahLst/>
            <a:rect l="0" t="0" r="r" b="b"/>
            <a:pathLst>
              <a:path w="461" h="440">
                <a:moveTo>
                  <a:pt x="163" y="36"/>
                </a:moveTo>
                <a:cubicBezTo>
                  <a:pt x="163" y="33"/>
                  <a:pt x="150" y="31"/>
                  <a:pt x="126" y="30"/>
                </a:cubicBezTo>
                <a:cubicBezTo>
                  <a:pt x="116" y="30"/>
                  <a:pt x="109" y="30"/>
                  <a:pt x="106" y="29"/>
                </a:cubicBezTo>
                <a:cubicBezTo>
                  <a:pt x="103" y="29"/>
                  <a:pt x="102" y="27"/>
                  <a:pt x="102" y="23"/>
                </a:cubicBezTo>
                <a:cubicBezTo>
                  <a:pt x="102" y="22"/>
                  <a:pt x="102" y="20"/>
                  <a:pt x="103" y="16"/>
                </a:cubicBezTo>
                <a:cubicBezTo>
                  <a:pt x="106" y="7"/>
                  <a:pt x="107" y="2"/>
                  <a:pt x="109" y="2"/>
                </a:cubicBezTo>
                <a:cubicBezTo>
                  <a:pt x="110" y="1"/>
                  <a:pt x="152" y="0"/>
                  <a:pt x="233" y="0"/>
                </a:cubicBezTo>
                <a:cubicBezTo>
                  <a:pt x="315" y="1"/>
                  <a:pt x="358" y="1"/>
                  <a:pt x="363" y="2"/>
                </a:cubicBezTo>
                <a:cubicBezTo>
                  <a:pt x="392" y="7"/>
                  <a:pt x="415" y="17"/>
                  <a:pt x="433" y="34"/>
                </a:cubicBezTo>
                <a:cubicBezTo>
                  <a:pt x="452" y="50"/>
                  <a:pt x="461" y="72"/>
                  <a:pt x="461" y="99"/>
                </a:cubicBezTo>
                <a:cubicBezTo>
                  <a:pt x="461" y="131"/>
                  <a:pt x="447" y="162"/>
                  <a:pt x="419" y="190"/>
                </a:cubicBezTo>
                <a:cubicBezTo>
                  <a:pt x="390" y="219"/>
                  <a:pt x="350" y="237"/>
                  <a:pt x="304" y="245"/>
                </a:cubicBezTo>
                <a:cubicBezTo>
                  <a:pt x="301" y="246"/>
                  <a:pt x="278" y="246"/>
                  <a:pt x="236" y="246"/>
                </a:cubicBezTo>
                <a:lnTo>
                  <a:pt x="175" y="246"/>
                </a:lnTo>
                <a:lnTo>
                  <a:pt x="156" y="323"/>
                </a:lnTo>
                <a:cubicBezTo>
                  <a:pt x="143" y="372"/>
                  <a:pt x="137" y="399"/>
                  <a:pt x="137" y="402"/>
                </a:cubicBezTo>
                <a:cubicBezTo>
                  <a:pt x="137" y="403"/>
                  <a:pt x="137" y="405"/>
                  <a:pt x="138" y="405"/>
                </a:cubicBezTo>
                <a:cubicBezTo>
                  <a:pt x="138" y="405"/>
                  <a:pt x="140" y="406"/>
                  <a:pt x="142" y="408"/>
                </a:cubicBezTo>
                <a:cubicBezTo>
                  <a:pt x="145" y="409"/>
                  <a:pt x="148" y="409"/>
                  <a:pt x="153" y="409"/>
                </a:cubicBezTo>
                <a:cubicBezTo>
                  <a:pt x="158" y="408"/>
                  <a:pt x="165" y="409"/>
                  <a:pt x="174" y="410"/>
                </a:cubicBezTo>
                <a:lnTo>
                  <a:pt x="194" y="410"/>
                </a:lnTo>
                <a:cubicBezTo>
                  <a:pt x="197" y="414"/>
                  <a:pt x="198" y="416"/>
                  <a:pt x="198" y="417"/>
                </a:cubicBezTo>
                <a:cubicBezTo>
                  <a:pt x="198" y="424"/>
                  <a:pt x="196" y="430"/>
                  <a:pt x="193" y="436"/>
                </a:cubicBezTo>
                <a:cubicBezTo>
                  <a:pt x="191" y="439"/>
                  <a:pt x="188" y="440"/>
                  <a:pt x="183" y="440"/>
                </a:cubicBezTo>
                <a:cubicBezTo>
                  <a:pt x="182" y="440"/>
                  <a:pt x="174" y="439"/>
                  <a:pt x="159" y="439"/>
                </a:cubicBezTo>
                <a:cubicBezTo>
                  <a:pt x="145" y="439"/>
                  <a:pt x="124" y="438"/>
                  <a:pt x="95" y="438"/>
                </a:cubicBezTo>
                <a:cubicBezTo>
                  <a:pt x="69" y="438"/>
                  <a:pt x="48" y="438"/>
                  <a:pt x="34" y="438"/>
                </a:cubicBezTo>
                <a:cubicBezTo>
                  <a:pt x="20" y="438"/>
                  <a:pt x="13" y="439"/>
                  <a:pt x="11" y="439"/>
                </a:cubicBezTo>
                <a:cubicBezTo>
                  <a:pt x="4" y="439"/>
                  <a:pt x="0" y="437"/>
                  <a:pt x="0" y="433"/>
                </a:cubicBezTo>
                <a:cubicBezTo>
                  <a:pt x="0" y="432"/>
                  <a:pt x="0" y="429"/>
                  <a:pt x="2" y="424"/>
                </a:cubicBezTo>
                <a:cubicBezTo>
                  <a:pt x="3" y="417"/>
                  <a:pt x="5" y="413"/>
                  <a:pt x="7" y="412"/>
                </a:cubicBezTo>
                <a:cubicBezTo>
                  <a:pt x="8" y="411"/>
                  <a:pt x="13" y="411"/>
                  <a:pt x="21" y="410"/>
                </a:cubicBezTo>
                <a:cubicBezTo>
                  <a:pt x="33" y="410"/>
                  <a:pt x="46" y="409"/>
                  <a:pt x="60" y="408"/>
                </a:cubicBezTo>
                <a:cubicBezTo>
                  <a:pt x="66" y="407"/>
                  <a:pt x="70" y="404"/>
                  <a:pt x="72" y="400"/>
                </a:cubicBezTo>
                <a:cubicBezTo>
                  <a:pt x="73" y="399"/>
                  <a:pt x="89" y="339"/>
                  <a:pt x="118" y="222"/>
                </a:cubicBezTo>
                <a:cubicBezTo>
                  <a:pt x="148" y="104"/>
                  <a:pt x="163" y="42"/>
                  <a:pt x="163" y="36"/>
                </a:cubicBezTo>
                <a:moveTo>
                  <a:pt x="393" y="83"/>
                </a:moveTo>
                <a:cubicBezTo>
                  <a:pt x="393" y="78"/>
                  <a:pt x="393" y="73"/>
                  <a:pt x="392" y="70"/>
                </a:cubicBezTo>
                <a:cubicBezTo>
                  <a:pt x="391" y="66"/>
                  <a:pt x="389" y="62"/>
                  <a:pt x="386" y="56"/>
                </a:cubicBezTo>
                <a:cubicBezTo>
                  <a:pt x="383" y="50"/>
                  <a:pt x="378" y="45"/>
                  <a:pt x="369" y="41"/>
                </a:cubicBezTo>
                <a:cubicBezTo>
                  <a:pt x="362" y="38"/>
                  <a:pt x="351" y="35"/>
                  <a:pt x="338" y="31"/>
                </a:cubicBezTo>
                <a:cubicBezTo>
                  <a:pt x="335" y="31"/>
                  <a:pt x="318" y="30"/>
                  <a:pt x="286" y="30"/>
                </a:cubicBezTo>
                <a:cubicBezTo>
                  <a:pt x="279" y="30"/>
                  <a:pt x="272" y="30"/>
                  <a:pt x="264" y="30"/>
                </a:cubicBezTo>
                <a:cubicBezTo>
                  <a:pt x="256" y="30"/>
                  <a:pt x="250" y="30"/>
                  <a:pt x="245" y="31"/>
                </a:cubicBezTo>
                <a:cubicBezTo>
                  <a:pt x="241" y="31"/>
                  <a:pt x="238" y="31"/>
                  <a:pt x="238" y="31"/>
                </a:cubicBezTo>
                <a:cubicBezTo>
                  <a:pt x="232" y="31"/>
                  <a:pt x="228" y="33"/>
                  <a:pt x="226" y="36"/>
                </a:cubicBezTo>
                <a:cubicBezTo>
                  <a:pt x="225" y="39"/>
                  <a:pt x="221" y="55"/>
                  <a:pt x="214" y="86"/>
                </a:cubicBezTo>
                <a:cubicBezTo>
                  <a:pt x="207" y="116"/>
                  <a:pt x="199" y="146"/>
                  <a:pt x="192" y="175"/>
                </a:cubicBezTo>
                <a:cubicBezTo>
                  <a:pt x="184" y="204"/>
                  <a:pt x="180" y="218"/>
                  <a:pt x="180" y="219"/>
                </a:cubicBezTo>
                <a:cubicBezTo>
                  <a:pt x="180" y="220"/>
                  <a:pt x="197" y="220"/>
                  <a:pt x="232" y="220"/>
                </a:cubicBezTo>
                <a:lnTo>
                  <a:pt x="240" y="220"/>
                </a:lnTo>
                <a:lnTo>
                  <a:pt x="254" y="220"/>
                </a:lnTo>
                <a:cubicBezTo>
                  <a:pt x="302" y="220"/>
                  <a:pt x="337" y="209"/>
                  <a:pt x="357" y="188"/>
                </a:cubicBezTo>
                <a:cubicBezTo>
                  <a:pt x="369" y="177"/>
                  <a:pt x="378" y="159"/>
                  <a:pt x="384" y="136"/>
                </a:cubicBezTo>
                <a:cubicBezTo>
                  <a:pt x="390" y="114"/>
                  <a:pt x="393" y="96"/>
                  <a:pt x="393" y="8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5419800" y="4276080"/>
            <a:ext cx="169920" cy="157680"/>
          </a:xfrm>
          <a:custGeom>
            <a:avLst/>
            <a:gdLst/>
            <a:ahLst/>
            <a:rect l="0" t="0" r="r" b="b"/>
            <a:pathLst>
              <a:path w="472" h="438">
                <a:moveTo>
                  <a:pt x="297" y="301"/>
                </a:moveTo>
                <a:cubicBezTo>
                  <a:pt x="289" y="301"/>
                  <a:pt x="284" y="298"/>
                  <a:pt x="284" y="293"/>
                </a:cubicBezTo>
                <a:cubicBezTo>
                  <a:pt x="284" y="291"/>
                  <a:pt x="285" y="286"/>
                  <a:pt x="287" y="277"/>
                </a:cubicBezTo>
                <a:cubicBezTo>
                  <a:pt x="290" y="269"/>
                  <a:pt x="291" y="261"/>
                  <a:pt x="291" y="255"/>
                </a:cubicBezTo>
                <a:cubicBezTo>
                  <a:pt x="291" y="241"/>
                  <a:pt x="286" y="233"/>
                  <a:pt x="277" y="230"/>
                </a:cubicBezTo>
                <a:cubicBezTo>
                  <a:pt x="268" y="227"/>
                  <a:pt x="247" y="226"/>
                  <a:pt x="214" y="226"/>
                </a:cubicBezTo>
                <a:lnTo>
                  <a:pt x="181" y="226"/>
                </a:lnTo>
                <a:cubicBezTo>
                  <a:pt x="180" y="227"/>
                  <a:pt x="173" y="256"/>
                  <a:pt x="158" y="314"/>
                </a:cubicBezTo>
                <a:cubicBezTo>
                  <a:pt x="144" y="373"/>
                  <a:pt x="136" y="403"/>
                  <a:pt x="136" y="404"/>
                </a:cubicBezTo>
                <a:cubicBezTo>
                  <a:pt x="136" y="406"/>
                  <a:pt x="139" y="407"/>
                  <a:pt x="143" y="407"/>
                </a:cubicBezTo>
                <a:cubicBezTo>
                  <a:pt x="148" y="407"/>
                  <a:pt x="165" y="407"/>
                  <a:pt x="195" y="408"/>
                </a:cubicBezTo>
                <a:cubicBezTo>
                  <a:pt x="236" y="408"/>
                  <a:pt x="262" y="408"/>
                  <a:pt x="275" y="407"/>
                </a:cubicBezTo>
                <a:cubicBezTo>
                  <a:pt x="288" y="406"/>
                  <a:pt x="301" y="403"/>
                  <a:pt x="314" y="398"/>
                </a:cubicBezTo>
                <a:cubicBezTo>
                  <a:pt x="335" y="392"/>
                  <a:pt x="352" y="380"/>
                  <a:pt x="366" y="363"/>
                </a:cubicBezTo>
                <a:cubicBezTo>
                  <a:pt x="379" y="345"/>
                  <a:pt x="395" y="317"/>
                  <a:pt x="411" y="278"/>
                </a:cubicBezTo>
                <a:cubicBezTo>
                  <a:pt x="416" y="269"/>
                  <a:pt x="418" y="264"/>
                  <a:pt x="420" y="263"/>
                </a:cubicBezTo>
                <a:cubicBezTo>
                  <a:pt x="423" y="262"/>
                  <a:pt x="426" y="262"/>
                  <a:pt x="429" y="262"/>
                </a:cubicBezTo>
                <a:cubicBezTo>
                  <a:pt x="438" y="262"/>
                  <a:pt x="442" y="265"/>
                  <a:pt x="442" y="270"/>
                </a:cubicBezTo>
                <a:cubicBezTo>
                  <a:pt x="397" y="379"/>
                  <a:pt x="374" y="434"/>
                  <a:pt x="372" y="436"/>
                </a:cubicBezTo>
                <a:cubicBezTo>
                  <a:pt x="370" y="437"/>
                  <a:pt x="309" y="438"/>
                  <a:pt x="187" y="438"/>
                </a:cubicBezTo>
                <a:lnTo>
                  <a:pt x="66" y="438"/>
                </a:lnTo>
                <a:cubicBezTo>
                  <a:pt x="22" y="438"/>
                  <a:pt x="0" y="435"/>
                  <a:pt x="0" y="431"/>
                </a:cubicBezTo>
                <a:cubicBezTo>
                  <a:pt x="0" y="430"/>
                  <a:pt x="1" y="427"/>
                  <a:pt x="2" y="422"/>
                </a:cubicBezTo>
                <a:cubicBezTo>
                  <a:pt x="4" y="415"/>
                  <a:pt x="6" y="411"/>
                  <a:pt x="7" y="410"/>
                </a:cubicBezTo>
                <a:cubicBezTo>
                  <a:pt x="9" y="409"/>
                  <a:pt x="14" y="409"/>
                  <a:pt x="22" y="408"/>
                </a:cubicBezTo>
                <a:cubicBezTo>
                  <a:pt x="34" y="408"/>
                  <a:pt x="46" y="407"/>
                  <a:pt x="61" y="406"/>
                </a:cubicBezTo>
                <a:cubicBezTo>
                  <a:pt x="67" y="405"/>
                  <a:pt x="71" y="402"/>
                  <a:pt x="73" y="398"/>
                </a:cubicBezTo>
                <a:cubicBezTo>
                  <a:pt x="74" y="396"/>
                  <a:pt x="89" y="336"/>
                  <a:pt x="118" y="218"/>
                </a:cubicBezTo>
                <a:cubicBezTo>
                  <a:pt x="148" y="99"/>
                  <a:pt x="163" y="39"/>
                  <a:pt x="163" y="37"/>
                </a:cubicBezTo>
                <a:cubicBezTo>
                  <a:pt x="163" y="34"/>
                  <a:pt x="162" y="33"/>
                  <a:pt x="161" y="33"/>
                </a:cubicBezTo>
                <a:cubicBezTo>
                  <a:pt x="157" y="32"/>
                  <a:pt x="146" y="31"/>
                  <a:pt x="127" y="30"/>
                </a:cubicBezTo>
                <a:lnTo>
                  <a:pt x="107" y="30"/>
                </a:lnTo>
                <a:cubicBezTo>
                  <a:pt x="104" y="27"/>
                  <a:pt x="103" y="26"/>
                  <a:pt x="103" y="25"/>
                </a:cubicBezTo>
                <a:cubicBezTo>
                  <a:pt x="103" y="24"/>
                  <a:pt x="103" y="20"/>
                  <a:pt x="104" y="14"/>
                </a:cubicBezTo>
                <a:cubicBezTo>
                  <a:pt x="106" y="6"/>
                  <a:pt x="108" y="2"/>
                  <a:pt x="111" y="0"/>
                </a:cubicBezTo>
                <a:lnTo>
                  <a:pt x="467" y="0"/>
                </a:lnTo>
                <a:cubicBezTo>
                  <a:pt x="470" y="2"/>
                  <a:pt x="472" y="4"/>
                  <a:pt x="472" y="7"/>
                </a:cubicBezTo>
                <a:cubicBezTo>
                  <a:pt x="472" y="9"/>
                  <a:pt x="469" y="33"/>
                  <a:pt x="463" y="79"/>
                </a:cubicBezTo>
                <a:cubicBezTo>
                  <a:pt x="458" y="126"/>
                  <a:pt x="455" y="149"/>
                  <a:pt x="454" y="151"/>
                </a:cubicBezTo>
                <a:cubicBezTo>
                  <a:pt x="453" y="154"/>
                  <a:pt x="449" y="155"/>
                  <a:pt x="441" y="155"/>
                </a:cubicBezTo>
                <a:lnTo>
                  <a:pt x="434" y="155"/>
                </a:lnTo>
                <a:cubicBezTo>
                  <a:pt x="431" y="153"/>
                  <a:pt x="429" y="150"/>
                  <a:pt x="429" y="147"/>
                </a:cubicBezTo>
                <a:lnTo>
                  <a:pt x="431" y="132"/>
                </a:lnTo>
                <a:cubicBezTo>
                  <a:pt x="432" y="122"/>
                  <a:pt x="433" y="110"/>
                  <a:pt x="433" y="98"/>
                </a:cubicBezTo>
                <a:cubicBezTo>
                  <a:pt x="433" y="85"/>
                  <a:pt x="432" y="74"/>
                  <a:pt x="429" y="66"/>
                </a:cubicBezTo>
                <a:cubicBezTo>
                  <a:pt x="426" y="57"/>
                  <a:pt x="422" y="51"/>
                  <a:pt x="416" y="46"/>
                </a:cubicBezTo>
                <a:cubicBezTo>
                  <a:pt x="411" y="41"/>
                  <a:pt x="404" y="38"/>
                  <a:pt x="394" y="36"/>
                </a:cubicBezTo>
                <a:cubicBezTo>
                  <a:pt x="384" y="33"/>
                  <a:pt x="374" y="32"/>
                  <a:pt x="364" y="31"/>
                </a:cubicBezTo>
                <a:cubicBezTo>
                  <a:pt x="354" y="30"/>
                  <a:pt x="340" y="30"/>
                  <a:pt x="323" y="30"/>
                </a:cubicBezTo>
                <a:lnTo>
                  <a:pt x="293" y="30"/>
                </a:lnTo>
                <a:cubicBezTo>
                  <a:pt x="255" y="30"/>
                  <a:pt x="235" y="31"/>
                  <a:pt x="233" y="32"/>
                </a:cubicBezTo>
                <a:cubicBezTo>
                  <a:pt x="231" y="33"/>
                  <a:pt x="230" y="34"/>
                  <a:pt x="229" y="37"/>
                </a:cubicBezTo>
                <a:cubicBezTo>
                  <a:pt x="229" y="39"/>
                  <a:pt x="222" y="65"/>
                  <a:pt x="208" y="117"/>
                </a:cubicBezTo>
                <a:cubicBezTo>
                  <a:pt x="195" y="169"/>
                  <a:pt x="189" y="195"/>
                  <a:pt x="188" y="196"/>
                </a:cubicBezTo>
                <a:cubicBezTo>
                  <a:pt x="198" y="196"/>
                  <a:pt x="208" y="196"/>
                  <a:pt x="219" y="196"/>
                </a:cubicBezTo>
                <a:lnTo>
                  <a:pt x="237" y="196"/>
                </a:lnTo>
                <a:cubicBezTo>
                  <a:pt x="265" y="196"/>
                  <a:pt x="284" y="193"/>
                  <a:pt x="295" y="187"/>
                </a:cubicBezTo>
                <a:cubicBezTo>
                  <a:pt x="306" y="180"/>
                  <a:pt x="315" y="163"/>
                  <a:pt x="324" y="135"/>
                </a:cubicBezTo>
                <a:cubicBezTo>
                  <a:pt x="326" y="128"/>
                  <a:pt x="327" y="124"/>
                  <a:pt x="328" y="123"/>
                </a:cubicBezTo>
                <a:cubicBezTo>
                  <a:pt x="329" y="122"/>
                  <a:pt x="332" y="122"/>
                  <a:pt x="339" y="121"/>
                </a:cubicBezTo>
                <a:cubicBezTo>
                  <a:pt x="341" y="121"/>
                  <a:pt x="343" y="121"/>
                  <a:pt x="344" y="121"/>
                </a:cubicBezTo>
                <a:cubicBezTo>
                  <a:pt x="345" y="121"/>
                  <a:pt x="346" y="121"/>
                  <a:pt x="347" y="122"/>
                </a:cubicBezTo>
                <a:cubicBezTo>
                  <a:pt x="348" y="122"/>
                  <a:pt x="348" y="123"/>
                  <a:pt x="348" y="123"/>
                </a:cubicBezTo>
                <a:cubicBezTo>
                  <a:pt x="348" y="123"/>
                  <a:pt x="349" y="123"/>
                  <a:pt x="350" y="125"/>
                </a:cubicBezTo>
                <a:cubicBezTo>
                  <a:pt x="351" y="127"/>
                  <a:pt x="351" y="128"/>
                  <a:pt x="352" y="128"/>
                </a:cubicBezTo>
                <a:lnTo>
                  <a:pt x="330" y="212"/>
                </a:lnTo>
                <a:cubicBezTo>
                  <a:pt x="316" y="269"/>
                  <a:pt x="309" y="298"/>
                  <a:pt x="307" y="299"/>
                </a:cubicBezTo>
                <a:cubicBezTo>
                  <a:pt x="306" y="300"/>
                  <a:pt x="303" y="301"/>
                  <a:pt x="297" y="30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5666400" y="434844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9" y="0"/>
                </a:lnTo>
                <a:cubicBezTo>
                  <a:pt x="425" y="4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4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7"/>
                </a:moveTo>
                <a:cubicBezTo>
                  <a:pt x="0" y="131"/>
                  <a:pt x="3" y="127"/>
                  <a:pt x="10" y="125"/>
                </a:cubicBezTo>
                <a:lnTo>
                  <a:pt x="419" y="125"/>
                </a:lnTo>
                <a:cubicBezTo>
                  <a:pt x="425" y="129"/>
                  <a:pt x="428" y="133"/>
                  <a:pt x="428" y="137"/>
                </a:cubicBezTo>
                <a:cubicBezTo>
                  <a:pt x="428" y="143"/>
                  <a:pt x="425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3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5960880" y="4086000"/>
            <a:ext cx="218160" cy="231480"/>
          </a:xfrm>
          <a:custGeom>
            <a:avLst/>
            <a:gdLst/>
            <a:ahLst/>
            <a:rect l="0" t="0" r="r" b="b"/>
            <a:pathLst>
              <a:path w="606" h="643">
                <a:moveTo>
                  <a:pt x="4" y="1"/>
                </a:moveTo>
                <a:cubicBezTo>
                  <a:pt x="5" y="1"/>
                  <a:pt x="97" y="0"/>
                  <a:pt x="279" y="0"/>
                </a:cubicBezTo>
                <a:lnTo>
                  <a:pt x="551" y="0"/>
                </a:lnTo>
                <a:lnTo>
                  <a:pt x="578" y="71"/>
                </a:lnTo>
                <a:cubicBezTo>
                  <a:pt x="582" y="84"/>
                  <a:pt x="587" y="97"/>
                  <a:pt x="592" y="110"/>
                </a:cubicBezTo>
                <a:cubicBezTo>
                  <a:pt x="596" y="123"/>
                  <a:pt x="600" y="133"/>
                  <a:pt x="603" y="139"/>
                </a:cubicBezTo>
                <a:cubicBezTo>
                  <a:pt x="605" y="146"/>
                  <a:pt x="606" y="150"/>
                  <a:pt x="606" y="150"/>
                </a:cubicBezTo>
                <a:lnTo>
                  <a:pt x="594" y="150"/>
                </a:lnTo>
                <a:lnTo>
                  <a:pt x="581" y="150"/>
                </a:lnTo>
                <a:cubicBezTo>
                  <a:pt x="571" y="123"/>
                  <a:pt x="555" y="101"/>
                  <a:pt x="534" y="83"/>
                </a:cubicBezTo>
                <a:cubicBezTo>
                  <a:pt x="513" y="65"/>
                  <a:pt x="489" y="52"/>
                  <a:pt x="464" y="44"/>
                </a:cubicBezTo>
                <a:cubicBezTo>
                  <a:pt x="441" y="36"/>
                  <a:pt x="415" y="31"/>
                  <a:pt x="386" y="29"/>
                </a:cubicBezTo>
                <a:cubicBezTo>
                  <a:pt x="356" y="27"/>
                  <a:pt x="309" y="26"/>
                  <a:pt x="245" y="26"/>
                </a:cubicBezTo>
                <a:lnTo>
                  <a:pt x="170" y="26"/>
                </a:lnTo>
                <a:cubicBezTo>
                  <a:pt x="112" y="26"/>
                  <a:pt x="83" y="26"/>
                  <a:pt x="83" y="26"/>
                </a:cubicBezTo>
                <a:cubicBezTo>
                  <a:pt x="84" y="28"/>
                  <a:pt x="119" y="76"/>
                  <a:pt x="189" y="171"/>
                </a:cubicBezTo>
                <a:cubicBezTo>
                  <a:pt x="258" y="266"/>
                  <a:pt x="293" y="314"/>
                  <a:pt x="293" y="315"/>
                </a:cubicBezTo>
                <a:cubicBezTo>
                  <a:pt x="296" y="319"/>
                  <a:pt x="296" y="322"/>
                  <a:pt x="295" y="325"/>
                </a:cubicBezTo>
                <a:lnTo>
                  <a:pt x="280" y="343"/>
                </a:lnTo>
                <a:cubicBezTo>
                  <a:pt x="270" y="355"/>
                  <a:pt x="255" y="372"/>
                  <a:pt x="235" y="395"/>
                </a:cubicBezTo>
                <a:cubicBezTo>
                  <a:pt x="215" y="418"/>
                  <a:pt x="196" y="441"/>
                  <a:pt x="177" y="464"/>
                </a:cubicBezTo>
                <a:lnTo>
                  <a:pt x="60" y="602"/>
                </a:lnTo>
                <a:cubicBezTo>
                  <a:pt x="60" y="603"/>
                  <a:pt x="107" y="603"/>
                  <a:pt x="198" y="603"/>
                </a:cubicBezTo>
                <a:cubicBezTo>
                  <a:pt x="209" y="603"/>
                  <a:pt x="225" y="603"/>
                  <a:pt x="245" y="603"/>
                </a:cubicBezTo>
                <a:cubicBezTo>
                  <a:pt x="266" y="603"/>
                  <a:pt x="281" y="603"/>
                  <a:pt x="290" y="604"/>
                </a:cubicBezTo>
                <a:cubicBezTo>
                  <a:pt x="364" y="604"/>
                  <a:pt x="422" y="598"/>
                  <a:pt x="465" y="586"/>
                </a:cubicBezTo>
                <a:cubicBezTo>
                  <a:pt x="507" y="575"/>
                  <a:pt x="541" y="549"/>
                  <a:pt x="566" y="510"/>
                </a:cubicBezTo>
                <a:cubicBezTo>
                  <a:pt x="570" y="502"/>
                  <a:pt x="575" y="492"/>
                  <a:pt x="581" y="478"/>
                </a:cubicBezTo>
                <a:lnTo>
                  <a:pt x="606" y="478"/>
                </a:lnTo>
                <a:lnTo>
                  <a:pt x="551" y="642"/>
                </a:lnTo>
                <a:lnTo>
                  <a:pt x="279" y="643"/>
                </a:lnTo>
                <a:cubicBezTo>
                  <a:pt x="98" y="643"/>
                  <a:pt x="6" y="642"/>
                  <a:pt x="4" y="641"/>
                </a:cubicBezTo>
                <a:cubicBezTo>
                  <a:pt x="2" y="641"/>
                  <a:pt x="0" y="639"/>
                  <a:pt x="0" y="636"/>
                </a:cubicBezTo>
                <a:cubicBezTo>
                  <a:pt x="0" y="634"/>
                  <a:pt x="14" y="617"/>
                  <a:pt x="40" y="586"/>
                </a:cubicBezTo>
                <a:cubicBezTo>
                  <a:pt x="69" y="551"/>
                  <a:pt x="97" y="519"/>
                  <a:pt x="123" y="488"/>
                </a:cubicBezTo>
                <a:lnTo>
                  <a:pt x="240" y="349"/>
                </a:lnTo>
                <a:cubicBezTo>
                  <a:pt x="240" y="349"/>
                  <a:pt x="200" y="294"/>
                  <a:pt x="121" y="185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6203160" y="4217400"/>
            <a:ext cx="46080" cy="109800"/>
          </a:xfrm>
          <a:custGeom>
            <a:avLst/>
            <a:gdLst/>
            <a:ahLst/>
            <a:rect l="0" t="0" r="r" b="b"/>
            <a:pathLst>
              <a:path w="128" h="305">
                <a:moveTo>
                  <a:pt x="74" y="27"/>
                </a:moveTo>
                <a:cubicBezTo>
                  <a:pt x="74" y="20"/>
                  <a:pt x="77" y="14"/>
                  <a:pt x="82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9" y="0"/>
                  <a:pt x="113" y="1"/>
                  <a:pt x="117" y="5"/>
                </a:cubicBezTo>
                <a:cubicBezTo>
                  <a:pt x="121" y="9"/>
                  <a:pt x="122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3"/>
                  <a:pt x="100" y="47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9"/>
                </a:moveTo>
                <a:cubicBezTo>
                  <a:pt x="0" y="167"/>
                  <a:pt x="1" y="162"/>
                  <a:pt x="4" y="155"/>
                </a:cubicBezTo>
                <a:cubicBezTo>
                  <a:pt x="7" y="148"/>
                  <a:pt x="10" y="141"/>
                  <a:pt x="15" y="132"/>
                </a:cubicBezTo>
                <a:cubicBezTo>
                  <a:pt x="19" y="124"/>
                  <a:pt x="26" y="116"/>
                  <a:pt x="35" y="109"/>
                </a:cubicBezTo>
                <a:cubicBezTo>
                  <a:pt x="43" y="102"/>
                  <a:pt x="53" y="99"/>
                  <a:pt x="62" y="99"/>
                </a:cubicBezTo>
                <a:cubicBezTo>
                  <a:pt x="74" y="99"/>
                  <a:pt x="84" y="102"/>
                  <a:pt x="91" y="109"/>
                </a:cubicBezTo>
                <a:cubicBezTo>
                  <a:pt x="99" y="116"/>
                  <a:pt x="103" y="126"/>
                  <a:pt x="104" y="138"/>
                </a:cubicBezTo>
                <a:cubicBezTo>
                  <a:pt x="104" y="143"/>
                  <a:pt x="102" y="151"/>
                  <a:pt x="97" y="163"/>
                </a:cubicBezTo>
                <a:cubicBezTo>
                  <a:pt x="93" y="175"/>
                  <a:pt x="87" y="191"/>
                  <a:pt x="79" y="211"/>
                </a:cubicBezTo>
                <a:cubicBezTo>
                  <a:pt x="71" y="231"/>
                  <a:pt x="65" y="248"/>
                  <a:pt x="60" y="262"/>
                </a:cubicBezTo>
                <a:cubicBezTo>
                  <a:pt x="59" y="268"/>
                  <a:pt x="58" y="273"/>
                  <a:pt x="58" y="276"/>
                </a:cubicBezTo>
                <a:cubicBezTo>
                  <a:pt x="58" y="284"/>
                  <a:pt x="60" y="288"/>
                  <a:pt x="66" y="288"/>
                </a:cubicBezTo>
                <a:cubicBezTo>
                  <a:pt x="68" y="288"/>
                  <a:pt x="71" y="287"/>
                  <a:pt x="74" y="286"/>
                </a:cubicBezTo>
                <a:cubicBezTo>
                  <a:pt x="77" y="285"/>
                  <a:pt x="81" y="283"/>
                  <a:pt x="85" y="280"/>
                </a:cubicBezTo>
                <a:cubicBezTo>
                  <a:pt x="89" y="277"/>
                  <a:pt x="93" y="271"/>
                  <a:pt x="97" y="264"/>
                </a:cubicBezTo>
                <a:cubicBezTo>
                  <a:pt x="101" y="257"/>
                  <a:pt x="106" y="248"/>
                  <a:pt x="109" y="237"/>
                </a:cubicBezTo>
                <a:cubicBezTo>
                  <a:pt x="110" y="234"/>
                  <a:pt x="111" y="232"/>
                  <a:pt x="111" y="231"/>
                </a:cubicBezTo>
                <a:cubicBezTo>
                  <a:pt x="112" y="230"/>
                  <a:pt x="115" y="230"/>
                  <a:pt x="119" y="230"/>
                </a:cubicBezTo>
                <a:cubicBezTo>
                  <a:pt x="125" y="230"/>
                  <a:pt x="128" y="232"/>
                  <a:pt x="128" y="235"/>
                </a:cubicBezTo>
                <a:cubicBezTo>
                  <a:pt x="128" y="237"/>
                  <a:pt x="127" y="242"/>
                  <a:pt x="124" y="249"/>
                </a:cubicBezTo>
                <a:cubicBezTo>
                  <a:pt x="121" y="256"/>
                  <a:pt x="118" y="263"/>
                  <a:pt x="113" y="272"/>
                </a:cubicBezTo>
                <a:cubicBezTo>
                  <a:pt x="108" y="280"/>
                  <a:pt x="100" y="288"/>
                  <a:pt x="91" y="295"/>
                </a:cubicBezTo>
                <a:cubicBezTo>
                  <a:pt x="83" y="302"/>
                  <a:pt x="73" y="305"/>
                  <a:pt x="63" y="305"/>
                </a:cubicBezTo>
                <a:cubicBezTo>
                  <a:pt x="54" y="305"/>
                  <a:pt x="45" y="302"/>
                  <a:pt x="37" y="296"/>
                </a:cubicBezTo>
                <a:cubicBezTo>
                  <a:pt x="28" y="289"/>
                  <a:pt x="24" y="279"/>
                  <a:pt x="24" y="266"/>
                </a:cubicBezTo>
                <a:cubicBezTo>
                  <a:pt x="24" y="261"/>
                  <a:pt x="25" y="256"/>
                  <a:pt x="26" y="251"/>
                </a:cubicBezTo>
                <a:cubicBezTo>
                  <a:pt x="28" y="247"/>
                  <a:pt x="34" y="230"/>
                  <a:pt x="46" y="200"/>
                </a:cubicBezTo>
                <a:cubicBezTo>
                  <a:pt x="57" y="169"/>
                  <a:pt x="64" y="151"/>
                  <a:pt x="66" y="145"/>
                </a:cubicBezTo>
                <a:cubicBezTo>
                  <a:pt x="67" y="139"/>
                  <a:pt x="68" y="133"/>
                  <a:pt x="69" y="127"/>
                </a:cubicBezTo>
                <a:cubicBezTo>
                  <a:pt x="69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5" y="131"/>
                </a:cubicBezTo>
                <a:cubicBezTo>
                  <a:pt x="28" y="141"/>
                  <a:pt x="22" y="154"/>
                  <a:pt x="18" y="169"/>
                </a:cubicBezTo>
                <a:cubicBezTo>
                  <a:pt x="18" y="170"/>
                  <a:pt x="17" y="170"/>
                  <a:pt x="17" y="171"/>
                </a:cubicBezTo>
                <a:lnTo>
                  <a:pt x="17" y="172"/>
                </a:lnTo>
                <a:lnTo>
                  <a:pt x="16" y="173"/>
                </a:lnTo>
                <a:cubicBezTo>
                  <a:pt x="15" y="173"/>
                  <a:pt x="15" y="173"/>
                  <a:pt x="14" y="173"/>
                </a:cubicBezTo>
                <a:cubicBezTo>
                  <a:pt x="14" y="173"/>
                  <a:pt x="13" y="173"/>
                  <a:pt x="12" y="173"/>
                </a:cubicBezTo>
                <a:cubicBezTo>
                  <a:pt x="12" y="173"/>
                  <a:pt x="10" y="173"/>
                  <a:pt x="9" y="173"/>
                </a:cubicBezTo>
                <a:lnTo>
                  <a:pt x="2" y="173"/>
                </a:lnTo>
                <a:cubicBezTo>
                  <a:pt x="1" y="172"/>
                  <a:pt x="0" y="170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6333480" y="4086000"/>
            <a:ext cx="9720" cy="231120"/>
          </a:xfrm>
          <a:custGeom>
            <a:avLst/>
            <a:gdLst/>
            <a:ahLst/>
            <a:rect l="0" t="0" r="r" b="b"/>
            <a:pathLst>
              <a:path w="27" h="642">
                <a:moveTo>
                  <a:pt x="13" y="642"/>
                </a:moveTo>
                <a:lnTo>
                  <a:pt x="12" y="642"/>
                </a:lnTo>
                <a:cubicBezTo>
                  <a:pt x="7" y="642"/>
                  <a:pt x="3" y="639"/>
                  <a:pt x="0" y="633"/>
                </a:cubicBezTo>
                <a:lnTo>
                  <a:pt x="0" y="321"/>
                </a:lnTo>
                <a:lnTo>
                  <a:pt x="1" y="9"/>
                </a:lnTo>
                <a:cubicBezTo>
                  <a:pt x="5" y="3"/>
                  <a:pt x="9" y="0"/>
                  <a:pt x="13" y="0"/>
                </a:cubicBezTo>
                <a:cubicBezTo>
                  <a:pt x="19" y="0"/>
                  <a:pt x="24" y="4"/>
                  <a:pt x="27" y="10"/>
                </a:cubicBezTo>
                <a:lnTo>
                  <a:pt x="27" y="633"/>
                </a:lnTo>
                <a:cubicBezTo>
                  <a:pt x="23" y="639"/>
                  <a:pt x="19" y="642"/>
                  <a:pt x="14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6375240" y="4157280"/>
            <a:ext cx="109800" cy="149760"/>
          </a:xfrm>
          <a:custGeom>
            <a:avLst/>
            <a:gdLst/>
            <a:ahLst/>
            <a:rect l="0" t="0" r="r" b="b"/>
            <a:pathLst>
              <a:path w="305" h="416">
                <a:moveTo>
                  <a:pt x="0" y="99"/>
                </a:moveTo>
                <a:cubicBezTo>
                  <a:pt x="0" y="93"/>
                  <a:pt x="3" y="83"/>
                  <a:pt x="9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-1"/>
                  <a:pt x="89" y="0"/>
                </a:cubicBezTo>
                <a:cubicBezTo>
                  <a:pt x="106" y="0"/>
                  <a:pt x="120" y="5"/>
                  <a:pt x="131" y="15"/>
                </a:cubicBezTo>
                <a:cubicBezTo>
                  <a:pt x="142" y="24"/>
                  <a:pt x="147" y="38"/>
                  <a:pt x="148" y="56"/>
                </a:cubicBezTo>
                <a:cubicBezTo>
                  <a:pt x="147" y="64"/>
                  <a:pt x="146" y="68"/>
                  <a:pt x="146" y="69"/>
                </a:cubicBezTo>
                <a:cubicBezTo>
                  <a:pt x="146" y="70"/>
                  <a:pt x="142" y="80"/>
                  <a:pt x="135" y="99"/>
                </a:cubicBezTo>
                <a:cubicBezTo>
                  <a:pt x="129" y="117"/>
                  <a:pt x="121" y="138"/>
                  <a:pt x="114" y="161"/>
                </a:cubicBezTo>
                <a:cubicBezTo>
                  <a:pt x="107" y="184"/>
                  <a:pt x="104" y="202"/>
                  <a:pt x="104" y="216"/>
                </a:cubicBezTo>
                <a:cubicBezTo>
                  <a:pt x="104" y="234"/>
                  <a:pt x="107" y="247"/>
                  <a:pt x="113" y="254"/>
                </a:cubicBezTo>
                <a:cubicBezTo>
                  <a:pt x="119" y="262"/>
                  <a:pt x="128" y="266"/>
                  <a:pt x="140" y="266"/>
                </a:cubicBezTo>
                <a:cubicBezTo>
                  <a:pt x="150" y="266"/>
                  <a:pt x="159" y="264"/>
                  <a:pt x="167" y="259"/>
                </a:cubicBezTo>
                <a:cubicBezTo>
                  <a:pt x="176" y="254"/>
                  <a:pt x="183" y="249"/>
                  <a:pt x="187" y="244"/>
                </a:cubicBezTo>
                <a:cubicBezTo>
                  <a:pt x="192" y="239"/>
                  <a:pt x="198" y="232"/>
                  <a:pt x="205" y="223"/>
                </a:cubicBezTo>
                <a:cubicBezTo>
                  <a:pt x="205" y="223"/>
                  <a:pt x="206" y="218"/>
                  <a:pt x="208" y="210"/>
                </a:cubicBezTo>
                <a:cubicBezTo>
                  <a:pt x="210" y="202"/>
                  <a:pt x="213" y="189"/>
                  <a:pt x="217" y="172"/>
                </a:cubicBezTo>
                <a:cubicBezTo>
                  <a:pt x="221" y="155"/>
                  <a:pt x="225" y="139"/>
                  <a:pt x="229" y="125"/>
                </a:cubicBezTo>
                <a:cubicBezTo>
                  <a:pt x="245" y="61"/>
                  <a:pt x="254" y="27"/>
                  <a:pt x="256" y="24"/>
                </a:cubicBezTo>
                <a:cubicBezTo>
                  <a:pt x="262" y="13"/>
                  <a:pt x="271" y="7"/>
                  <a:pt x="284" y="7"/>
                </a:cubicBezTo>
                <a:cubicBezTo>
                  <a:pt x="289" y="7"/>
                  <a:pt x="294" y="8"/>
                  <a:pt x="297" y="11"/>
                </a:cubicBezTo>
                <a:cubicBezTo>
                  <a:pt x="300" y="14"/>
                  <a:pt x="303" y="17"/>
                  <a:pt x="304" y="19"/>
                </a:cubicBezTo>
                <a:cubicBezTo>
                  <a:pt x="305" y="21"/>
                  <a:pt x="306" y="23"/>
                  <a:pt x="305" y="25"/>
                </a:cubicBezTo>
                <a:cubicBezTo>
                  <a:pt x="305" y="30"/>
                  <a:pt x="295" y="75"/>
                  <a:pt x="274" y="160"/>
                </a:cubicBezTo>
                <a:cubicBezTo>
                  <a:pt x="253" y="244"/>
                  <a:pt x="241" y="291"/>
                  <a:pt x="238" y="299"/>
                </a:cubicBezTo>
                <a:cubicBezTo>
                  <a:pt x="226" y="335"/>
                  <a:pt x="205" y="363"/>
                  <a:pt x="176" y="384"/>
                </a:cubicBezTo>
                <a:cubicBezTo>
                  <a:pt x="146" y="405"/>
                  <a:pt x="117" y="415"/>
                  <a:pt x="87" y="416"/>
                </a:cubicBezTo>
                <a:cubicBezTo>
                  <a:pt x="67" y="416"/>
                  <a:pt x="50" y="411"/>
                  <a:pt x="36" y="402"/>
                </a:cubicBezTo>
                <a:cubicBezTo>
                  <a:pt x="21" y="392"/>
                  <a:pt x="14" y="378"/>
                  <a:pt x="14" y="359"/>
                </a:cubicBezTo>
                <a:cubicBezTo>
                  <a:pt x="14" y="350"/>
                  <a:pt x="15" y="342"/>
                  <a:pt x="18" y="336"/>
                </a:cubicBezTo>
                <a:cubicBezTo>
                  <a:pt x="21" y="329"/>
                  <a:pt x="25" y="325"/>
                  <a:pt x="30" y="322"/>
                </a:cubicBezTo>
                <a:cubicBezTo>
                  <a:pt x="36" y="319"/>
                  <a:pt x="40" y="316"/>
                  <a:pt x="43" y="315"/>
                </a:cubicBezTo>
                <a:cubicBezTo>
                  <a:pt x="47" y="314"/>
                  <a:pt x="50" y="313"/>
                  <a:pt x="54" y="313"/>
                </a:cubicBezTo>
                <a:cubicBezTo>
                  <a:pt x="73" y="313"/>
                  <a:pt x="83" y="322"/>
                  <a:pt x="83" y="340"/>
                </a:cubicBezTo>
                <a:cubicBezTo>
                  <a:pt x="83" y="349"/>
                  <a:pt x="81" y="356"/>
                  <a:pt x="76" y="363"/>
                </a:cubicBezTo>
                <a:cubicBezTo>
                  <a:pt x="70" y="369"/>
                  <a:pt x="65" y="373"/>
                  <a:pt x="60" y="375"/>
                </a:cubicBezTo>
                <a:cubicBezTo>
                  <a:pt x="55" y="378"/>
                  <a:pt x="52" y="379"/>
                  <a:pt x="52" y="379"/>
                </a:cubicBezTo>
                <a:lnTo>
                  <a:pt x="50" y="379"/>
                </a:lnTo>
                <a:cubicBezTo>
                  <a:pt x="51" y="381"/>
                  <a:pt x="55" y="384"/>
                  <a:pt x="62" y="387"/>
                </a:cubicBezTo>
                <a:cubicBezTo>
                  <a:pt x="69" y="390"/>
                  <a:pt x="77" y="392"/>
                  <a:pt x="85" y="392"/>
                </a:cubicBezTo>
                <a:lnTo>
                  <a:pt x="90" y="392"/>
                </a:lnTo>
                <a:cubicBezTo>
                  <a:pt x="97" y="392"/>
                  <a:pt x="103" y="391"/>
                  <a:pt x="106" y="390"/>
                </a:cubicBezTo>
                <a:cubicBezTo>
                  <a:pt x="121" y="386"/>
                  <a:pt x="134" y="378"/>
                  <a:pt x="146" y="366"/>
                </a:cubicBezTo>
                <a:cubicBezTo>
                  <a:pt x="158" y="353"/>
                  <a:pt x="167" y="340"/>
                  <a:pt x="173" y="326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1" y="279"/>
                  <a:pt x="193" y="273"/>
                  <a:pt x="193" y="270"/>
                </a:cubicBezTo>
                <a:lnTo>
                  <a:pt x="189" y="272"/>
                </a:lnTo>
                <a:cubicBezTo>
                  <a:pt x="187" y="274"/>
                  <a:pt x="183" y="277"/>
                  <a:pt x="177" y="281"/>
                </a:cubicBezTo>
                <a:cubicBezTo>
                  <a:pt x="172" y="284"/>
                  <a:pt x="166" y="286"/>
                  <a:pt x="160" y="288"/>
                </a:cubicBezTo>
                <a:cubicBezTo>
                  <a:pt x="152" y="290"/>
                  <a:pt x="144" y="291"/>
                  <a:pt x="135" y="291"/>
                </a:cubicBezTo>
                <a:cubicBezTo>
                  <a:pt x="116" y="291"/>
                  <a:pt x="98" y="287"/>
                  <a:pt x="83" y="276"/>
                </a:cubicBezTo>
                <a:cubicBezTo>
                  <a:pt x="67" y="267"/>
                  <a:pt x="58" y="252"/>
                  <a:pt x="53" y="231"/>
                </a:cubicBezTo>
                <a:cubicBezTo>
                  <a:pt x="52" y="228"/>
                  <a:pt x="52" y="221"/>
                  <a:pt x="52" y="211"/>
                </a:cubicBezTo>
                <a:cubicBezTo>
                  <a:pt x="52" y="186"/>
                  <a:pt x="60" y="155"/>
                  <a:pt x="76" y="115"/>
                </a:cubicBezTo>
                <a:cubicBezTo>
                  <a:pt x="91" y="76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2"/>
                  <a:pt x="98" y="31"/>
                </a:cubicBezTo>
                <a:cubicBezTo>
                  <a:pt x="98" y="30"/>
                  <a:pt x="97" y="28"/>
                  <a:pt x="96" y="27"/>
                </a:cubicBezTo>
                <a:cubicBezTo>
                  <a:pt x="94" y="25"/>
                  <a:pt x="92" y="24"/>
                  <a:pt x="89" y="24"/>
                </a:cubicBezTo>
                <a:lnTo>
                  <a:pt x="86" y="24"/>
                </a:lnTo>
                <a:cubicBezTo>
                  <a:pt x="76" y="24"/>
                  <a:pt x="66" y="28"/>
                  <a:pt x="58" y="36"/>
                </a:cubicBezTo>
                <a:cubicBezTo>
                  <a:pt x="50" y="44"/>
                  <a:pt x="43" y="53"/>
                  <a:pt x="39" y="63"/>
                </a:cubicBezTo>
                <a:cubicBezTo>
                  <a:pt x="34" y="72"/>
                  <a:pt x="30" y="81"/>
                  <a:pt x="28" y="90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5"/>
                  <a:pt x="18" y="105"/>
                  <a:pt x="12" y="105"/>
                </a:cubicBezTo>
                <a:lnTo>
                  <a:pt x="3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6494040" y="4191840"/>
            <a:ext cx="51120" cy="104400"/>
          </a:xfrm>
          <a:custGeom>
            <a:avLst/>
            <a:gdLst/>
            <a:ahLst/>
            <a:rect l="0" t="0" r="r" b="b"/>
            <a:pathLst>
              <a:path w="142" h="290">
                <a:moveTo>
                  <a:pt x="4" y="110"/>
                </a:moveTo>
                <a:cubicBezTo>
                  <a:pt x="1" y="108"/>
                  <a:pt x="0" y="106"/>
                  <a:pt x="0" y="105"/>
                </a:cubicBezTo>
                <a:cubicBezTo>
                  <a:pt x="0" y="104"/>
                  <a:pt x="1" y="102"/>
                  <a:pt x="2" y="98"/>
                </a:cubicBezTo>
                <a:cubicBezTo>
                  <a:pt x="3" y="95"/>
                  <a:pt x="3" y="92"/>
                  <a:pt x="4" y="92"/>
                </a:cubicBezTo>
                <a:cubicBezTo>
                  <a:pt x="5" y="90"/>
                  <a:pt x="6" y="90"/>
                  <a:pt x="8" y="90"/>
                </a:cubicBezTo>
                <a:cubicBezTo>
                  <a:pt x="10" y="90"/>
                  <a:pt x="18" y="89"/>
                  <a:pt x="31" y="89"/>
                </a:cubicBezTo>
                <a:lnTo>
                  <a:pt x="55" y="89"/>
                </a:lnTo>
                <a:lnTo>
                  <a:pt x="64" y="53"/>
                </a:lnTo>
                <a:cubicBezTo>
                  <a:pt x="65" y="49"/>
                  <a:pt x="66" y="45"/>
                  <a:pt x="67" y="40"/>
                </a:cubicBezTo>
                <a:cubicBezTo>
                  <a:pt x="68" y="34"/>
                  <a:pt x="69" y="30"/>
                  <a:pt x="70" y="28"/>
                </a:cubicBezTo>
                <a:cubicBezTo>
                  <a:pt x="71" y="25"/>
                  <a:pt x="72" y="22"/>
                  <a:pt x="73" y="18"/>
                </a:cubicBezTo>
                <a:cubicBezTo>
                  <a:pt x="74" y="14"/>
                  <a:pt x="75" y="12"/>
                  <a:pt x="77" y="10"/>
                </a:cubicBezTo>
                <a:cubicBezTo>
                  <a:pt x="78" y="9"/>
                  <a:pt x="81" y="7"/>
                  <a:pt x="82" y="5"/>
                </a:cubicBezTo>
                <a:cubicBezTo>
                  <a:pt x="84" y="3"/>
                  <a:pt x="86" y="1"/>
                  <a:pt x="88" y="1"/>
                </a:cubicBezTo>
                <a:cubicBezTo>
                  <a:pt x="91" y="0"/>
                  <a:pt x="94" y="0"/>
                  <a:pt x="97" y="0"/>
                </a:cubicBezTo>
                <a:cubicBezTo>
                  <a:pt x="102" y="0"/>
                  <a:pt x="106" y="2"/>
                  <a:pt x="108" y="5"/>
                </a:cubicBezTo>
                <a:cubicBezTo>
                  <a:pt x="110" y="8"/>
                  <a:pt x="111" y="11"/>
                  <a:pt x="111" y="13"/>
                </a:cubicBezTo>
                <a:cubicBezTo>
                  <a:pt x="111" y="15"/>
                  <a:pt x="110" y="23"/>
                  <a:pt x="107" y="36"/>
                </a:cubicBezTo>
                <a:cubicBezTo>
                  <a:pt x="104" y="48"/>
                  <a:pt x="101" y="60"/>
                  <a:pt x="98" y="71"/>
                </a:cubicBezTo>
                <a:lnTo>
                  <a:pt x="93" y="88"/>
                </a:lnTo>
                <a:cubicBezTo>
                  <a:pt x="93" y="89"/>
                  <a:pt x="101" y="89"/>
                  <a:pt x="116" y="89"/>
                </a:cubicBezTo>
                <a:lnTo>
                  <a:pt x="139" y="89"/>
                </a:lnTo>
                <a:cubicBezTo>
                  <a:pt x="141" y="91"/>
                  <a:pt x="142" y="93"/>
                  <a:pt x="142" y="94"/>
                </a:cubicBezTo>
                <a:cubicBezTo>
                  <a:pt x="142" y="101"/>
                  <a:pt x="140" y="106"/>
                  <a:pt x="137" y="110"/>
                </a:cubicBezTo>
                <a:lnTo>
                  <a:pt x="88" y="110"/>
                </a:lnTo>
                <a:lnTo>
                  <a:pt x="71" y="176"/>
                </a:lnTo>
                <a:cubicBezTo>
                  <a:pt x="59" y="224"/>
                  <a:pt x="53" y="250"/>
                  <a:pt x="53" y="254"/>
                </a:cubicBezTo>
                <a:cubicBezTo>
                  <a:pt x="53" y="266"/>
                  <a:pt x="57" y="273"/>
                  <a:pt x="65" y="273"/>
                </a:cubicBezTo>
                <a:cubicBezTo>
                  <a:pt x="76" y="273"/>
                  <a:pt x="87" y="268"/>
                  <a:pt x="97" y="257"/>
                </a:cubicBezTo>
                <a:cubicBezTo>
                  <a:pt x="107" y="247"/>
                  <a:pt x="115" y="234"/>
                  <a:pt x="121" y="219"/>
                </a:cubicBezTo>
                <a:cubicBezTo>
                  <a:pt x="122" y="217"/>
                  <a:pt x="122" y="216"/>
                  <a:pt x="123" y="216"/>
                </a:cubicBezTo>
                <a:cubicBezTo>
                  <a:pt x="124" y="216"/>
                  <a:pt x="127" y="216"/>
                  <a:pt x="130" y="215"/>
                </a:cubicBezTo>
                <a:lnTo>
                  <a:pt x="132" y="215"/>
                </a:lnTo>
                <a:cubicBezTo>
                  <a:pt x="137" y="215"/>
                  <a:pt x="139" y="216"/>
                  <a:pt x="139" y="219"/>
                </a:cubicBezTo>
                <a:cubicBezTo>
                  <a:pt x="139" y="220"/>
                  <a:pt x="138" y="222"/>
                  <a:pt x="137" y="224"/>
                </a:cubicBezTo>
                <a:cubicBezTo>
                  <a:pt x="136" y="229"/>
                  <a:pt x="133" y="235"/>
                  <a:pt x="129" y="242"/>
                </a:cubicBezTo>
                <a:cubicBezTo>
                  <a:pt x="125" y="248"/>
                  <a:pt x="120" y="255"/>
                  <a:pt x="114" y="263"/>
                </a:cubicBezTo>
                <a:cubicBezTo>
                  <a:pt x="108" y="270"/>
                  <a:pt x="100" y="277"/>
                  <a:pt x="91" y="282"/>
                </a:cubicBezTo>
                <a:cubicBezTo>
                  <a:pt x="82" y="287"/>
                  <a:pt x="71" y="290"/>
                  <a:pt x="62" y="290"/>
                </a:cubicBezTo>
                <a:cubicBezTo>
                  <a:pt x="53" y="290"/>
                  <a:pt x="44" y="287"/>
                  <a:pt x="36" y="283"/>
                </a:cubicBezTo>
                <a:cubicBezTo>
                  <a:pt x="28" y="278"/>
                  <a:pt x="22" y="270"/>
                  <a:pt x="19" y="259"/>
                </a:cubicBezTo>
                <a:cubicBezTo>
                  <a:pt x="18" y="257"/>
                  <a:pt x="18" y="253"/>
                  <a:pt x="18" y="247"/>
                </a:cubicBezTo>
                <a:lnTo>
                  <a:pt x="18" y="239"/>
                </a:lnTo>
                <a:lnTo>
                  <a:pt x="33" y="175"/>
                </a:lnTo>
                <a:cubicBezTo>
                  <a:pt x="44" y="133"/>
                  <a:pt x="50" y="111"/>
                  <a:pt x="50" y="111"/>
                </a:cubicBezTo>
                <a:cubicBezTo>
                  <a:pt x="50" y="110"/>
                  <a:pt x="42" y="110"/>
                  <a:pt x="27" y="110"/>
                </a:cubicBezTo>
                <a:lnTo>
                  <a:pt x="4" y="11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6553440" y="4221720"/>
            <a:ext cx="67320" cy="74520"/>
          </a:xfrm>
          <a:custGeom>
            <a:avLst/>
            <a:gdLst/>
            <a:ahLst/>
            <a:rect l="0" t="0" r="r" b="b"/>
            <a:pathLst>
              <a:path w="187" h="207">
                <a:moveTo>
                  <a:pt x="0" y="71"/>
                </a:moveTo>
                <a:cubicBezTo>
                  <a:pt x="0" y="71"/>
                  <a:pt x="1" y="69"/>
                  <a:pt x="1" y="68"/>
                </a:cubicBezTo>
                <a:cubicBezTo>
                  <a:pt x="1" y="66"/>
                  <a:pt x="2" y="63"/>
                  <a:pt x="3" y="57"/>
                </a:cubicBezTo>
                <a:cubicBezTo>
                  <a:pt x="4" y="52"/>
                  <a:pt x="6" y="47"/>
                  <a:pt x="8" y="43"/>
                </a:cubicBezTo>
                <a:cubicBezTo>
                  <a:pt x="10" y="39"/>
                  <a:pt x="12" y="34"/>
                  <a:pt x="15" y="28"/>
                </a:cubicBezTo>
                <a:cubicBezTo>
                  <a:pt x="17" y="22"/>
                  <a:pt x="21" y="17"/>
                  <a:pt x="25" y="14"/>
                </a:cubicBezTo>
                <a:cubicBezTo>
                  <a:pt x="28" y="11"/>
                  <a:pt x="32" y="8"/>
                  <a:pt x="36" y="4"/>
                </a:cubicBezTo>
                <a:cubicBezTo>
                  <a:pt x="41" y="1"/>
                  <a:pt x="46" y="-1"/>
                  <a:pt x="51" y="0"/>
                </a:cubicBezTo>
                <a:cubicBezTo>
                  <a:pt x="60" y="0"/>
                  <a:pt x="68" y="2"/>
                  <a:pt x="75" y="6"/>
                </a:cubicBezTo>
                <a:cubicBezTo>
                  <a:pt x="81" y="9"/>
                  <a:pt x="86" y="12"/>
                  <a:pt x="89" y="16"/>
                </a:cubicBezTo>
                <a:cubicBezTo>
                  <a:pt x="91" y="19"/>
                  <a:pt x="93" y="22"/>
                  <a:pt x="94" y="25"/>
                </a:cubicBezTo>
                <a:cubicBezTo>
                  <a:pt x="94" y="26"/>
                  <a:pt x="95" y="27"/>
                  <a:pt x="95" y="27"/>
                </a:cubicBezTo>
                <a:cubicBezTo>
                  <a:pt x="95" y="27"/>
                  <a:pt x="96" y="26"/>
                  <a:pt x="99" y="24"/>
                </a:cubicBezTo>
                <a:cubicBezTo>
                  <a:pt x="113" y="8"/>
                  <a:pt x="130" y="1"/>
                  <a:pt x="149" y="1"/>
                </a:cubicBezTo>
                <a:lnTo>
                  <a:pt x="150" y="1"/>
                </a:lnTo>
                <a:cubicBezTo>
                  <a:pt x="165" y="1"/>
                  <a:pt x="176" y="7"/>
                  <a:pt x="183" y="19"/>
                </a:cubicBezTo>
                <a:cubicBezTo>
                  <a:pt x="185" y="25"/>
                  <a:pt x="187" y="30"/>
                  <a:pt x="187" y="36"/>
                </a:cubicBezTo>
                <a:cubicBezTo>
                  <a:pt x="187" y="45"/>
                  <a:pt x="185" y="52"/>
                  <a:pt x="181" y="58"/>
                </a:cubicBezTo>
                <a:cubicBezTo>
                  <a:pt x="177" y="64"/>
                  <a:pt x="173" y="68"/>
                  <a:pt x="169" y="69"/>
                </a:cubicBezTo>
                <a:cubicBezTo>
                  <a:pt x="165" y="71"/>
                  <a:pt x="161" y="71"/>
                  <a:pt x="158" y="71"/>
                </a:cubicBezTo>
                <a:cubicBezTo>
                  <a:pt x="151" y="71"/>
                  <a:pt x="147" y="69"/>
                  <a:pt x="143" y="66"/>
                </a:cubicBezTo>
                <a:cubicBezTo>
                  <a:pt x="139" y="63"/>
                  <a:pt x="138" y="57"/>
                  <a:pt x="138" y="52"/>
                </a:cubicBezTo>
                <a:cubicBezTo>
                  <a:pt x="138" y="37"/>
                  <a:pt x="146" y="28"/>
                  <a:pt x="163" y="23"/>
                </a:cubicBezTo>
                <a:cubicBezTo>
                  <a:pt x="156" y="19"/>
                  <a:pt x="151" y="17"/>
                  <a:pt x="147" y="17"/>
                </a:cubicBezTo>
                <a:cubicBezTo>
                  <a:pt x="130" y="17"/>
                  <a:pt x="114" y="28"/>
                  <a:pt x="100" y="50"/>
                </a:cubicBezTo>
                <a:cubicBezTo>
                  <a:pt x="97" y="55"/>
                  <a:pt x="95" y="60"/>
                  <a:pt x="93" y="66"/>
                </a:cubicBezTo>
                <a:cubicBezTo>
                  <a:pt x="92" y="72"/>
                  <a:pt x="86" y="92"/>
                  <a:pt x="78" y="127"/>
                </a:cubicBezTo>
                <a:cubicBezTo>
                  <a:pt x="67" y="169"/>
                  <a:pt x="62" y="192"/>
                  <a:pt x="60" y="194"/>
                </a:cubicBezTo>
                <a:cubicBezTo>
                  <a:pt x="56" y="203"/>
                  <a:pt x="50" y="207"/>
                  <a:pt x="40" y="207"/>
                </a:cubicBezTo>
                <a:cubicBezTo>
                  <a:pt x="37" y="207"/>
                  <a:pt x="33" y="206"/>
                  <a:pt x="31" y="204"/>
                </a:cubicBezTo>
                <a:cubicBezTo>
                  <a:pt x="29" y="202"/>
                  <a:pt x="27" y="200"/>
                  <a:pt x="26" y="198"/>
                </a:cubicBezTo>
                <a:cubicBezTo>
                  <a:pt x="25" y="197"/>
                  <a:pt x="25" y="195"/>
                  <a:pt x="25" y="194"/>
                </a:cubicBezTo>
                <a:cubicBezTo>
                  <a:pt x="25" y="190"/>
                  <a:pt x="31" y="164"/>
                  <a:pt x="43" y="116"/>
                </a:cubicBezTo>
                <a:cubicBezTo>
                  <a:pt x="55" y="68"/>
                  <a:pt x="61" y="40"/>
                  <a:pt x="61" y="35"/>
                </a:cubicBezTo>
                <a:cubicBezTo>
                  <a:pt x="61" y="23"/>
                  <a:pt x="57" y="17"/>
                  <a:pt x="50" y="17"/>
                </a:cubicBezTo>
                <a:cubicBezTo>
                  <a:pt x="43" y="17"/>
                  <a:pt x="38" y="21"/>
                  <a:pt x="33" y="30"/>
                </a:cubicBezTo>
                <a:cubicBezTo>
                  <a:pt x="29" y="38"/>
                  <a:pt x="25" y="47"/>
                  <a:pt x="22" y="57"/>
                </a:cubicBezTo>
                <a:cubicBezTo>
                  <a:pt x="20" y="68"/>
                  <a:pt x="17" y="74"/>
                  <a:pt x="16" y="75"/>
                </a:cubicBezTo>
                <a:cubicBezTo>
                  <a:pt x="16" y="75"/>
                  <a:pt x="13" y="75"/>
                  <a:pt x="9" y="75"/>
                </a:cubicBezTo>
                <a:lnTo>
                  <a:pt x="3" y="75"/>
                </a:lnTo>
                <a:cubicBezTo>
                  <a:pt x="1" y="74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6627240" y="4221720"/>
            <a:ext cx="86760" cy="74520"/>
          </a:xfrm>
          <a:custGeom>
            <a:avLst/>
            <a:gdLst/>
            <a:ahLst/>
            <a:rect l="0" t="0" r="r" b="b"/>
            <a:pathLst>
              <a:path w="241" h="207">
                <a:moveTo>
                  <a:pt x="0" y="71"/>
                </a:moveTo>
                <a:cubicBezTo>
                  <a:pt x="0" y="69"/>
                  <a:pt x="1" y="64"/>
                  <a:pt x="4" y="56"/>
                </a:cubicBezTo>
                <a:cubicBezTo>
                  <a:pt x="6" y="49"/>
                  <a:pt x="10" y="42"/>
                  <a:pt x="15" y="33"/>
                </a:cubicBezTo>
                <a:cubicBezTo>
                  <a:pt x="20" y="24"/>
                  <a:pt x="27" y="16"/>
                  <a:pt x="35" y="10"/>
                </a:cubicBezTo>
                <a:cubicBezTo>
                  <a:pt x="43" y="4"/>
                  <a:pt x="52" y="0"/>
                  <a:pt x="62" y="0"/>
                </a:cubicBezTo>
                <a:cubicBezTo>
                  <a:pt x="76" y="0"/>
                  <a:pt x="86" y="4"/>
                  <a:pt x="93" y="11"/>
                </a:cubicBezTo>
                <a:cubicBezTo>
                  <a:pt x="100" y="19"/>
                  <a:pt x="104" y="28"/>
                  <a:pt x="104" y="38"/>
                </a:cubicBezTo>
                <a:cubicBezTo>
                  <a:pt x="104" y="44"/>
                  <a:pt x="98" y="62"/>
                  <a:pt x="88" y="90"/>
                </a:cubicBezTo>
                <a:cubicBezTo>
                  <a:pt x="78" y="118"/>
                  <a:pt x="73" y="140"/>
                  <a:pt x="73" y="154"/>
                </a:cubicBezTo>
                <a:cubicBezTo>
                  <a:pt x="73" y="167"/>
                  <a:pt x="75" y="176"/>
                  <a:pt x="79" y="181"/>
                </a:cubicBezTo>
                <a:cubicBezTo>
                  <a:pt x="83" y="186"/>
                  <a:pt x="90" y="189"/>
                  <a:pt x="98" y="189"/>
                </a:cubicBezTo>
                <a:cubicBezTo>
                  <a:pt x="107" y="190"/>
                  <a:pt x="115" y="187"/>
                  <a:pt x="122" y="182"/>
                </a:cubicBezTo>
                <a:cubicBezTo>
                  <a:pt x="130" y="176"/>
                  <a:pt x="135" y="171"/>
                  <a:pt x="139" y="166"/>
                </a:cubicBezTo>
                <a:lnTo>
                  <a:pt x="144" y="159"/>
                </a:lnTo>
                <a:cubicBezTo>
                  <a:pt x="144" y="157"/>
                  <a:pt x="150" y="134"/>
                  <a:pt x="161" y="90"/>
                </a:cubicBezTo>
                <a:cubicBezTo>
                  <a:pt x="170" y="52"/>
                  <a:pt x="176" y="31"/>
                  <a:pt x="177" y="25"/>
                </a:cubicBezTo>
                <a:cubicBezTo>
                  <a:pt x="179" y="19"/>
                  <a:pt x="181" y="15"/>
                  <a:pt x="184" y="12"/>
                </a:cubicBezTo>
                <a:cubicBezTo>
                  <a:pt x="189" y="7"/>
                  <a:pt x="195" y="5"/>
                  <a:pt x="201" y="5"/>
                </a:cubicBezTo>
                <a:cubicBezTo>
                  <a:pt x="206" y="5"/>
                  <a:pt x="210" y="7"/>
                  <a:pt x="212" y="10"/>
                </a:cubicBezTo>
                <a:cubicBezTo>
                  <a:pt x="215" y="13"/>
                  <a:pt x="216" y="16"/>
                  <a:pt x="216" y="18"/>
                </a:cubicBezTo>
                <a:lnTo>
                  <a:pt x="181" y="164"/>
                </a:lnTo>
                <a:cubicBezTo>
                  <a:pt x="180" y="165"/>
                  <a:pt x="180" y="167"/>
                  <a:pt x="180" y="171"/>
                </a:cubicBezTo>
                <a:cubicBezTo>
                  <a:pt x="180" y="178"/>
                  <a:pt x="181" y="183"/>
                  <a:pt x="183" y="186"/>
                </a:cubicBezTo>
                <a:cubicBezTo>
                  <a:pt x="185" y="188"/>
                  <a:pt x="189" y="190"/>
                  <a:pt x="194" y="190"/>
                </a:cubicBezTo>
                <a:cubicBezTo>
                  <a:pt x="201" y="189"/>
                  <a:pt x="206" y="184"/>
                  <a:pt x="210" y="176"/>
                </a:cubicBezTo>
                <a:cubicBezTo>
                  <a:pt x="214" y="167"/>
                  <a:pt x="218" y="154"/>
                  <a:pt x="223" y="136"/>
                </a:cubicBezTo>
                <a:cubicBezTo>
                  <a:pt x="224" y="133"/>
                  <a:pt x="227" y="132"/>
                  <a:pt x="232" y="132"/>
                </a:cubicBezTo>
                <a:cubicBezTo>
                  <a:pt x="238" y="132"/>
                  <a:pt x="241" y="134"/>
                  <a:pt x="241" y="136"/>
                </a:cubicBezTo>
                <a:cubicBezTo>
                  <a:pt x="241" y="138"/>
                  <a:pt x="240" y="140"/>
                  <a:pt x="240" y="143"/>
                </a:cubicBezTo>
                <a:cubicBezTo>
                  <a:pt x="240" y="145"/>
                  <a:pt x="238" y="150"/>
                  <a:pt x="236" y="157"/>
                </a:cubicBezTo>
                <a:cubicBezTo>
                  <a:pt x="234" y="164"/>
                  <a:pt x="231" y="171"/>
                  <a:pt x="228" y="177"/>
                </a:cubicBezTo>
                <a:cubicBezTo>
                  <a:pt x="226" y="183"/>
                  <a:pt x="222" y="188"/>
                  <a:pt x="217" y="194"/>
                </a:cubicBezTo>
                <a:cubicBezTo>
                  <a:pt x="212" y="199"/>
                  <a:pt x="207" y="203"/>
                  <a:pt x="201" y="205"/>
                </a:cubicBezTo>
                <a:cubicBezTo>
                  <a:pt x="198" y="206"/>
                  <a:pt x="195" y="206"/>
                  <a:pt x="189" y="206"/>
                </a:cubicBezTo>
                <a:cubicBezTo>
                  <a:pt x="169" y="206"/>
                  <a:pt x="155" y="198"/>
                  <a:pt x="148" y="181"/>
                </a:cubicBezTo>
                <a:cubicBezTo>
                  <a:pt x="147" y="181"/>
                  <a:pt x="145" y="183"/>
                  <a:pt x="143" y="185"/>
                </a:cubicBezTo>
                <a:cubicBezTo>
                  <a:pt x="140" y="188"/>
                  <a:pt x="137" y="190"/>
                  <a:pt x="134" y="192"/>
                </a:cubicBezTo>
                <a:cubicBezTo>
                  <a:pt x="132" y="194"/>
                  <a:pt x="128" y="196"/>
                  <a:pt x="124" y="199"/>
                </a:cubicBezTo>
                <a:cubicBezTo>
                  <a:pt x="120" y="202"/>
                  <a:pt x="116" y="203"/>
                  <a:pt x="111" y="204"/>
                </a:cubicBezTo>
                <a:cubicBezTo>
                  <a:pt x="106" y="205"/>
                  <a:pt x="101" y="206"/>
                  <a:pt x="96" y="207"/>
                </a:cubicBezTo>
                <a:cubicBezTo>
                  <a:pt x="82" y="207"/>
                  <a:pt x="71" y="204"/>
                  <a:pt x="60" y="198"/>
                </a:cubicBezTo>
                <a:cubicBezTo>
                  <a:pt x="45" y="189"/>
                  <a:pt x="37" y="173"/>
                  <a:pt x="37" y="150"/>
                </a:cubicBezTo>
                <a:cubicBezTo>
                  <a:pt x="37" y="133"/>
                  <a:pt x="42" y="111"/>
                  <a:pt x="53" y="83"/>
                </a:cubicBezTo>
                <a:cubicBezTo>
                  <a:pt x="63" y="54"/>
                  <a:pt x="69" y="36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25"/>
                  <a:pt x="69" y="23"/>
                  <a:pt x="69" y="22"/>
                </a:cubicBezTo>
                <a:cubicBezTo>
                  <a:pt x="69" y="21"/>
                  <a:pt x="68" y="20"/>
                  <a:pt x="67" y="19"/>
                </a:cubicBezTo>
                <a:cubicBezTo>
                  <a:pt x="66" y="18"/>
                  <a:pt x="64" y="17"/>
                  <a:pt x="62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6"/>
                </a:cubicBezTo>
                <a:cubicBezTo>
                  <a:pt x="35" y="32"/>
                  <a:pt x="31" y="38"/>
                  <a:pt x="27" y="45"/>
                </a:cubicBezTo>
                <a:cubicBezTo>
                  <a:pt x="24" y="51"/>
                  <a:pt x="21" y="58"/>
                  <a:pt x="20" y="65"/>
                </a:cubicBezTo>
                <a:cubicBezTo>
                  <a:pt x="18" y="71"/>
                  <a:pt x="17" y="74"/>
                  <a:pt x="16" y="75"/>
                </a:cubicBezTo>
                <a:cubicBezTo>
                  <a:pt x="15" y="75"/>
                  <a:pt x="13" y="75"/>
                  <a:pt x="9" y="75"/>
                </a:cubicBezTo>
                <a:lnTo>
                  <a:pt x="2" y="75"/>
                </a:lnTo>
                <a:cubicBezTo>
                  <a:pt x="1" y="74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6723360" y="4221720"/>
            <a:ext cx="64080" cy="74520"/>
          </a:xfrm>
          <a:custGeom>
            <a:avLst/>
            <a:gdLst/>
            <a:ahLst/>
            <a:rect l="0" t="0" r="r" b="b"/>
            <a:pathLst>
              <a:path w="178" h="207">
                <a:moveTo>
                  <a:pt x="0" y="125"/>
                </a:moveTo>
                <a:cubicBezTo>
                  <a:pt x="0" y="108"/>
                  <a:pt x="3" y="92"/>
                  <a:pt x="9" y="78"/>
                </a:cubicBezTo>
                <a:cubicBezTo>
                  <a:pt x="15" y="64"/>
                  <a:pt x="22" y="51"/>
                  <a:pt x="31" y="42"/>
                </a:cubicBezTo>
                <a:cubicBezTo>
                  <a:pt x="40" y="32"/>
                  <a:pt x="50" y="25"/>
                  <a:pt x="62" y="18"/>
                </a:cubicBezTo>
                <a:cubicBezTo>
                  <a:pt x="74" y="12"/>
                  <a:pt x="84" y="7"/>
                  <a:pt x="94" y="4"/>
                </a:cubicBezTo>
                <a:cubicBezTo>
                  <a:pt x="104" y="1"/>
                  <a:pt x="114" y="0"/>
                  <a:pt x="123" y="0"/>
                </a:cubicBezTo>
                <a:lnTo>
                  <a:pt x="124" y="0"/>
                </a:lnTo>
                <a:cubicBezTo>
                  <a:pt x="138" y="0"/>
                  <a:pt x="150" y="3"/>
                  <a:pt x="160" y="10"/>
                </a:cubicBezTo>
                <a:cubicBezTo>
                  <a:pt x="170" y="17"/>
                  <a:pt x="175" y="27"/>
                  <a:pt x="175" y="40"/>
                </a:cubicBezTo>
                <a:cubicBezTo>
                  <a:pt x="175" y="68"/>
                  <a:pt x="158" y="86"/>
                  <a:pt x="124" y="94"/>
                </a:cubicBezTo>
                <a:cubicBezTo>
                  <a:pt x="109" y="98"/>
                  <a:pt x="89" y="100"/>
                  <a:pt x="62" y="100"/>
                </a:cubicBezTo>
                <a:cubicBezTo>
                  <a:pt x="51" y="100"/>
                  <a:pt x="45" y="101"/>
                  <a:pt x="45" y="101"/>
                </a:cubicBezTo>
                <a:cubicBezTo>
                  <a:pt x="45" y="102"/>
                  <a:pt x="44" y="107"/>
                  <a:pt x="42" y="117"/>
                </a:cubicBezTo>
                <a:cubicBezTo>
                  <a:pt x="41" y="127"/>
                  <a:pt x="40" y="136"/>
                  <a:pt x="39" y="144"/>
                </a:cubicBezTo>
                <a:cubicBezTo>
                  <a:pt x="39" y="158"/>
                  <a:pt x="42" y="169"/>
                  <a:pt x="49" y="177"/>
                </a:cubicBezTo>
                <a:cubicBezTo>
                  <a:pt x="55" y="185"/>
                  <a:pt x="65" y="190"/>
                  <a:pt x="78" y="190"/>
                </a:cubicBezTo>
                <a:cubicBezTo>
                  <a:pt x="91" y="190"/>
                  <a:pt x="105" y="187"/>
                  <a:pt x="121" y="181"/>
                </a:cubicBezTo>
                <a:cubicBezTo>
                  <a:pt x="136" y="175"/>
                  <a:pt x="150" y="165"/>
                  <a:pt x="162" y="151"/>
                </a:cubicBezTo>
                <a:cubicBezTo>
                  <a:pt x="165" y="148"/>
                  <a:pt x="167" y="147"/>
                  <a:pt x="168" y="147"/>
                </a:cubicBezTo>
                <a:cubicBezTo>
                  <a:pt x="169" y="147"/>
                  <a:pt x="171" y="148"/>
                  <a:pt x="174" y="151"/>
                </a:cubicBezTo>
                <a:cubicBezTo>
                  <a:pt x="176" y="154"/>
                  <a:pt x="178" y="156"/>
                  <a:pt x="178" y="157"/>
                </a:cubicBezTo>
                <a:cubicBezTo>
                  <a:pt x="179" y="159"/>
                  <a:pt x="177" y="161"/>
                  <a:pt x="174" y="164"/>
                </a:cubicBezTo>
                <a:cubicBezTo>
                  <a:pt x="171" y="168"/>
                  <a:pt x="167" y="172"/>
                  <a:pt x="161" y="177"/>
                </a:cubicBezTo>
                <a:cubicBezTo>
                  <a:pt x="154" y="181"/>
                  <a:pt x="148" y="186"/>
                  <a:pt x="140" y="191"/>
                </a:cubicBezTo>
                <a:cubicBezTo>
                  <a:pt x="132" y="195"/>
                  <a:pt x="122" y="199"/>
                  <a:pt x="111" y="202"/>
                </a:cubicBezTo>
                <a:cubicBezTo>
                  <a:pt x="100" y="205"/>
                  <a:pt x="88" y="207"/>
                  <a:pt x="77" y="207"/>
                </a:cubicBezTo>
                <a:cubicBezTo>
                  <a:pt x="52" y="207"/>
                  <a:pt x="33" y="199"/>
                  <a:pt x="20" y="183"/>
                </a:cubicBezTo>
                <a:cubicBezTo>
                  <a:pt x="7" y="167"/>
                  <a:pt x="1" y="147"/>
                  <a:pt x="0" y="125"/>
                </a:cubicBezTo>
                <a:moveTo>
                  <a:pt x="153" y="40"/>
                </a:moveTo>
                <a:cubicBezTo>
                  <a:pt x="151" y="25"/>
                  <a:pt x="141" y="17"/>
                  <a:pt x="122" y="17"/>
                </a:cubicBezTo>
                <a:cubicBezTo>
                  <a:pt x="112" y="17"/>
                  <a:pt x="103" y="19"/>
                  <a:pt x="94" y="23"/>
                </a:cubicBezTo>
                <a:cubicBezTo>
                  <a:pt x="86" y="27"/>
                  <a:pt x="79" y="33"/>
                  <a:pt x="74" y="39"/>
                </a:cubicBezTo>
                <a:cubicBezTo>
                  <a:pt x="69" y="45"/>
                  <a:pt x="63" y="51"/>
                  <a:pt x="60" y="57"/>
                </a:cubicBezTo>
                <a:cubicBezTo>
                  <a:pt x="56" y="65"/>
                  <a:pt x="54" y="70"/>
                  <a:pt x="52" y="75"/>
                </a:cubicBezTo>
                <a:cubicBezTo>
                  <a:pt x="51" y="79"/>
                  <a:pt x="50" y="82"/>
                  <a:pt x="50" y="83"/>
                </a:cubicBezTo>
                <a:cubicBezTo>
                  <a:pt x="50" y="84"/>
                  <a:pt x="53" y="84"/>
                  <a:pt x="59" y="84"/>
                </a:cubicBezTo>
                <a:cubicBezTo>
                  <a:pt x="94" y="84"/>
                  <a:pt x="118" y="80"/>
                  <a:pt x="132" y="73"/>
                </a:cubicBezTo>
                <a:cubicBezTo>
                  <a:pt x="146" y="66"/>
                  <a:pt x="152" y="54"/>
                  <a:pt x="153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6801120" y="4242240"/>
            <a:ext cx="32760" cy="77760"/>
          </a:xfrm>
          <a:custGeom>
            <a:avLst/>
            <a:gdLst/>
            <a:ahLst/>
            <a:rect l="0" t="0" r="r" b="b"/>
            <a:pathLst>
              <a:path w="91" h="216">
                <a:moveTo>
                  <a:pt x="52" y="19"/>
                </a:moveTo>
                <a:cubicBezTo>
                  <a:pt x="52" y="14"/>
                  <a:pt x="55" y="10"/>
                  <a:pt x="59" y="6"/>
                </a:cubicBezTo>
                <a:cubicBezTo>
                  <a:pt x="63" y="2"/>
                  <a:pt x="68" y="0"/>
                  <a:pt x="73" y="0"/>
                </a:cubicBezTo>
                <a:cubicBezTo>
                  <a:pt x="77" y="0"/>
                  <a:pt x="80" y="1"/>
                  <a:pt x="83" y="4"/>
                </a:cubicBezTo>
                <a:cubicBezTo>
                  <a:pt x="85" y="6"/>
                  <a:pt x="87" y="9"/>
                  <a:pt x="87" y="13"/>
                </a:cubicBezTo>
                <a:cubicBezTo>
                  <a:pt x="87" y="18"/>
                  <a:pt x="85" y="23"/>
                  <a:pt x="81" y="27"/>
                </a:cubicBezTo>
                <a:cubicBezTo>
                  <a:pt x="76" y="31"/>
                  <a:pt x="72" y="33"/>
                  <a:pt x="66" y="33"/>
                </a:cubicBezTo>
                <a:cubicBezTo>
                  <a:pt x="63" y="33"/>
                  <a:pt x="60" y="32"/>
                  <a:pt x="57" y="30"/>
                </a:cubicBezTo>
                <a:cubicBezTo>
                  <a:pt x="55" y="28"/>
                  <a:pt x="52" y="24"/>
                  <a:pt x="52" y="19"/>
                </a:cubicBezTo>
                <a:moveTo>
                  <a:pt x="0" y="120"/>
                </a:moveTo>
                <a:cubicBezTo>
                  <a:pt x="0" y="118"/>
                  <a:pt x="1" y="115"/>
                  <a:pt x="3" y="110"/>
                </a:cubicBezTo>
                <a:cubicBezTo>
                  <a:pt x="5" y="105"/>
                  <a:pt x="7" y="99"/>
                  <a:pt x="10" y="93"/>
                </a:cubicBezTo>
                <a:cubicBezTo>
                  <a:pt x="13" y="87"/>
                  <a:pt x="18" y="82"/>
                  <a:pt x="24" y="77"/>
                </a:cubicBezTo>
                <a:cubicBezTo>
                  <a:pt x="31" y="72"/>
                  <a:pt x="37" y="70"/>
                  <a:pt x="44" y="70"/>
                </a:cubicBezTo>
                <a:cubicBezTo>
                  <a:pt x="52" y="70"/>
                  <a:pt x="60" y="72"/>
                  <a:pt x="65" y="77"/>
                </a:cubicBezTo>
                <a:cubicBezTo>
                  <a:pt x="71" y="82"/>
                  <a:pt x="74" y="89"/>
                  <a:pt x="74" y="97"/>
                </a:cubicBezTo>
                <a:cubicBezTo>
                  <a:pt x="74" y="101"/>
                  <a:pt x="73" y="107"/>
                  <a:pt x="70" y="115"/>
                </a:cubicBezTo>
                <a:cubicBezTo>
                  <a:pt x="67" y="123"/>
                  <a:pt x="62" y="135"/>
                  <a:pt x="57" y="150"/>
                </a:cubicBezTo>
                <a:cubicBezTo>
                  <a:pt x="50" y="164"/>
                  <a:pt x="46" y="176"/>
                  <a:pt x="42" y="186"/>
                </a:cubicBezTo>
                <a:cubicBezTo>
                  <a:pt x="41" y="191"/>
                  <a:pt x="41" y="194"/>
                  <a:pt x="41" y="196"/>
                </a:cubicBezTo>
                <a:cubicBezTo>
                  <a:pt x="41" y="202"/>
                  <a:pt x="43" y="204"/>
                  <a:pt x="46" y="204"/>
                </a:cubicBezTo>
                <a:cubicBezTo>
                  <a:pt x="48" y="204"/>
                  <a:pt x="50" y="204"/>
                  <a:pt x="52" y="203"/>
                </a:cubicBezTo>
                <a:cubicBezTo>
                  <a:pt x="55" y="203"/>
                  <a:pt x="58" y="201"/>
                  <a:pt x="61" y="199"/>
                </a:cubicBezTo>
                <a:cubicBezTo>
                  <a:pt x="63" y="197"/>
                  <a:pt x="66" y="193"/>
                  <a:pt x="69" y="188"/>
                </a:cubicBezTo>
                <a:cubicBezTo>
                  <a:pt x="72" y="183"/>
                  <a:pt x="75" y="176"/>
                  <a:pt x="77" y="169"/>
                </a:cubicBezTo>
                <a:cubicBezTo>
                  <a:pt x="78" y="166"/>
                  <a:pt x="79" y="165"/>
                  <a:pt x="79" y="164"/>
                </a:cubicBezTo>
                <a:cubicBezTo>
                  <a:pt x="79" y="164"/>
                  <a:pt x="81" y="164"/>
                  <a:pt x="84" y="164"/>
                </a:cubicBezTo>
                <a:cubicBezTo>
                  <a:pt x="89" y="164"/>
                  <a:pt x="91" y="165"/>
                  <a:pt x="91" y="167"/>
                </a:cubicBezTo>
                <a:cubicBezTo>
                  <a:pt x="91" y="169"/>
                  <a:pt x="90" y="172"/>
                  <a:pt x="88" y="177"/>
                </a:cubicBezTo>
                <a:cubicBezTo>
                  <a:pt x="86" y="182"/>
                  <a:pt x="83" y="187"/>
                  <a:pt x="80" y="193"/>
                </a:cubicBezTo>
                <a:cubicBezTo>
                  <a:pt x="76" y="199"/>
                  <a:pt x="72" y="204"/>
                  <a:pt x="65" y="209"/>
                </a:cubicBezTo>
                <a:cubicBezTo>
                  <a:pt x="59" y="214"/>
                  <a:pt x="52" y="216"/>
                  <a:pt x="45" y="216"/>
                </a:cubicBezTo>
                <a:cubicBezTo>
                  <a:pt x="38" y="216"/>
                  <a:pt x="31" y="214"/>
                  <a:pt x="26" y="209"/>
                </a:cubicBezTo>
                <a:cubicBezTo>
                  <a:pt x="20" y="205"/>
                  <a:pt x="17" y="198"/>
                  <a:pt x="17" y="189"/>
                </a:cubicBezTo>
                <a:cubicBezTo>
                  <a:pt x="17" y="185"/>
                  <a:pt x="17" y="182"/>
                  <a:pt x="18" y="179"/>
                </a:cubicBezTo>
                <a:cubicBezTo>
                  <a:pt x="19" y="175"/>
                  <a:pt x="24" y="163"/>
                  <a:pt x="32" y="141"/>
                </a:cubicBezTo>
                <a:cubicBezTo>
                  <a:pt x="40" y="120"/>
                  <a:pt x="45" y="107"/>
                  <a:pt x="46" y="102"/>
                </a:cubicBezTo>
                <a:cubicBezTo>
                  <a:pt x="47" y="98"/>
                  <a:pt x="48" y="94"/>
                  <a:pt x="48" y="90"/>
                </a:cubicBezTo>
                <a:cubicBezTo>
                  <a:pt x="48" y="85"/>
                  <a:pt x="47" y="82"/>
                  <a:pt x="43" y="82"/>
                </a:cubicBezTo>
                <a:lnTo>
                  <a:pt x="42" y="82"/>
                </a:lnTo>
                <a:cubicBezTo>
                  <a:pt x="36" y="82"/>
                  <a:pt x="30" y="86"/>
                  <a:pt x="25" y="93"/>
                </a:cubicBezTo>
                <a:cubicBezTo>
                  <a:pt x="19" y="100"/>
                  <a:pt x="15" y="109"/>
                  <a:pt x="13" y="120"/>
                </a:cubicBezTo>
                <a:cubicBezTo>
                  <a:pt x="12" y="120"/>
                  <a:pt x="12" y="120"/>
                  <a:pt x="12" y="121"/>
                </a:cubicBezTo>
                <a:lnTo>
                  <a:pt x="12" y="122"/>
                </a:lnTo>
                <a:lnTo>
                  <a:pt x="11" y="122"/>
                </a:lnTo>
                <a:cubicBezTo>
                  <a:pt x="10" y="122"/>
                  <a:pt x="10" y="122"/>
                  <a:pt x="10" y="122"/>
                </a:cubicBezTo>
                <a:lnTo>
                  <a:pt x="9" y="122"/>
                </a:lnTo>
                <a:cubicBezTo>
                  <a:pt x="8" y="122"/>
                  <a:pt x="7" y="122"/>
                  <a:pt x="6" y="122"/>
                </a:cubicBezTo>
                <a:lnTo>
                  <a:pt x="2" y="122"/>
                </a:lnTo>
                <a:cubicBezTo>
                  <a:pt x="0" y="121"/>
                  <a:pt x="0" y="120"/>
                  <a:pt x="0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6928920" y="4196880"/>
            <a:ext cx="141120" cy="9720"/>
          </a:xfrm>
          <a:custGeom>
            <a:avLst/>
            <a:gdLst/>
            <a:ahLst/>
            <a:rect l="0" t="0" r="r" b="b"/>
            <a:pathLst>
              <a:path w="392" h="27">
                <a:moveTo>
                  <a:pt x="0" y="22"/>
                </a:moveTo>
                <a:cubicBezTo>
                  <a:pt x="0" y="22"/>
                  <a:pt x="0" y="20"/>
                  <a:pt x="0" y="14"/>
                </a:cubicBezTo>
                <a:cubicBezTo>
                  <a:pt x="0" y="8"/>
                  <a:pt x="3" y="3"/>
                  <a:pt x="9" y="0"/>
                </a:cubicBezTo>
                <a:lnTo>
                  <a:pt x="383" y="0"/>
                </a:lnTo>
                <a:cubicBezTo>
                  <a:pt x="389" y="4"/>
                  <a:pt x="392" y="9"/>
                  <a:pt x="392" y="14"/>
                </a:cubicBezTo>
                <a:cubicBezTo>
                  <a:pt x="392" y="19"/>
                  <a:pt x="389" y="23"/>
                  <a:pt x="383" y="27"/>
                </a:cubicBezTo>
                <a:lnTo>
                  <a:pt x="9" y="27"/>
                </a:lnTo>
                <a:cubicBezTo>
                  <a:pt x="3" y="24"/>
                  <a:pt x="0" y="20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7145280" y="415728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99"/>
                </a:moveTo>
                <a:cubicBezTo>
                  <a:pt x="0" y="93"/>
                  <a:pt x="4" y="83"/>
                  <a:pt x="10" y="68"/>
                </a:cubicBezTo>
                <a:cubicBezTo>
                  <a:pt x="16" y="54"/>
                  <a:pt x="27" y="39"/>
                  <a:pt x="41" y="23"/>
                </a:cubicBezTo>
                <a:cubicBezTo>
                  <a:pt x="55" y="7"/>
                  <a:pt x="72" y="-1"/>
                  <a:pt x="89" y="0"/>
                </a:cubicBezTo>
                <a:cubicBezTo>
                  <a:pt x="107" y="0"/>
                  <a:pt x="121" y="5"/>
                  <a:pt x="132" y="15"/>
                </a:cubicBezTo>
                <a:cubicBezTo>
                  <a:pt x="142" y="24"/>
                  <a:pt x="148" y="38"/>
                  <a:pt x="148" y="56"/>
                </a:cubicBezTo>
                <a:cubicBezTo>
                  <a:pt x="147" y="64"/>
                  <a:pt x="147" y="68"/>
                  <a:pt x="146" y="69"/>
                </a:cubicBezTo>
                <a:cubicBezTo>
                  <a:pt x="146" y="70"/>
                  <a:pt x="143" y="80"/>
                  <a:pt x="136" y="99"/>
                </a:cubicBezTo>
                <a:cubicBezTo>
                  <a:pt x="129" y="117"/>
                  <a:pt x="122" y="138"/>
                  <a:pt x="115" y="161"/>
                </a:cubicBezTo>
                <a:cubicBezTo>
                  <a:pt x="108" y="184"/>
                  <a:pt x="104" y="202"/>
                  <a:pt x="105" y="216"/>
                </a:cubicBezTo>
                <a:cubicBezTo>
                  <a:pt x="105" y="234"/>
                  <a:pt x="108" y="247"/>
                  <a:pt x="114" y="254"/>
                </a:cubicBezTo>
                <a:cubicBezTo>
                  <a:pt x="120" y="262"/>
                  <a:pt x="129" y="266"/>
                  <a:pt x="141" y="266"/>
                </a:cubicBezTo>
                <a:cubicBezTo>
                  <a:pt x="150" y="266"/>
                  <a:pt x="160" y="264"/>
                  <a:pt x="168" y="259"/>
                </a:cubicBezTo>
                <a:cubicBezTo>
                  <a:pt x="177" y="254"/>
                  <a:pt x="183" y="249"/>
                  <a:pt x="188" y="244"/>
                </a:cubicBezTo>
                <a:cubicBezTo>
                  <a:pt x="193" y="239"/>
                  <a:pt x="199" y="232"/>
                  <a:pt x="205" y="223"/>
                </a:cubicBezTo>
                <a:cubicBezTo>
                  <a:pt x="205" y="223"/>
                  <a:pt x="207" y="218"/>
                  <a:pt x="209" y="210"/>
                </a:cubicBezTo>
                <a:cubicBezTo>
                  <a:pt x="211" y="202"/>
                  <a:pt x="214" y="189"/>
                  <a:pt x="218" y="172"/>
                </a:cubicBezTo>
                <a:cubicBezTo>
                  <a:pt x="221" y="155"/>
                  <a:pt x="226" y="139"/>
                  <a:pt x="230" y="125"/>
                </a:cubicBezTo>
                <a:cubicBezTo>
                  <a:pt x="246" y="61"/>
                  <a:pt x="255" y="27"/>
                  <a:pt x="257" y="24"/>
                </a:cubicBezTo>
                <a:cubicBezTo>
                  <a:pt x="262" y="13"/>
                  <a:pt x="272" y="7"/>
                  <a:pt x="284" y="7"/>
                </a:cubicBezTo>
                <a:cubicBezTo>
                  <a:pt x="290" y="7"/>
                  <a:pt x="294" y="8"/>
                  <a:pt x="298" y="11"/>
                </a:cubicBezTo>
                <a:cubicBezTo>
                  <a:pt x="301" y="14"/>
                  <a:pt x="304" y="17"/>
                  <a:pt x="305" y="19"/>
                </a:cubicBezTo>
                <a:cubicBezTo>
                  <a:pt x="306" y="21"/>
                  <a:pt x="307" y="23"/>
                  <a:pt x="306" y="25"/>
                </a:cubicBezTo>
                <a:cubicBezTo>
                  <a:pt x="306" y="30"/>
                  <a:pt x="296" y="75"/>
                  <a:pt x="275" y="160"/>
                </a:cubicBezTo>
                <a:cubicBezTo>
                  <a:pt x="254" y="244"/>
                  <a:pt x="242" y="291"/>
                  <a:pt x="239" y="299"/>
                </a:cubicBezTo>
                <a:cubicBezTo>
                  <a:pt x="227" y="335"/>
                  <a:pt x="206" y="363"/>
                  <a:pt x="177" y="384"/>
                </a:cubicBezTo>
                <a:cubicBezTo>
                  <a:pt x="147" y="405"/>
                  <a:pt x="118" y="415"/>
                  <a:pt x="88" y="416"/>
                </a:cubicBezTo>
                <a:cubicBezTo>
                  <a:pt x="69" y="416"/>
                  <a:pt x="51" y="411"/>
                  <a:pt x="36" y="402"/>
                </a:cubicBezTo>
                <a:cubicBezTo>
                  <a:pt x="22" y="392"/>
                  <a:pt x="15" y="378"/>
                  <a:pt x="15" y="359"/>
                </a:cubicBezTo>
                <a:cubicBezTo>
                  <a:pt x="15" y="350"/>
                  <a:pt x="16" y="342"/>
                  <a:pt x="19" y="336"/>
                </a:cubicBezTo>
                <a:cubicBezTo>
                  <a:pt x="22" y="329"/>
                  <a:pt x="26" y="325"/>
                  <a:pt x="31" y="322"/>
                </a:cubicBezTo>
                <a:cubicBezTo>
                  <a:pt x="36" y="319"/>
                  <a:pt x="41" y="316"/>
                  <a:pt x="44" y="315"/>
                </a:cubicBezTo>
                <a:cubicBezTo>
                  <a:pt x="47" y="314"/>
                  <a:pt x="51" y="313"/>
                  <a:pt x="55" y="313"/>
                </a:cubicBezTo>
                <a:cubicBezTo>
                  <a:pt x="75" y="313"/>
                  <a:pt x="84" y="322"/>
                  <a:pt x="84" y="340"/>
                </a:cubicBezTo>
                <a:cubicBezTo>
                  <a:pt x="84" y="349"/>
                  <a:pt x="82" y="356"/>
                  <a:pt x="76" y="363"/>
                </a:cubicBezTo>
                <a:cubicBezTo>
                  <a:pt x="71" y="369"/>
                  <a:pt x="66" y="373"/>
                  <a:pt x="61" y="375"/>
                </a:cubicBezTo>
                <a:cubicBezTo>
                  <a:pt x="56" y="378"/>
                  <a:pt x="53" y="379"/>
                  <a:pt x="52" y="379"/>
                </a:cubicBezTo>
                <a:lnTo>
                  <a:pt x="50" y="379"/>
                </a:lnTo>
                <a:cubicBezTo>
                  <a:pt x="51" y="381"/>
                  <a:pt x="55" y="384"/>
                  <a:pt x="63" y="387"/>
                </a:cubicBezTo>
                <a:cubicBezTo>
                  <a:pt x="71" y="390"/>
                  <a:pt x="78" y="392"/>
                  <a:pt x="85" y="392"/>
                </a:cubicBezTo>
                <a:lnTo>
                  <a:pt x="91" y="392"/>
                </a:lnTo>
                <a:cubicBezTo>
                  <a:pt x="98" y="392"/>
                  <a:pt x="103" y="391"/>
                  <a:pt x="107" y="390"/>
                </a:cubicBezTo>
                <a:cubicBezTo>
                  <a:pt x="121" y="386"/>
                  <a:pt x="134" y="378"/>
                  <a:pt x="146" y="366"/>
                </a:cubicBezTo>
                <a:cubicBezTo>
                  <a:pt x="158" y="353"/>
                  <a:pt x="168" y="340"/>
                  <a:pt x="174" y="326"/>
                </a:cubicBezTo>
                <a:cubicBezTo>
                  <a:pt x="180" y="312"/>
                  <a:pt x="185" y="300"/>
                  <a:pt x="189" y="290"/>
                </a:cubicBezTo>
                <a:cubicBezTo>
                  <a:pt x="192" y="279"/>
                  <a:pt x="194" y="273"/>
                  <a:pt x="194" y="270"/>
                </a:cubicBezTo>
                <a:lnTo>
                  <a:pt x="190" y="272"/>
                </a:lnTo>
                <a:cubicBezTo>
                  <a:pt x="187" y="274"/>
                  <a:pt x="183" y="277"/>
                  <a:pt x="178" y="281"/>
                </a:cubicBezTo>
                <a:cubicBezTo>
                  <a:pt x="172" y="284"/>
                  <a:pt x="167" y="286"/>
                  <a:pt x="161" y="288"/>
                </a:cubicBezTo>
                <a:cubicBezTo>
                  <a:pt x="153" y="290"/>
                  <a:pt x="144" y="291"/>
                  <a:pt x="136" y="291"/>
                </a:cubicBezTo>
                <a:cubicBezTo>
                  <a:pt x="116" y="291"/>
                  <a:pt x="99" y="287"/>
                  <a:pt x="84" y="276"/>
                </a:cubicBezTo>
                <a:cubicBezTo>
                  <a:pt x="69" y="267"/>
                  <a:pt x="58" y="252"/>
                  <a:pt x="54" y="231"/>
                </a:cubicBezTo>
                <a:cubicBezTo>
                  <a:pt x="53" y="228"/>
                  <a:pt x="53" y="221"/>
                  <a:pt x="53" y="211"/>
                </a:cubicBezTo>
                <a:cubicBezTo>
                  <a:pt x="53" y="186"/>
                  <a:pt x="61" y="155"/>
                  <a:pt x="76" y="115"/>
                </a:cubicBezTo>
                <a:cubicBezTo>
                  <a:pt x="91" y="76"/>
                  <a:pt x="99" y="51"/>
                  <a:pt x="99" y="40"/>
                </a:cubicBezTo>
                <a:lnTo>
                  <a:pt x="99" y="39"/>
                </a:lnTo>
                <a:cubicBezTo>
                  <a:pt x="99" y="35"/>
                  <a:pt x="99" y="32"/>
                  <a:pt x="99" y="31"/>
                </a:cubicBezTo>
                <a:cubicBezTo>
                  <a:pt x="99" y="30"/>
                  <a:pt x="98" y="28"/>
                  <a:pt x="96" y="27"/>
                </a:cubicBezTo>
                <a:cubicBezTo>
                  <a:pt x="95" y="25"/>
                  <a:pt x="92" y="24"/>
                  <a:pt x="89" y="24"/>
                </a:cubicBezTo>
                <a:lnTo>
                  <a:pt x="87" y="24"/>
                </a:lnTo>
                <a:cubicBezTo>
                  <a:pt x="77" y="24"/>
                  <a:pt x="68" y="28"/>
                  <a:pt x="59" y="36"/>
                </a:cubicBezTo>
                <a:cubicBezTo>
                  <a:pt x="51" y="44"/>
                  <a:pt x="44" y="53"/>
                  <a:pt x="40" y="63"/>
                </a:cubicBezTo>
                <a:cubicBezTo>
                  <a:pt x="35" y="72"/>
                  <a:pt x="31" y="81"/>
                  <a:pt x="29" y="90"/>
                </a:cubicBezTo>
                <a:cubicBezTo>
                  <a:pt x="26" y="98"/>
                  <a:pt x="24" y="103"/>
                  <a:pt x="24" y="104"/>
                </a:cubicBezTo>
                <a:cubicBezTo>
                  <a:pt x="23" y="105"/>
                  <a:pt x="19" y="105"/>
                  <a:pt x="13" y="105"/>
                </a:cubicBezTo>
                <a:lnTo>
                  <a:pt x="4" y="105"/>
                </a:lnTo>
                <a:cubicBezTo>
                  <a:pt x="2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7255080" y="4221720"/>
            <a:ext cx="87840" cy="104400"/>
          </a:xfrm>
          <a:custGeom>
            <a:avLst/>
            <a:gdLst/>
            <a:ahLst/>
            <a:rect l="0" t="0" r="r" b="b"/>
            <a:pathLst>
              <a:path w="244" h="290">
                <a:moveTo>
                  <a:pt x="28" y="70"/>
                </a:moveTo>
                <a:cubicBezTo>
                  <a:pt x="28" y="70"/>
                  <a:pt x="29" y="68"/>
                  <a:pt x="29" y="67"/>
                </a:cubicBezTo>
                <a:cubicBezTo>
                  <a:pt x="29" y="65"/>
                  <a:pt x="30" y="62"/>
                  <a:pt x="31" y="57"/>
                </a:cubicBezTo>
                <a:cubicBezTo>
                  <a:pt x="32" y="52"/>
                  <a:pt x="34" y="47"/>
                  <a:pt x="36" y="43"/>
                </a:cubicBezTo>
                <a:cubicBezTo>
                  <a:pt x="37" y="39"/>
                  <a:pt x="40" y="34"/>
                  <a:pt x="42" y="28"/>
                </a:cubicBezTo>
                <a:cubicBezTo>
                  <a:pt x="45" y="22"/>
                  <a:pt x="48" y="17"/>
                  <a:pt x="52" y="14"/>
                </a:cubicBezTo>
                <a:cubicBezTo>
                  <a:pt x="55" y="11"/>
                  <a:pt x="59" y="8"/>
                  <a:pt x="63" y="4"/>
                </a:cubicBezTo>
                <a:cubicBezTo>
                  <a:pt x="68" y="1"/>
                  <a:pt x="73" y="-1"/>
                  <a:pt x="78" y="0"/>
                </a:cubicBezTo>
                <a:cubicBezTo>
                  <a:pt x="101" y="0"/>
                  <a:pt x="116" y="10"/>
                  <a:pt x="122" y="29"/>
                </a:cubicBezTo>
                <a:lnTo>
                  <a:pt x="126" y="25"/>
                </a:lnTo>
                <a:cubicBezTo>
                  <a:pt x="146" y="8"/>
                  <a:pt x="164" y="0"/>
                  <a:pt x="181" y="0"/>
                </a:cubicBezTo>
                <a:cubicBezTo>
                  <a:pt x="201" y="0"/>
                  <a:pt x="216" y="7"/>
                  <a:pt x="227" y="21"/>
                </a:cubicBezTo>
                <a:cubicBezTo>
                  <a:pt x="238" y="36"/>
                  <a:pt x="244" y="53"/>
                  <a:pt x="244" y="73"/>
                </a:cubicBezTo>
                <a:cubicBezTo>
                  <a:pt x="244" y="106"/>
                  <a:pt x="232" y="136"/>
                  <a:pt x="210" y="163"/>
                </a:cubicBezTo>
                <a:cubicBezTo>
                  <a:pt x="187" y="191"/>
                  <a:pt x="161" y="205"/>
                  <a:pt x="130" y="205"/>
                </a:cubicBezTo>
                <a:cubicBezTo>
                  <a:pt x="124" y="205"/>
                  <a:pt x="118" y="204"/>
                  <a:pt x="113" y="202"/>
                </a:cubicBezTo>
                <a:cubicBezTo>
                  <a:pt x="109" y="201"/>
                  <a:pt x="106" y="199"/>
                  <a:pt x="102" y="196"/>
                </a:cubicBezTo>
                <a:cubicBezTo>
                  <a:pt x="99" y="193"/>
                  <a:pt x="96" y="190"/>
                  <a:pt x="94" y="188"/>
                </a:cubicBezTo>
                <a:lnTo>
                  <a:pt x="91" y="184"/>
                </a:lnTo>
                <a:cubicBezTo>
                  <a:pt x="90" y="185"/>
                  <a:pt x="87" y="198"/>
                  <a:pt x="81" y="224"/>
                </a:cubicBezTo>
                <a:cubicBezTo>
                  <a:pt x="74" y="251"/>
                  <a:pt x="71" y="264"/>
                  <a:pt x="71" y="264"/>
                </a:cubicBezTo>
                <a:cubicBezTo>
                  <a:pt x="71" y="266"/>
                  <a:pt x="72" y="267"/>
                  <a:pt x="75" y="267"/>
                </a:cubicBezTo>
                <a:cubicBezTo>
                  <a:pt x="77" y="268"/>
                  <a:pt x="83" y="268"/>
                  <a:pt x="91" y="269"/>
                </a:cubicBezTo>
                <a:lnTo>
                  <a:pt x="103" y="269"/>
                </a:lnTo>
                <a:cubicBezTo>
                  <a:pt x="105" y="271"/>
                  <a:pt x="106" y="272"/>
                  <a:pt x="106" y="273"/>
                </a:cubicBezTo>
                <a:cubicBezTo>
                  <a:pt x="106" y="273"/>
                  <a:pt x="105" y="276"/>
                  <a:pt x="104" y="281"/>
                </a:cubicBezTo>
                <a:cubicBezTo>
                  <a:pt x="103" y="285"/>
                  <a:pt x="102" y="287"/>
                  <a:pt x="101" y="288"/>
                </a:cubicBezTo>
                <a:cubicBezTo>
                  <a:pt x="101" y="289"/>
                  <a:pt x="99" y="289"/>
                  <a:pt x="96" y="290"/>
                </a:cubicBezTo>
                <a:cubicBezTo>
                  <a:pt x="95" y="290"/>
                  <a:pt x="93" y="290"/>
                  <a:pt x="91" y="290"/>
                </a:cubicBezTo>
                <a:cubicBezTo>
                  <a:pt x="88" y="290"/>
                  <a:pt x="83" y="289"/>
                  <a:pt x="75" y="289"/>
                </a:cubicBezTo>
                <a:cubicBezTo>
                  <a:pt x="68" y="289"/>
                  <a:pt x="58" y="289"/>
                  <a:pt x="47" y="289"/>
                </a:cubicBezTo>
                <a:cubicBezTo>
                  <a:pt x="26" y="289"/>
                  <a:pt x="12" y="289"/>
                  <a:pt x="7" y="290"/>
                </a:cubicBezTo>
                <a:lnTo>
                  <a:pt x="3" y="290"/>
                </a:lnTo>
                <a:cubicBezTo>
                  <a:pt x="1" y="288"/>
                  <a:pt x="0" y="286"/>
                  <a:pt x="0" y="285"/>
                </a:cubicBezTo>
                <a:cubicBezTo>
                  <a:pt x="0" y="276"/>
                  <a:pt x="2" y="271"/>
                  <a:pt x="6" y="269"/>
                </a:cubicBezTo>
                <a:lnTo>
                  <a:pt x="15" y="269"/>
                </a:lnTo>
                <a:cubicBezTo>
                  <a:pt x="25" y="268"/>
                  <a:pt x="31" y="267"/>
                  <a:pt x="32" y="263"/>
                </a:cubicBezTo>
                <a:cubicBezTo>
                  <a:pt x="33" y="261"/>
                  <a:pt x="43" y="224"/>
                  <a:pt x="60" y="154"/>
                </a:cubicBezTo>
                <a:cubicBezTo>
                  <a:pt x="78" y="83"/>
                  <a:pt x="87" y="46"/>
                  <a:pt x="88" y="42"/>
                </a:cubicBezTo>
                <a:cubicBezTo>
                  <a:pt x="88" y="40"/>
                  <a:pt x="88" y="38"/>
                  <a:pt x="88" y="35"/>
                </a:cubicBezTo>
                <a:cubicBezTo>
                  <a:pt x="88" y="23"/>
                  <a:pt x="85" y="17"/>
                  <a:pt x="77" y="17"/>
                </a:cubicBezTo>
                <a:cubicBezTo>
                  <a:pt x="70" y="17"/>
                  <a:pt x="65" y="21"/>
                  <a:pt x="60" y="30"/>
                </a:cubicBezTo>
                <a:cubicBezTo>
                  <a:pt x="56" y="38"/>
                  <a:pt x="52" y="47"/>
                  <a:pt x="50" y="57"/>
                </a:cubicBezTo>
                <a:cubicBezTo>
                  <a:pt x="47" y="67"/>
                  <a:pt x="45" y="73"/>
                  <a:pt x="44" y="74"/>
                </a:cubicBezTo>
                <a:cubicBezTo>
                  <a:pt x="44" y="74"/>
                  <a:pt x="41" y="74"/>
                  <a:pt x="37" y="74"/>
                </a:cubicBezTo>
                <a:lnTo>
                  <a:pt x="31" y="74"/>
                </a:lnTo>
                <a:cubicBezTo>
                  <a:pt x="29" y="73"/>
                  <a:pt x="28" y="71"/>
                  <a:pt x="28" y="70"/>
                </a:cubicBezTo>
                <a:moveTo>
                  <a:pt x="98" y="154"/>
                </a:moveTo>
                <a:cubicBezTo>
                  <a:pt x="105" y="177"/>
                  <a:pt x="116" y="189"/>
                  <a:pt x="132" y="189"/>
                </a:cubicBezTo>
                <a:cubicBezTo>
                  <a:pt x="142" y="189"/>
                  <a:pt x="151" y="185"/>
                  <a:pt x="159" y="178"/>
                </a:cubicBezTo>
                <a:cubicBezTo>
                  <a:pt x="168" y="171"/>
                  <a:pt x="175" y="163"/>
                  <a:pt x="180" y="152"/>
                </a:cubicBezTo>
                <a:cubicBezTo>
                  <a:pt x="185" y="142"/>
                  <a:pt x="191" y="125"/>
                  <a:pt x="196" y="103"/>
                </a:cubicBezTo>
                <a:cubicBezTo>
                  <a:pt x="202" y="81"/>
                  <a:pt x="205" y="64"/>
                  <a:pt x="205" y="53"/>
                </a:cubicBezTo>
                <a:lnTo>
                  <a:pt x="205" y="50"/>
                </a:lnTo>
                <a:cubicBezTo>
                  <a:pt x="205" y="28"/>
                  <a:pt x="196" y="17"/>
                  <a:pt x="177" y="17"/>
                </a:cubicBezTo>
                <a:cubicBezTo>
                  <a:pt x="174" y="17"/>
                  <a:pt x="171" y="17"/>
                  <a:pt x="167" y="18"/>
                </a:cubicBezTo>
                <a:cubicBezTo>
                  <a:pt x="164" y="19"/>
                  <a:pt x="161" y="21"/>
                  <a:pt x="157" y="22"/>
                </a:cubicBezTo>
                <a:cubicBezTo>
                  <a:pt x="154" y="24"/>
                  <a:pt x="151" y="26"/>
                  <a:pt x="148" y="28"/>
                </a:cubicBezTo>
                <a:cubicBezTo>
                  <a:pt x="146" y="30"/>
                  <a:pt x="143" y="33"/>
                  <a:pt x="141" y="35"/>
                </a:cubicBezTo>
                <a:cubicBezTo>
                  <a:pt x="137" y="37"/>
                  <a:pt x="135" y="40"/>
                  <a:pt x="133" y="42"/>
                </a:cubicBezTo>
                <a:cubicBezTo>
                  <a:pt x="131" y="44"/>
                  <a:pt x="129" y="46"/>
                  <a:pt x="128" y="48"/>
                </a:cubicBezTo>
                <a:cubicBezTo>
                  <a:pt x="127" y="50"/>
                  <a:pt x="125" y="52"/>
                  <a:pt x="124" y="53"/>
                </a:cubicBezTo>
                <a:lnTo>
                  <a:pt x="123" y="55"/>
                </a:lnTo>
                <a:cubicBezTo>
                  <a:pt x="123" y="55"/>
                  <a:pt x="122" y="57"/>
                  <a:pt x="121" y="61"/>
                </a:cubicBezTo>
                <a:cubicBezTo>
                  <a:pt x="120" y="65"/>
                  <a:pt x="119" y="71"/>
                  <a:pt x="116" y="81"/>
                </a:cubicBezTo>
                <a:cubicBezTo>
                  <a:pt x="114" y="90"/>
                  <a:pt x="112" y="98"/>
                  <a:pt x="110" y="104"/>
                </a:cubicBezTo>
                <a:cubicBezTo>
                  <a:pt x="102" y="136"/>
                  <a:pt x="98" y="153"/>
                  <a:pt x="98" y="15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7346880" y="4221720"/>
            <a:ext cx="67320" cy="74520"/>
          </a:xfrm>
          <a:custGeom>
            <a:avLst/>
            <a:gdLst/>
            <a:ahLst/>
            <a:rect l="0" t="0" r="r" b="b"/>
            <a:pathLst>
              <a:path w="187" h="207">
                <a:moveTo>
                  <a:pt x="0" y="71"/>
                </a:moveTo>
                <a:cubicBezTo>
                  <a:pt x="1" y="71"/>
                  <a:pt x="1" y="69"/>
                  <a:pt x="1" y="68"/>
                </a:cubicBezTo>
                <a:cubicBezTo>
                  <a:pt x="1" y="66"/>
                  <a:pt x="2" y="63"/>
                  <a:pt x="3" y="57"/>
                </a:cubicBezTo>
                <a:cubicBezTo>
                  <a:pt x="5" y="52"/>
                  <a:pt x="6" y="47"/>
                  <a:pt x="8" y="43"/>
                </a:cubicBezTo>
                <a:cubicBezTo>
                  <a:pt x="10" y="39"/>
                  <a:pt x="12" y="34"/>
                  <a:pt x="15" y="28"/>
                </a:cubicBezTo>
                <a:cubicBezTo>
                  <a:pt x="17" y="22"/>
                  <a:pt x="20" y="17"/>
                  <a:pt x="24" y="14"/>
                </a:cubicBezTo>
                <a:cubicBezTo>
                  <a:pt x="27" y="11"/>
                  <a:pt x="31" y="8"/>
                  <a:pt x="37" y="4"/>
                </a:cubicBezTo>
                <a:cubicBezTo>
                  <a:pt x="41" y="1"/>
                  <a:pt x="46" y="-1"/>
                  <a:pt x="52" y="0"/>
                </a:cubicBezTo>
                <a:cubicBezTo>
                  <a:pt x="60" y="0"/>
                  <a:pt x="68" y="2"/>
                  <a:pt x="75" y="6"/>
                </a:cubicBezTo>
                <a:cubicBezTo>
                  <a:pt x="81" y="9"/>
                  <a:pt x="86" y="12"/>
                  <a:pt x="89" y="16"/>
                </a:cubicBezTo>
                <a:cubicBezTo>
                  <a:pt x="92" y="19"/>
                  <a:pt x="93" y="22"/>
                  <a:pt x="94" y="25"/>
                </a:cubicBezTo>
                <a:cubicBezTo>
                  <a:pt x="94" y="26"/>
                  <a:pt x="95" y="27"/>
                  <a:pt x="95" y="27"/>
                </a:cubicBezTo>
                <a:cubicBezTo>
                  <a:pt x="95" y="27"/>
                  <a:pt x="97" y="26"/>
                  <a:pt x="99" y="24"/>
                </a:cubicBezTo>
                <a:cubicBezTo>
                  <a:pt x="113" y="8"/>
                  <a:pt x="130" y="1"/>
                  <a:pt x="149" y="1"/>
                </a:cubicBezTo>
                <a:lnTo>
                  <a:pt x="150" y="1"/>
                </a:lnTo>
                <a:cubicBezTo>
                  <a:pt x="165" y="1"/>
                  <a:pt x="176" y="7"/>
                  <a:pt x="183" y="19"/>
                </a:cubicBezTo>
                <a:cubicBezTo>
                  <a:pt x="186" y="25"/>
                  <a:pt x="187" y="30"/>
                  <a:pt x="187" y="36"/>
                </a:cubicBezTo>
                <a:cubicBezTo>
                  <a:pt x="187" y="45"/>
                  <a:pt x="185" y="52"/>
                  <a:pt x="181" y="58"/>
                </a:cubicBezTo>
                <a:cubicBezTo>
                  <a:pt x="177" y="64"/>
                  <a:pt x="173" y="68"/>
                  <a:pt x="169" y="69"/>
                </a:cubicBezTo>
                <a:cubicBezTo>
                  <a:pt x="165" y="71"/>
                  <a:pt x="161" y="71"/>
                  <a:pt x="158" y="71"/>
                </a:cubicBezTo>
                <a:cubicBezTo>
                  <a:pt x="152" y="71"/>
                  <a:pt x="147" y="69"/>
                  <a:pt x="143" y="66"/>
                </a:cubicBezTo>
                <a:cubicBezTo>
                  <a:pt x="140" y="63"/>
                  <a:pt x="138" y="57"/>
                  <a:pt x="138" y="52"/>
                </a:cubicBezTo>
                <a:cubicBezTo>
                  <a:pt x="138" y="37"/>
                  <a:pt x="146" y="28"/>
                  <a:pt x="163" y="23"/>
                </a:cubicBezTo>
                <a:cubicBezTo>
                  <a:pt x="157" y="19"/>
                  <a:pt x="151" y="17"/>
                  <a:pt x="147" y="17"/>
                </a:cubicBezTo>
                <a:cubicBezTo>
                  <a:pt x="130" y="17"/>
                  <a:pt x="114" y="28"/>
                  <a:pt x="100" y="50"/>
                </a:cubicBezTo>
                <a:cubicBezTo>
                  <a:pt x="97" y="55"/>
                  <a:pt x="95" y="60"/>
                  <a:pt x="93" y="66"/>
                </a:cubicBezTo>
                <a:cubicBezTo>
                  <a:pt x="92" y="72"/>
                  <a:pt x="87" y="92"/>
                  <a:pt x="78" y="127"/>
                </a:cubicBezTo>
                <a:cubicBezTo>
                  <a:pt x="68" y="169"/>
                  <a:pt x="62" y="192"/>
                  <a:pt x="60" y="194"/>
                </a:cubicBezTo>
                <a:cubicBezTo>
                  <a:pt x="56" y="203"/>
                  <a:pt x="50" y="207"/>
                  <a:pt x="41" y="207"/>
                </a:cubicBezTo>
                <a:cubicBezTo>
                  <a:pt x="37" y="207"/>
                  <a:pt x="33" y="206"/>
                  <a:pt x="30" y="204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4" y="197"/>
                  <a:pt x="24" y="195"/>
                  <a:pt x="24" y="194"/>
                </a:cubicBezTo>
                <a:cubicBezTo>
                  <a:pt x="24" y="190"/>
                  <a:pt x="30" y="164"/>
                  <a:pt x="43" y="116"/>
                </a:cubicBezTo>
                <a:cubicBezTo>
                  <a:pt x="56" y="68"/>
                  <a:pt x="62" y="40"/>
                  <a:pt x="62" y="35"/>
                </a:cubicBezTo>
                <a:cubicBezTo>
                  <a:pt x="62" y="23"/>
                  <a:pt x="58" y="17"/>
                  <a:pt x="50" y="17"/>
                </a:cubicBezTo>
                <a:cubicBezTo>
                  <a:pt x="43" y="17"/>
                  <a:pt x="38" y="21"/>
                  <a:pt x="32" y="30"/>
                </a:cubicBezTo>
                <a:cubicBezTo>
                  <a:pt x="28" y="38"/>
                  <a:pt x="24" y="47"/>
                  <a:pt x="22" y="57"/>
                </a:cubicBezTo>
                <a:cubicBezTo>
                  <a:pt x="19" y="68"/>
                  <a:pt x="17" y="74"/>
                  <a:pt x="17" y="75"/>
                </a:cubicBezTo>
                <a:cubicBezTo>
                  <a:pt x="16" y="75"/>
                  <a:pt x="14" y="75"/>
                  <a:pt x="9" y="75"/>
                </a:cubicBezTo>
                <a:lnTo>
                  <a:pt x="3" y="75"/>
                </a:lnTo>
                <a:cubicBezTo>
                  <a:pt x="1" y="74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7423560" y="4221720"/>
            <a:ext cx="64080" cy="74520"/>
          </a:xfrm>
          <a:custGeom>
            <a:avLst/>
            <a:gdLst/>
            <a:ahLst/>
            <a:rect l="0" t="0" r="r" b="b"/>
            <a:pathLst>
              <a:path w="178" h="207">
                <a:moveTo>
                  <a:pt x="0" y="125"/>
                </a:moveTo>
                <a:cubicBezTo>
                  <a:pt x="0" y="108"/>
                  <a:pt x="3" y="92"/>
                  <a:pt x="9" y="78"/>
                </a:cubicBezTo>
                <a:cubicBezTo>
                  <a:pt x="14" y="64"/>
                  <a:pt x="22" y="51"/>
                  <a:pt x="31" y="42"/>
                </a:cubicBezTo>
                <a:cubicBezTo>
                  <a:pt x="40" y="32"/>
                  <a:pt x="50" y="25"/>
                  <a:pt x="62" y="18"/>
                </a:cubicBezTo>
                <a:cubicBezTo>
                  <a:pt x="73" y="12"/>
                  <a:pt x="84" y="7"/>
                  <a:pt x="94" y="4"/>
                </a:cubicBezTo>
                <a:cubicBezTo>
                  <a:pt x="104" y="1"/>
                  <a:pt x="113" y="0"/>
                  <a:pt x="123" y="0"/>
                </a:cubicBezTo>
                <a:lnTo>
                  <a:pt x="124" y="0"/>
                </a:lnTo>
                <a:cubicBezTo>
                  <a:pt x="138" y="0"/>
                  <a:pt x="149" y="3"/>
                  <a:pt x="159" y="10"/>
                </a:cubicBezTo>
                <a:cubicBezTo>
                  <a:pt x="169" y="17"/>
                  <a:pt x="174" y="27"/>
                  <a:pt x="174" y="40"/>
                </a:cubicBezTo>
                <a:cubicBezTo>
                  <a:pt x="174" y="68"/>
                  <a:pt x="157" y="86"/>
                  <a:pt x="124" y="94"/>
                </a:cubicBezTo>
                <a:cubicBezTo>
                  <a:pt x="109" y="98"/>
                  <a:pt x="89" y="100"/>
                  <a:pt x="63" y="100"/>
                </a:cubicBezTo>
                <a:cubicBezTo>
                  <a:pt x="51" y="100"/>
                  <a:pt x="45" y="101"/>
                  <a:pt x="45" y="101"/>
                </a:cubicBezTo>
                <a:cubicBezTo>
                  <a:pt x="45" y="102"/>
                  <a:pt x="44" y="107"/>
                  <a:pt x="42" y="117"/>
                </a:cubicBezTo>
                <a:cubicBezTo>
                  <a:pt x="40" y="127"/>
                  <a:pt x="39" y="136"/>
                  <a:pt x="39" y="144"/>
                </a:cubicBezTo>
                <a:cubicBezTo>
                  <a:pt x="39" y="158"/>
                  <a:pt x="42" y="169"/>
                  <a:pt x="49" y="177"/>
                </a:cubicBezTo>
                <a:cubicBezTo>
                  <a:pt x="55" y="185"/>
                  <a:pt x="65" y="190"/>
                  <a:pt x="78" y="190"/>
                </a:cubicBezTo>
                <a:cubicBezTo>
                  <a:pt x="91" y="190"/>
                  <a:pt x="105" y="187"/>
                  <a:pt x="120" y="181"/>
                </a:cubicBezTo>
                <a:cubicBezTo>
                  <a:pt x="136" y="175"/>
                  <a:pt x="150" y="165"/>
                  <a:pt x="162" y="151"/>
                </a:cubicBezTo>
                <a:cubicBezTo>
                  <a:pt x="165" y="148"/>
                  <a:pt x="167" y="147"/>
                  <a:pt x="167" y="147"/>
                </a:cubicBezTo>
                <a:cubicBezTo>
                  <a:pt x="169" y="147"/>
                  <a:pt x="171" y="148"/>
                  <a:pt x="173" y="151"/>
                </a:cubicBezTo>
                <a:cubicBezTo>
                  <a:pt x="176" y="154"/>
                  <a:pt x="178" y="156"/>
                  <a:pt x="178" y="157"/>
                </a:cubicBezTo>
                <a:cubicBezTo>
                  <a:pt x="178" y="159"/>
                  <a:pt x="177" y="161"/>
                  <a:pt x="174" y="164"/>
                </a:cubicBezTo>
                <a:cubicBezTo>
                  <a:pt x="171" y="168"/>
                  <a:pt x="166" y="172"/>
                  <a:pt x="160" y="177"/>
                </a:cubicBezTo>
                <a:cubicBezTo>
                  <a:pt x="154" y="181"/>
                  <a:pt x="147" y="186"/>
                  <a:pt x="139" y="191"/>
                </a:cubicBezTo>
                <a:cubicBezTo>
                  <a:pt x="131" y="195"/>
                  <a:pt x="122" y="199"/>
                  <a:pt x="111" y="202"/>
                </a:cubicBezTo>
                <a:cubicBezTo>
                  <a:pt x="100" y="205"/>
                  <a:pt x="88" y="207"/>
                  <a:pt x="76" y="207"/>
                </a:cubicBezTo>
                <a:cubicBezTo>
                  <a:pt x="51" y="207"/>
                  <a:pt x="33" y="199"/>
                  <a:pt x="20" y="183"/>
                </a:cubicBezTo>
                <a:cubicBezTo>
                  <a:pt x="7" y="167"/>
                  <a:pt x="0" y="147"/>
                  <a:pt x="0" y="125"/>
                </a:cubicBezTo>
                <a:moveTo>
                  <a:pt x="153" y="40"/>
                </a:moveTo>
                <a:cubicBezTo>
                  <a:pt x="151" y="25"/>
                  <a:pt x="140" y="17"/>
                  <a:pt x="122" y="17"/>
                </a:cubicBezTo>
                <a:cubicBezTo>
                  <a:pt x="112" y="17"/>
                  <a:pt x="102" y="19"/>
                  <a:pt x="94" y="23"/>
                </a:cubicBezTo>
                <a:cubicBezTo>
                  <a:pt x="86" y="27"/>
                  <a:pt x="79" y="33"/>
                  <a:pt x="74" y="39"/>
                </a:cubicBezTo>
                <a:cubicBezTo>
                  <a:pt x="68" y="45"/>
                  <a:pt x="64" y="51"/>
                  <a:pt x="60" y="57"/>
                </a:cubicBezTo>
                <a:cubicBezTo>
                  <a:pt x="56" y="65"/>
                  <a:pt x="53" y="70"/>
                  <a:pt x="52" y="75"/>
                </a:cubicBezTo>
                <a:cubicBezTo>
                  <a:pt x="51" y="79"/>
                  <a:pt x="50" y="82"/>
                  <a:pt x="50" y="83"/>
                </a:cubicBezTo>
                <a:cubicBezTo>
                  <a:pt x="50" y="84"/>
                  <a:pt x="53" y="84"/>
                  <a:pt x="60" y="84"/>
                </a:cubicBezTo>
                <a:cubicBezTo>
                  <a:pt x="94" y="84"/>
                  <a:pt x="118" y="80"/>
                  <a:pt x="132" y="73"/>
                </a:cubicBezTo>
                <a:cubicBezTo>
                  <a:pt x="145" y="66"/>
                  <a:pt x="152" y="54"/>
                  <a:pt x="153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7498800" y="4180680"/>
            <a:ext cx="80280" cy="115200"/>
          </a:xfrm>
          <a:custGeom>
            <a:avLst/>
            <a:gdLst/>
            <a:ahLst/>
            <a:rect l="0" t="0" r="r" b="b"/>
            <a:pathLst>
              <a:path w="223" h="320">
                <a:moveTo>
                  <a:pt x="152" y="5"/>
                </a:moveTo>
                <a:cubicBezTo>
                  <a:pt x="152" y="5"/>
                  <a:pt x="163" y="4"/>
                  <a:pt x="184" y="3"/>
                </a:cubicBezTo>
                <a:cubicBezTo>
                  <a:pt x="206" y="1"/>
                  <a:pt x="217" y="0"/>
                  <a:pt x="218" y="0"/>
                </a:cubicBezTo>
                <a:cubicBezTo>
                  <a:pt x="221" y="0"/>
                  <a:pt x="223" y="1"/>
                  <a:pt x="223" y="3"/>
                </a:cubicBezTo>
                <a:cubicBezTo>
                  <a:pt x="223" y="6"/>
                  <a:pt x="212" y="52"/>
                  <a:pt x="190" y="141"/>
                </a:cubicBezTo>
                <a:cubicBezTo>
                  <a:pt x="168" y="231"/>
                  <a:pt x="156" y="276"/>
                  <a:pt x="156" y="278"/>
                </a:cubicBezTo>
                <a:cubicBezTo>
                  <a:pt x="155" y="280"/>
                  <a:pt x="155" y="282"/>
                  <a:pt x="155" y="285"/>
                </a:cubicBezTo>
                <a:cubicBezTo>
                  <a:pt x="155" y="297"/>
                  <a:pt x="160" y="304"/>
                  <a:pt x="168" y="304"/>
                </a:cubicBezTo>
                <a:cubicBezTo>
                  <a:pt x="171" y="304"/>
                  <a:pt x="174" y="302"/>
                  <a:pt x="177" y="300"/>
                </a:cubicBezTo>
                <a:cubicBezTo>
                  <a:pt x="183" y="294"/>
                  <a:pt x="190" y="279"/>
                  <a:pt x="196" y="256"/>
                </a:cubicBezTo>
                <a:cubicBezTo>
                  <a:pt x="198" y="250"/>
                  <a:pt x="199" y="247"/>
                  <a:pt x="200" y="247"/>
                </a:cubicBezTo>
                <a:cubicBezTo>
                  <a:pt x="201" y="246"/>
                  <a:pt x="202" y="246"/>
                  <a:pt x="205" y="246"/>
                </a:cubicBezTo>
                <a:lnTo>
                  <a:pt x="207" y="246"/>
                </a:lnTo>
                <a:lnTo>
                  <a:pt x="208" y="246"/>
                </a:lnTo>
                <a:cubicBezTo>
                  <a:pt x="213" y="246"/>
                  <a:pt x="215" y="247"/>
                  <a:pt x="215" y="250"/>
                </a:cubicBezTo>
                <a:cubicBezTo>
                  <a:pt x="215" y="251"/>
                  <a:pt x="215" y="254"/>
                  <a:pt x="214" y="257"/>
                </a:cubicBezTo>
                <a:cubicBezTo>
                  <a:pt x="210" y="272"/>
                  <a:pt x="205" y="284"/>
                  <a:pt x="200" y="294"/>
                </a:cubicBezTo>
                <a:cubicBezTo>
                  <a:pt x="195" y="303"/>
                  <a:pt x="191" y="309"/>
                  <a:pt x="188" y="312"/>
                </a:cubicBezTo>
                <a:cubicBezTo>
                  <a:pt x="184" y="315"/>
                  <a:pt x="180" y="317"/>
                  <a:pt x="175" y="319"/>
                </a:cubicBezTo>
                <a:cubicBezTo>
                  <a:pt x="172" y="320"/>
                  <a:pt x="169" y="320"/>
                  <a:pt x="164" y="320"/>
                </a:cubicBezTo>
                <a:cubicBezTo>
                  <a:pt x="154" y="320"/>
                  <a:pt x="144" y="318"/>
                  <a:pt x="137" y="313"/>
                </a:cubicBezTo>
                <a:cubicBezTo>
                  <a:pt x="130" y="309"/>
                  <a:pt x="126" y="304"/>
                  <a:pt x="124" y="299"/>
                </a:cubicBezTo>
                <a:lnTo>
                  <a:pt x="121" y="292"/>
                </a:lnTo>
                <a:cubicBezTo>
                  <a:pt x="120" y="292"/>
                  <a:pt x="120" y="292"/>
                  <a:pt x="119" y="293"/>
                </a:cubicBezTo>
                <a:cubicBezTo>
                  <a:pt x="118" y="294"/>
                  <a:pt x="118" y="294"/>
                  <a:pt x="117" y="295"/>
                </a:cubicBezTo>
                <a:cubicBezTo>
                  <a:pt x="99" y="312"/>
                  <a:pt x="81" y="320"/>
                  <a:pt x="63" y="320"/>
                </a:cubicBezTo>
                <a:cubicBezTo>
                  <a:pt x="46" y="320"/>
                  <a:pt x="31" y="314"/>
                  <a:pt x="19" y="302"/>
                </a:cubicBezTo>
                <a:cubicBezTo>
                  <a:pt x="6" y="290"/>
                  <a:pt x="0" y="271"/>
                  <a:pt x="0" y="244"/>
                </a:cubicBezTo>
                <a:cubicBezTo>
                  <a:pt x="0" y="230"/>
                  <a:pt x="3" y="215"/>
                  <a:pt x="9" y="200"/>
                </a:cubicBezTo>
                <a:cubicBezTo>
                  <a:pt x="15" y="185"/>
                  <a:pt x="22" y="172"/>
                  <a:pt x="31" y="161"/>
                </a:cubicBezTo>
                <a:cubicBezTo>
                  <a:pt x="45" y="144"/>
                  <a:pt x="59" y="132"/>
                  <a:pt x="73" y="125"/>
                </a:cubicBezTo>
                <a:cubicBezTo>
                  <a:pt x="87" y="118"/>
                  <a:pt x="100" y="115"/>
                  <a:pt x="112" y="115"/>
                </a:cubicBezTo>
                <a:cubicBezTo>
                  <a:pt x="129" y="115"/>
                  <a:pt x="141" y="121"/>
                  <a:pt x="151" y="134"/>
                </a:cubicBezTo>
                <a:cubicBezTo>
                  <a:pt x="152" y="136"/>
                  <a:pt x="153" y="137"/>
                  <a:pt x="153" y="136"/>
                </a:cubicBezTo>
                <a:cubicBezTo>
                  <a:pt x="153" y="135"/>
                  <a:pt x="157" y="118"/>
                  <a:pt x="165" y="87"/>
                </a:cubicBezTo>
                <a:cubicBezTo>
                  <a:pt x="173" y="55"/>
                  <a:pt x="177" y="38"/>
                  <a:pt x="178" y="36"/>
                </a:cubicBezTo>
                <a:cubicBezTo>
                  <a:pt x="178" y="32"/>
                  <a:pt x="177" y="29"/>
                  <a:pt x="175" y="28"/>
                </a:cubicBezTo>
                <a:cubicBezTo>
                  <a:pt x="173" y="27"/>
                  <a:pt x="167" y="26"/>
                  <a:pt x="157" y="26"/>
                </a:cubicBezTo>
                <a:lnTo>
                  <a:pt x="147" y="26"/>
                </a:lnTo>
                <a:cubicBezTo>
                  <a:pt x="145" y="24"/>
                  <a:pt x="144" y="23"/>
                  <a:pt x="144" y="22"/>
                </a:cubicBezTo>
                <a:cubicBezTo>
                  <a:pt x="144" y="21"/>
                  <a:pt x="144" y="19"/>
                  <a:pt x="145" y="13"/>
                </a:cubicBezTo>
                <a:cubicBezTo>
                  <a:pt x="146" y="8"/>
                  <a:pt x="148" y="5"/>
                  <a:pt x="152" y="5"/>
                </a:cubicBezTo>
                <a:moveTo>
                  <a:pt x="144" y="168"/>
                </a:moveTo>
                <a:cubicBezTo>
                  <a:pt x="137" y="144"/>
                  <a:pt x="126" y="132"/>
                  <a:pt x="110" y="132"/>
                </a:cubicBezTo>
                <a:cubicBezTo>
                  <a:pt x="100" y="132"/>
                  <a:pt x="90" y="137"/>
                  <a:pt x="80" y="146"/>
                </a:cubicBezTo>
                <a:cubicBezTo>
                  <a:pt x="70" y="155"/>
                  <a:pt x="63" y="168"/>
                  <a:pt x="57" y="183"/>
                </a:cubicBezTo>
                <a:cubicBezTo>
                  <a:pt x="49" y="207"/>
                  <a:pt x="42" y="231"/>
                  <a:pt x="39" y="257"/>
                </a:cubicBezTo>
                <a:cubicBezTo>
                  <a:pt x="39" y="258"/>
                  <a:pt x="39" y="260"/>
                  <a:pt x="39" y="262"/>
                </a:cubicBezTo>
                <a:cubicBezTo>
                  <a:pt x="39" y="264"/>
                  <a:pt x="39" y="266"/>
                  <a:pt x="38" y="268"/>
                </a:cubicBezTo>
                <a:cubicBezTo>
                  <a:pt x="38" y="281"/>
                  <a:pt x="41" y="291"/>
                  <a:pt x="46" y="296"/>
                </a:cubicBezTo>
                <a:cubicBezTo>
                  <a:pt x="52" y="301"/>
                  <a:pt x="58" y="304"/>
                  <a:pt x="66" y="304"/>
                </a:cubicBezTo>
                <a:cubicBezTo>
                  <a:pt x="82" y="304"/>
                  <a:pt x="99" y="293"/>
                  <a:pt x="116" y="271"/>
                </a:cubicBezTo>
                <a:lnTo>
                  <a:pt x="120" y="266"/>
                </a:lnTo>
                <a:lnTo>
                  <a:pt x="144" y="16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7585920" y="4242240"/>
            <a:ext cx="32760" cy="77760"/>
          </a:xfrm>
          <a:custGeom>
            <a:avLst/>
            <a:gdLst/>
            <a:ahLst/>
            <a:rect l="0" t="0" r="r" b="b"/>
            <a:pathLst>
              <a:path w="91" h="216">
                <a:moveTo>
                  <a:pt x="54" y="19"/>
                </a:moveTo>
                <a:cubicBezTo>
                  <a:pt x="54" y="14"/>
                  <a:pt x="56" y="10"/>
                  <a:pt x="60" y="6"/>
                </a:cubicBezTo>
                <a:cubicBezTo>
                  <a:pt x="64" y="2"/>
                  <a:pt x="68" y="0"/>
                  <a:pt x="74" y="0"/>
                </a:cubicBezTo>
                <a:cubicBezTo>
                  <a:pt x="78" y="0"/>
                  <a:pt x="81" y="1"/>
                  <a:pt x="83" y="4"/>
                </a:cubicBezTo>
                <a:cubicBezTo>
                  <a:pt x="86" y="6"/>
                  <a:pt x="87" y="9"/>
                  <a:pt x="88" y="13"/>
                </a:cubicBezTo>
                <a:cubicBezTo>
                  <a:pt x="88" y="18"/>
                  <a:pt x="85" y="23"/>
                  <a:pt x="81" y="27"/>
                </a:cubicBezTo>
                <a:cubicBezTo>
                  <a:pt x="77" y="31"/>
                  <a:pt x="72" y="33"/>
                  <a:pt x="67" y="33"/>
                </a:cubicBezTo>
                <a:cubicBezTo>
                  <a:pt x="64" y="33"/>
                  <a:pt x="61" y="32"/>
                  <a:pt x="58" y="30"/>
                </a:cubicBezTo>
                <a:cubicBezTo>
                  <a:pt x="55" y="28"/>
                  <a:pt x="54" y="24"/>
                  <a:pt x="54" y="19"/>
                </a:cubicBezTo>
                <a:moveTo>
                  <a:pt x="0" y="120"/>
                </a:moveTo>
                <a:cubicBezTo>
                  <a:pt x="0" y="118"/>
                  <a:pt x="1" y="115"/>
                  <a:pt x="3" y="110"/>
                </a:cubicBezTo>
                <a:cubicBezTo>
                  <a:pt x="5" y="105"/>
                  <a:pt x="8" y="99"/>
                  <a:pt x="11" y="93"/>
                </a:cubicBezTo>
                <a:cubicBezTo>
                  <a:pt x="14" y="87"/>
                  <a:pt x="19" y="82"/>
                  <a:pt x="25" y="77"/>
                </a:cubicBezTo>
                <a:cubicBezTo>
                  <a:pt x="31" y="72"/>
                  <a:pt x="39" y="70"/>
                  <a:pt x="45" y="70"/>
                </a:cubicBezTo>
                <a:cubicBezTo>
                  <a:pt x="54" y="70"/>
                  <a:pt x="61" y="72"/>
                  <a:pt x="66" y="77"/>
                </a:cubicBezTo>
                <a:cubicBezTo>
                  <a:pt x="72" y="82"/>
                  <a:pt x="75" y="89"/>
                  <a:pt x="75" y="97"/>
                </a:cubicBezTo>
                <a:cubicBezTo>
                  <a:pt x="75" y="101"/>
                  <a:pt x="73" y="107"/>
                  <a:pt x="70" y="115"/>
                </a:cubicBezTo>
                <a:cubicBezTo>
                  <a:pt x="67" y="123"/>
                  <a:pt x="63" y="135"/>
                  <a:pt x="57" y="150"/>
                </a:cubicBezTo>
                <a:cubicBezTo>
                  <a:pt x="52" y="164"/>
                  <a:pt x="47" y="176"/>
                  <a:pt x="44" y="186"/>
                </a:cubicBezTo>
                <a:cubicBezTo>
                  <a:pt x="43" y="191"/>
                  <a:pt x="42" y="194"/>
                  <a:pt x="42" y="196"/>
                </a:cubicBezTo>
                <a:cubicBezTo>
                  <a:pt x="42" y="202"/>
                  <a:pt x="44" y="204"/>
                  <a:pt x="48" y="204"/>
                </a:cubicBezTo>
                <a:cubicBezTo>
                  <a:pt x="50" y="204"/>
                  <a:pt x="52" y="204"/>
                  <a:pt x="54" y="203"/>
                </a:cubicBezTo>
                <a:cubicBezTo>
                  <a:pt x="56" y="203"/>
                  <a:pt x="58" y="201"/>
                  <a:pt x="61" y="199"/>
                </a:cubicBezTo>
                <a:cubicBezTo>
                  <a:pt x="64" y="197"/>
                  <a:pt x="67" y="193"/>
                  <a:pt x="70" y="188"/>
                </a:cubicBezTo>
                <a:cubicBezTo>
                  <a:pt x="73" y="183"/>
                  <a:pt x="76" y="176"/>
                  <a:pt x="78" y="169"/>
                </a:cubicBezTo>
                <a:cubicBezTo>
                  <a:pt x="79" y="166"/>
                  <a:pt x="79" y="165"/>
                  <a:pt x="80" y="164"/>
                </a:cubicBezTo>
                <a:cubicBezTo>
                  <a:pt x="80" y="164"/>
                  <a:pt x="82" y="164"/>
                  <a:pt x="85" y="164"/>
                </a:cubicBezTo>
                <a:cubicBezTo>
                  <a:pt x="89" y="164"/>
                  <a:pt x="91" y="165"/>
                  <a:pt x="91" y="167"/>
                </a:cubicBezTo>
                <a:cubicBezTo>
                  <a:pt x="91" y="169"/>
                  <a:pt x="90" y="172"/>
                  <a:pt x="89" y="177"/>
                </a:cubicBezTo>
                <a:cubicBezTo>
                  <a:pt x="87" y="182"/>
                  <a:pt x="84" y="187"/>
                  <a:pt x="81" y="193"/>
                </a:cubicBezTo>
                <a:cubicBezTo>
                  <a:pt x="77" y="199"/>
                  <a:pt x="72" y="204"/>
                  <a:pt x="66" y="209"/>
                </a:cubicBezTo>
                <a:cubicBezTo>
                  <a:pt x="60" y="214"/>
                  <a:pt x="53" y="216"/>
                  <a:pt x="46" y="216"/>
                </a:cubicBezTo>
                <a:cubicBezTo>
                  <a:pt x="39" y="216"/>
                  <a:pt x="32" y="214"/>
                  <a:pt x="26" y="209"/>
                </a:cubicBezTo>
                <a:cubicBezTo>
                  <a:pt x="21" y="205"/>
                  <a:pt x="18" y="198"/>
                  <a:pt x="17" y="189"/>
                </a:cubicBezTo>
                <a:cubicBezTo>
                  <a:pt x="17" y="185"/>
                  <a:pt x="18" y="182"/>
                  <a:pt x="19" y="179"/>
                </a:cubicBezTo>
                <a:cubicBezTo>
                  <a:pt x="20" y="175"/>
                  <a:pt x="25" y="163"/>
                  <a:pt x="34" y="141"/>
                </a:cubicBezTo>
                <a:cubicBezTo>
                  <a:pt x="42" y="120"/>
                  <a:pt x="47" y="107"/>
                  <a:pt x="48" y="102"/>
                </a:cubicBezTo>
                <a:cubicBezTo>
                  <a:pt x="49" y="98"/>
                  <a:pt x="50" y="94"/>
                  <a:pt x="50" y="90"/>
                </a:cubicBezTo>
                <a:cubicBezTo>
                  <a:pt x="50" y="85"/>
                  <a:pt x="48" y="82"/>
                  <a:pt x="45" y="82"/>
                </a:cubicBezTo>
                <a:lnTo>
                  <a:pt x="44" y="82"/>
                </a:lnTo>
                <a:cubicBezTo>
                  <a:pt x="38" y="82"/>
                  <a:pt x="31" y="86"/>
                  <a:pt x="25" y="93"/>
                </a:cubicBezTo>
                <a:cubicBezTo>
                  <a:pt x="20" y="100"/>
                  <a:pt x="16" y="109"/>
                  <a:pt x="13" y="120"/>
                </a:cubicBezTo>
                <a:lnTo>
                  <a:pt x="12" y="121"/>
                </a:lnTo>
                <a:lnTo>
                  <a:pt x="12" y="122"/>
                </a:lnTo>
                <a:cubicBezTo>
                  <a:pt x="11" y="122"/>
                  <a:pt x="11" y="122"/>
                  <a:pt x="11" y="122"/>
                </a:cubicBezTo>
                <a:cubicBezTo>
                  <a:pt x="10" y="122"/>
                  <a:pt x="10" y="122"/>
                  <a:pt x="9" y="122"/>
                </a:cubicBezTo>
                <a:cubicBezTo>
                  <a:pt x="9" y="122"/>
                  <a:pt x="8" y="122"/>
                  <a:pt x="7" y="122"/>
                </a:cubicBezTo>
                <a:lnTo>
                  <a:pt x="2" y="122"/>
                </a:lnTo>
                <a:cubicBezTo>
                  <a:pt x="1" y="121"/>
                  <a:pt x="0" y="120"/>
                  <a:pt x="0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7670880" y="4086000"/>
            <a:ext cx="9360" cy="231120"/>
          </a:xfrm>
          <a:custGeom>
            <a:avLst/>
            <a:gdLst/>
            <a:ahLst/>
            <a:rect l="0" t="0" r="r" b="b"/>
            <a:pathLst>
              <a:path w="26" h="642">
                <a:moveTo>
                  <a:pt x="13" y="642"/>
                </a:moveTo>
                <a:lnTo>
                  <a:pt x="12" y="642"/>
                </a:lnTo>
                <a:cubicBezTo>
                  <a:pt x="7" y="642"/>
                  <a:pt x="2" y="639"/>
                  <a:pt x="0" y="633"/>
                </a:cubicBezTo>
                <a:lnTo>
                  <a:pt x="0" y="321"/>
                </a:lnTo>
                <a:lnTo>
                  <a:pt x="0" y="9"/>
                </a:lnTo>
                <a:cubicBezTo>
                  <a:pt x="4" y="3"/>
                  <a:pt x="10" y="0"/>
                  <a:pt x="13" y="0"/>
                </a:cubicBezTo>
                <a:cubicBezTo>
                  <a:pt x="19" y="0"/>
                  <a:pt x="23" y="4"/>
                  <a:pt x="26" y="10"/>
                </a:cubicBezTo>
                <a:lnTo>
                  <a:pt x="26" y="633"/>
                </a:lnTo>
                <a:cubicBezTo>
                  <a:pt x="23" y="639"/>
                  <a:pt x="19" y="642"/>
                  <a:pt x="15" y="642"/>
                </a:cubicBezTo>
                <a:lnTo>
                  <a:pt x="13" y="64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6417720" y="4424040"/>
            <a:ext cx="218160" cy="231480"/>
          </a:xfrm>
          <a:custGeom>
            <a:avLst/>
            <a:gdLst/>
            <a:ahLst/>
            <a:rect l="0" t="0" r="r" b="b"/>
            <a:pathLst>
              <a:path w="606" h="643">
                <a:moveTo>
                  <a:pt x="3" y="1"/>
                </a:moveTo>
                <a:cubicBezTo>
                  <a:pt x="5" y="0"/>
                  <a:pt x="97" y="0"/>
                  <a:pt x="279" y="0"/>
                </a:cubicBezTo>
                <a:lnTo>
                  <a:pt x="551" y="0"/>
                </a:lnTo>
                <a:lnTo>
                  <a:pt x="577" y="71"/>
                </a:lnTo>
                <a:cubicBezTo>
                  <a:pt x="582" y="84"/>
                  <a:pt x="587" y="97"/>
                  <a:pt x="591" y="110"/>
                </a:cubicBezTo>
                <a:cubicBezTo>
                  <a:pt x="596" y="122"/>
                  <a:pt x="600" y="132"/>
                  <a:pt x="602" y="139"/>
                </a:cubicBezTo>
                <a:cubicBezTo>
                  <a:pt x="605" y="146"/>
                  <a:pt x="606" y="150"/>
                  <a:pt x="606" y="150"/>
                </a:cubicBezTo>
                <a:lnTo>
                  <a:pt x="593" y="150"/>
                </a:lnTo>
                <a:lnTo>
                  <a:pt x="580" y="149"/>
                </a:lnTo>
                <a:cubicBezTo>
                  <a:pt x="571" y="123"/>
                  <a:pt x="555" y="101"/>
                  <a:pt x="534" y="83"/>
                </a:cubicBezTo>
                <a:cubicBezTo>
                  <a:pt x="512" y="65"/>
                  <a:pt x="489" y="52"/>
                  <a:pt x="464" y="44"/>
                </a:cubicBezTo>
                <a:cubicBezTo>
                  <a:pt x="441" y="36"/>
                  <a:pt x="415" y="31"/>
                  <a:pt x="385" y="29"/>
                </a:cubicBezTo>
                <a:cubicBezTo>
                  <a:pt x="356" y="27"/>
                  <a:pt x="309" y="26"/>
                  <a:pt x="245" y="26"/>
                </a:cubicBezTo>
                <a:lnTo>
                  <a:pt x="170" y="26"/>
                </a:lnTo>
                <a:cubicBezTo>
                  <a:pt x="112" y="26"/>
                  <a:pt x="83" y="26"/>
                  <a:pt x="83" y="26"/>
                </a:cubicBezTo>
                <a:cubicBezTo>
                  <a:pt x="84" y="28"/>
                  <a:pt x="119" y="76"/>
                  <a:pt x="188" y="171"/>
                </a:cubicBezTo>
                <a:cubicBezTo>
                  <a:pt x="258" y="267"/>
                  <a:pt x="293" y="315"/>
                  <a:pt x="293" y="316"/>
                </a:cubicBezTo>
                <a:cubicBezTo>
                  <a:pt x="296" y="320"/>
                  <a:pt x="296" y="323"/>
                  <a:pt x="294" y="326"/>
                </a:cubicBezTo>
                <a:lnTo>
                  <a:pt x="280" y="344"/>
                </a:lnTo>
                <a:cubicBezTo>
                  <a:pt x="269" y="356"/>
                  <a:pt x="254" y="373"/>
                  <a:pt x="235" y="396"/>
                </a:cubicBezTo>
                <a:cubicBezTo>
                  <a:pt x="215" y="419"/>
                  <a:pt x="196" y="442"/>
                  <a:pt x="177" y="465"/>
                </a:cubicBezTo>
                <a:lnTo>
                  <a:pt x="61" y="602"/>
                </a:lnTo>
                <a:cubicBezTo>
                  <a:pt x="61" y="603"/>
                  <a:pt x="106" y="603"/>
                  <a:pt x="197" y="603"/>
                </a:cubicBezTo>
                <a:cubicBezTo>
                  <a:pt x="209" y="603"/>
                  <a:pt x="224" y="603"/>
                  <a:pt x="245" y="603"/>
                </a:cubicBezTo>
                <a:cubicBezTo>
                  <a:pt x="265" y="603"/>
                  <a:pt x="280" y="603"/>
                  <a:pt x="290" y="603"/>
                </a:cubicBezTo>
                <a:cubicBezTo>
                  <a:pt x="364" y="603"/>
                  <a:pt x="422" y="598"/>
                  <a:pt x="464" y="586"/>
                </a:cubicBezTo>
                <a:cubicBezTo>
                  <a:pt x="507" y="575"/>
                  <a:pt x="540" y="549"/>
                  <a:pt x="566" y="510"/>
                </a:cubicBezTo>
                <a:cubicBezTo>
                  <a:pt x="570" y="503"/>
                  <a:pt x="575" y="492"/>
                  <a:pt x="580" y="478"/>
                </a:cubicBezTo>
                <a:lnTo>
                  <a:pt x="606" y="478"/>
                </a:lnTo>
                <a:lnTo>
                  <a:pt x="551" y="642"/>
                </a:lnTo>
                <a:lnTo>
                  <a:pt x="279" y="643"/>
                </a:lnTo>
                <a:cubicBezTo>
                  <a:pt x="98" y="643"/>
                  <a:pt x="5" y="642"/>
                  <a:pt x="4" y="641"/>
                </a:cubicBezTo>
                <a:cubicBezTo>
                  <a:pt x="1" y="640"/>
                  <a:pt x="0" y="639"/>
                  <a:pt x="0" y="636"/>
                </a:cubicBezTo>
                <a:cubicBezTo>
                  <a:pt x="0" y="633"/>
                  <a:pt x="13" y="617"/>
                  <a:pt x="41" y="585"/>
                </a:cubicBezTo>
                <a:cubicBezTo>
                  <a:pt x="70" y="551"/>
                  <a:pt x="97" y="519"/>
                  <a:pt x="122" y="489"/>
                </a:cubicBezTo>
                <a:lnTo>
                  <a:pt x="240" y="350"/>
                </a:lnTo>
                <a:cubicBezTo>
                  <a:pt x="240" y="350"/>
                  <a:pt x="200" y="295"/>
                  <a:pt x="120" y="185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6659640" y="4555080"/>
            <a:ext cx="46440" cy="110160"/>
          </a:xfrm>
          <a:custGeom>
            <a:avLst/>
            <a:gdLst/>
            <a:ahLst/>
            <a:rect l="0" t="0" r="r" b="b"/>
            <a:pathLst>
              <a:path w="129" h="306">
                <a:moveTo>
                  <a:pt x="74" y="28"/>
                </a:moveTo>
                <a:cubicBezTo>
                  <a:pt x="74" y="21"/>
                  <a:pt x="77" y="14"/>
                  <a:pt x="83" y="9"/>
                </a:cubicBezTo>
                <a:cubicBezTo>
                  <a:pt x="89" y="4"/>
                  <a:pt x="95" y="1"/>
                  <a:pt x="103" y="0"/>
                </a:cubicBezTo>
                <a:cubicBezTo>
                  <a:pt x="109" y="0"/>
                  <a:pt x="114" y="2"/>
                  <a:pt x="118" y="6"/>
                </a:cubicBezTo>
                <a:cubicBezTo>
                  <a:pt x="121" y="10"/>
                  <a:pt x="123" y="14"/>
                  <a:pt x="123" y="19"/>
                </a:cubicBezTo>
                <a:cubicBezTo>
                  <a:pt x="123" y="26"/>
                  <a:pt x="120" y="33"/>
                  <a:pt x="114" y="39"/>
                </a:cubicBezTo>
                <a:cubicBezTo>
                  <a:pt x="108" y="44"/>
                  <a:pt x="101" y="47"/>
                  <a:pt x="93" y="48"/>
                </a:cubicBezTo>
                <a:cubicBezTo>
                  <a:pt x="89" y="48"/>
                  <a:pt x="85" y="46"/>
                  <a:pt x="81" y="43"/>
                </a:cubicBezTo>
                <a:cubicBezTo>
                  <a:pt x="77" y="40"/>
                  <a:pt x="75" y="35"/>
                  <a:pt x="74" y="28"/>
                </a:cubicBezTo>
                <a:moveTo>
                  <a:pt x="0" y="170"/>
                </a:moveTo>
                <a:cubicBezTo>
                  <a:pt x="0" y="168"/>
                  <a:pt x="2" y="163"/>
                  <a:pt x="5" y="156"/>
                </a:cubicBezTo>
                <a:cubicBezTo>
                  <a:pt x="7" y="149"/>
                  <a:pt x="11" y="141"/>
                  <a:pt x="15" y="133"/>
                </a:cubicBezTo>
                <a:cubicBezTo>
                  <a:pt x="20" y="124"/>
                  <a:pt x="27" y="117"/>
                  <a:pt x="35" y="110"/>
                </a:cubicBezTo>
                <a:cubicBezTo>
                  <a:pt x="44" y="103"/>
                  <a:pt x="53" y="99"/>
                  <a:pt x="63" y="100"/>
                </a:cubicBezTo>
                <a:cubicBezTo>
                  <a:pt x="74" y="100"/>
                  <a:pt x="84" y="103"/>
                  <a:pt x="92" y="110"/>
                </a:cubicBezTo>
                <a:cubicBezTo>
                  <a:pt x="100" y="117"/>
                  <a:pt x="104" y="127"/>
                  <a:pt x="104" y="138"/>
                </a:cubicBezTo>
                <a:cubicBezTo>
                  <a:pt x="104" y="143"/>
                  <a:pt x="102" y="152"/>
                  <a:pt x="98" y="164"/>
                </a:cubicBezTo>
                <a:cubicBezTo>
                  <a:pt x="94" y="176"/>
                  <a:pt x="88" y="191"/>
                  <a:pt x="80" y="211"/>
                </a:cubicBezTo>
                <a:cubicBezTo>
                  <a:pt x="72" y="231"/>
                  <a:pt x="66" y="248"/>
                  <a:pt x="61" y="263"/>
                </a:cubicBezTo>
                <a:cubicBezTo>
                  <a:pt x="59" y="270"/>
                  <a:pt x="58" y="275"/>
                  <a:pt x="58" y="278"/>
                </a:cubicBezTo>
                <a:cubicBezTo>
                  <a:pt x="58" y="286"/>
                  <a:pt x="61" y="289"/>
                  <a:pt x="66" y="289"/>
                </a:cubicBezTo>
                <a:cubicBezTo>
                  <a:pt x="69" y="289"/>
                  <a:pt x="72" y="289"/>
                  <a:pt x="75" y="288"/>
                </a:cubicBezTo>
                <a:cubicBezTo>
                  <a:pt x="78" y="287"/>
                  <a:pt x="81" y="285"/>
                  <a:pt x="85" y="282"/>
                </a:cubicBezTo>
                <a:cubicBezTo>
                  <a:pt x="89" y="278"/>
                  <a:pt x="93" y="273"/>
                  <a:pt x="98" y="265"/>
                </a:cubicBezTo>
                <a:cubicBezTo>
                  <a:pt x="102" y="258"/>
                  <a:pt x="106" y="249"/>
                  <a:pt x="110" y="238"/>
                </a:cubicBezTo>
                <a:cubicBezTo>
                  <a:pt x="111" y="235"/>
                  <a:pt x="112" y="232"/>
                  <a:pt x="112" y="232"/>
                </a:cubicBezTo>
                <a:cubicBezTo>
                  <a:pt x="113" y="231"/>
                  <a:pt x="115" y="231"/>
                  <a:pt x="120" y="231"/>
                </a:cubicBezTo>
                <a:cubicBezTo>
                  <a:pt x="126" y="231"/>
                  <a:pt x="129" y="232"/>
                  <a:pt x="129" y="235"/>
                </a:cubicBezTo>
                <a:cubicBezTo>
                  <a:pt x="129" y="238"/>
                  <a:pt x="128" y="243"/>
                  <a:pt x="125" y="249"/>
                </a:cubicBezTo>
                <a:cubicBezTo>
                  <a:pt x="122" y="256"/>
                  <a:pt x="118" y="264"/>
                  <a:pt x="113" y="274"/>
                </a:cubicBezTo>
                <a:cubicBezTo>
                  <a:pt x="109" y="282"/>
                  <a:pt x="101" y="290"/>
                  <a:pt x="92" y="296"/>
                </a:cubicBezTo>
                <a:cubicBezTo>
                  <a:pt x="83" y="303"/>
                  <a:pt x="74" y="306"/>
                  <a:pt x="64" y="306"/>
                </a:cubicBezTo>
                <a:cubicBezTo>
                  <a:pt x="54" y="306"/>
                  <a:pt x="45" y="303"/>
                  <a:pt x="37" y="297"/>
                </a:cubicBezTo>
                <a:cubicBezTo>
                  <a:pt x="29" y="290"/>
                  <a:pt x="25" y="281"/>
                  <a:pt x="24" y="268"/>
                </a:cubicBezTo>
                <a:cubicBezTo>
                  <a:pt x="24" y="262"/>
                  <a:pt x="25" y="257"/>
                  <a:pt x="27" y="252"/>
                </a:cubicBezTo>
                <a:cubicBezTo>
                  <a:pt x="28" y="248"/>
                  <a:pt x="35" y="230"/>
                  <a:pt x="46" y="200"/>
                </a:cubicBezTo>
                <a:cubicBezTo>
                  <a:pt x="58" y="170"/>
                  <a:pt x="64" y="152"/>
                  <a:pt x="66" y="146"/>
                </a:cubicBezTo>
                <a:cubicBezTo>
                  <a:pt x="68" y="140"/>
                  <a:pt x="69" y="134"/>
                  <a:pt x="69" y="128"/>
                </a:cubicBezTo>
                <a:cubicBezTo>
                  <a:pt x="69" y="121"/>
                  <a:pt x="67" y="117"/>
                  <a:pt x="62" y="117"/>
                </a:cubicBezTo>
                <a:lnTo>
                  <a:pt x="61" y="117"/>
                </a:lnTo>
                <a:cubicBezTo>
                  <a:pt x="52" y="117"/>
                  <a:pt x="43" y="122"/>
                  <a:pt x="36" y="132"/>
                </a:cubicBezTo>
                <a:cubicBezTo>
                  <a:pt x="28" y="142"/>
                  <a:pt x="23" y="155"/>
                  <a:pt x="19" y="170"/>
                </a:cubicBezTo>
                <a:cubicBezTo>
                  <a:pt x="18" y="170"/>
                  <a:pt x="18" y="171"/>
                  <a:pt x="18" y="171"/>
                </a:cubicBezTo>
                <a:cubicBezTo>
                  <a:pt x="17" y="172"/>
                  <a:pt x="17" y="173"/>
                  <a:pt x="17" y="173"/>
                </a:cubicBezTo>
                <a:lnTo>
                  <a:pt x="16" y="174"/>
                </a:lnTo>
                <a:lnTo>
                  <a:pt x="15" y="174"/>
                </a:lnTo>
                <a:cubicBezTo>
                  <a:pt x="15" y="174"/>
                  <a:pt x="14" y="174"/>
                  <a:pt x="13" y="174"/>
                </a:cubicBezTo>
                <a:cubicBezTo>
                  <a:pt x="12" y="174"/>
                  <a:pt x="11" y="174"/>
                  <a:pt x="10" y="174"/>
                </a:cubicBezTo>
                <a:lnTo>
                  <a:pt x="3" y="174"/>
                </a:lnTo>
                <a:cubicBezTo>
                  <a:pt x="1" y="172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6767640" y="449532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99"/>
                </a:moveTo>
                <a:cubicBezTo>
                  <a:pt x="0" y="93"/>
                  <a:pt x="3" y="83"/>
                  <a:pt x="10" y="68"/>
                </a:cubicBezTo>
                <a:cubicBezTo>
                  <a:pt x="16" y="54"/>
                  <a:pt x="26" y="38"/>
                  <a:pt x="40" y="23"/>
                </a:cubicBezTo>
                <a:cubicBezTo>
                  <a:pt x="54" y="7"/>
                  <a:pt x="70" y="-1"/>
                  <a:pt x="88" y="0"/>
                </a:cubicBezTo>
                <a:cubicBezTo>
                  <a:pt x="105" y="0"/>
                  <a:pt x="119" y="4"/>
                  <a:pt x="130" y="14"/>
                </a:cubicBezTo>
                <a:cubicBezTo>
                  <a:pt x="141" y="24"/>
                  <a:pt x="146" y="38"/>
                  <a:pt x="147" y="55"/>
                </a:cubicBezTo>
                <a:cubicBezTo>
                  <a:pt x="146" y="64"/>
                  <a:pt x="145" y="68"/>
                  <a:pt x="145" y="69"/>
                </a:cubicBezTo>
                <a:cubicBezTo>
                  <a:pt x="145" y="70"/>
                  <a:pt x="142" y="80"/>
                  <a:pt x="135" y="98"/>
                </a:cubicBezTo>
                <a:cubicBezTo>
                  <a:pt x="128" y="117"/>
                  <a:pt x="121" y="138"/>
                  <a:pt x="113" y="161"/>
                </a:cubicBezTo>
                <a:cubicBezTo>
                  <a:pt x="106" y="185"/>
                  <a:pt x="103" y="203"/>
                  <a:pt x="103" y="217"/>
                </a:cubicBezTo>
                <a:cubicBezTo>
                  <a:pt x="103" y="235"/>
                  <a:pt x="106" y="248"/>
                  <a:pt x="112" y="255"/>
                </a:cubicBezTo>
                <a:cubicBezTo>
                  <a:pt x="118" y="263"/>
                  <a:pt x="127" y="266"/>
                  <a:pt x="139" y="267"/>
                </a:cubicBezTo>
                <a:cubicBezTo>
                  <a:pt x="149" y="267"/>
                  <a:pt x="158" y="264"/>
                  <a:pt x="167" y="260"/>
                </a:cubicBezTo>
                <a:cubicBezTo>
                  <a:pt x="175" y="255"/>
                  <a:pt x="182" y="250"/>
                  <a:pt x="187" y="245"/>
                </a:cubicBezTo>
                <a:cubicBezTo>
                  <a:pt x="191" y="240"/>
                  <a:pt x="197" y="233"/>
                  <a:pt x="205" y="224"/>
                </a:cubicBezTo>
                <a:cubicBezTo>
                  <a:pt x="205" y="223"/>
                  <a:pt x="206" y="219"/>
                  <a:pt x="208" y="211"/>
                </a:cubicBezTo>
                <a:cubicBezTo>
                  <a:pt x="210" y="203"/>
                  <a:pt x="213" y="190"/>
                  <a:pt x="217" y="173"/>
                </a:cubicBezTo>
                <a:cubicBezTo>
                  <a:pt x="221" y="155"/>
                  <a:pt x="225" y="139"/>
                  <a:pt x="229" y="125"/>
                </a:cubicBezTo>
                <a:cubicBezTo>
                  <a:pt x="246" y="61"/>
                  <a:pt x="255" y="27"/>
                  <a:pt x="256" y="24"/>
                </a:cubicBezTo>
                <a:cubicBezTo>
                  <a:pt x="262" y="12"/>
                  <a:pt x="271" y="7"/>
                  <a:pt x="284" y="7"/>
                </a:cubicBezTo>
                <a:cubicBezTo>
                  <a:pt x="289" y="7"/>
                  <a:pt x="294" y="8"/>
                  <a:pt x="297" y="11"/>
                </a:cubicBezTo>
                <a:cubicBezTo>
                  <a:pt x="301" y="14"/>
                  <a:pt x="303" y="17"/>
                  <a:pt x="304" y="19"/>
                </a:cubicBezTo>
                <a:cubicBezTo>
                  <a:pt x="306" y="21"/>
                  <a:pt x="306" y="23"/>
                  <a:pt x="306" y="25"/>
                </a:cubicBezTo>
                <a:cubicBezTo>
                  <a:pt x="306" y="30"/>
                  <a:pt x="295" y="75"/>
                  <a:pt x="274" y="159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4"/>
                  <a:pt x="206" y="363"/>
                  <a:pt x="175" y="384"/>
                </a:cubicBezTo>
                <a:cubicBezTo>
                  <a:pt x="146" y="405"/>
                  <a:pt x="116" y="415"/>
                  <a:pt x="87" y="416"/>
                </a:cubicBezTo>
                <a:cubicBezTo>
                  <a:pt x="67" y="416"/>
                  <a:pt x="50" y="411"/>
                  <a:pt x="36" y="402"/>
                </a:cubicBezTo>
                <a:cubicBezTo>
                  <a:pt x="21" y="392"/>
                  <a:pt x="14" y="378"/>
                  <a:pt x="14" y="359"/>
                </a:cubicBezTo>
                <a:cubicBezTo>
                  <a:pt x="14" y="350"/>
                  <a:pt x="16" y="342"/>
                  <a:pt x="19" y="335"/>
                </a:cubicBezTo>
                <a:cubicBezTo>
                  <a:pt x="22" y="329"/>
                  <a:pt x="26" y="324"/>
                  <a:pt x="31" y="321"/>
                </a:cubicBezTo>
                <a:cubicBezTo>
                  <a:pt x="36" y="318"/>
                  <a:pt x="40" y="316"/>
                  <a:pt x="44" y="315"/>
                </a:cubicBezTo>
                <a:cubicBezTo>
                  <a:pt x="47" y="314"/>
                  <a:pt x="51" y="313"/>
                  <a:pt x="54" y="313"/>
                </a:cubicBezTo>
                <a:cubicBezTo>
                  <a:pt x="73" y="313"/>
                  <a:pt x="83" y="322"/>
                  <a:pt x="83" y="340"/>
                </a:cubicBezTo>
                <a:cubicBezTo>
                  <a:pt x="83" y="349"/>
                  <a:pt x="80" y="356"/>
                  <a:pt x="75" y="362"/>
                </a:cubicBezTo>
                <a:cubicBezTo>
                  <a:pt x="70" y="369"/>
                  <a:pt x="65" y="373"/>
                  <a:pt x="60" y="375"/>
                </a:cubicBezTo>
                <a:cubicBezTo>
                  <a:pt x="56" y="377"/>
                  <a:pt x="53" y="378"/>
                  <a:pt x="52" y="378"/>
                </a:cubicBezTo>
                <a:lnTo>
                  <a:pt x="50" y="379"/>
                </a:lnTo>
                <a:cubicBezTo>
                  <a:pt x="51" y="381"/>
                  <a:pt x="55" y="384"/>
                  <a:pt x="62" y="387"/>
                </a:cubicBezTo>
                <a:cubicBezTo>
                  <a:pt x="69" y="390"/>
                  <a:pt x="77" y="391"/>
                  <a:pt x="84" y="391"/>
                </a:cubicBezTo>
                <a:lnTo>
                  <a:pt x="89" y="391"/>
                </a:lnTo>
                <a:cubicBezTo>
                  <a:pt x="96" y="391"/>
                  <a:pt x="102" y="391"/>
                  <a:pt x="106" y="390"/>
                </a:cubicBezTo>
                <a:cubicBezTo>
                  <a:pt x="120" y="386"/>
                  <a:pt x="133" y="378"/>
                  <a:pt x="145" y="366"/>
                </a:cubicBezTo>
                <a:cubicBezTo>
                  <a:pt x="157" y="353"/>
                  <a:pt x="166" y="340"/>
                  <a:pt x="173" y="326"/>
                </a:cubicBezTo>
                <a:cubicBezTo>
                  <a:pt x="179" y="312"/>
                  <a:pt x="184" y="300"/>
                  <a:pt x="187" y="290"/>
                </a:cubicBezTo>
                <a:cubicBezTo>
                  <a:pt x="191" y="280"/>
                  <a:pt x="192" y="274"/>
                  <a:pt x="192" y="271"/>
                </a:cubicBezTo>
                <a:lnTo>
                  <a:pt x="189" y="273"/>
                </a:lnTo>
                <a:cubicBezTo>
                  <a:pt x="186" y="275"/>
                  <a:pt x="182" y="277"/>
                  <a:pt x="176" y="280"/>
                </a:cubicBezTo>
                <a:cubicBezTo>
                  <a:pt x="171" y="283"/>
                  <a:pt x="165" y="286"/>
                  <a:pt x="160" y="288"/>
                </a:cubicBezTo>
                <a:cubicBezTo>
                  <a:pt x="151" y="290"/>
                  <a:pt x="143" y="291"/>
                  <a:pt x="135" y="291"/>
                </a:cubicBezTo>
                <a:cubicBezTo>
                  <a:pt x="115" y="291"/>
                  <a:pt x="98" y="287"/>
                  <a:pt x="83" y="277"/>
                </a:cubicBezTo>
                <a:cubicBezTo>
                  <a:pt x="68" y="268"/>
                  <a:pt x="58" y="253"/>
                  <a:pt x="53" y="232"/>
                </a:cubicBezTo>
                <a:cubicBezTo>
                  <a:pt x="53" y="229"/>
                  <a:pt x="53" y="222"/>
                  <a:pt x="53" y="212"/>
                </a:cubicBezTo>
                <a:cubicBezTo>
                  <a:pt x="53" y="187"/>
                  <a:pt x="60" y="154"/>
                  <a:pt x="75" y="115"/>
                </a:cubicBezTo>
                <a:cubicBezTo>
                  <a:pt x="90" y="76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7" y="28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2"/>
                  <a:pt x="31" y="81"/>
                  <a:pt x="28" y="89"/>
                </a:cubicBezTo>
                <a:cubicBezTo>
                  <a:pt x="26" y="98"/>
                  <a:pt x="24" y="103"/>
                  <a:pt x="23" y="104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6886800" y="4529520"/>
            <a:ext cx="51120" cy="104400"/>
          </a:xfrm>
          <a:custGeom>
            <a:avLst/>
            <a:gdLst/>
            <a:ahLst/>
            <a:rect l="0" t="0" r="r" b="b"/>
            <a:pathLst>
              <a:path w="142" h="290">
                <a:moveTo>
                  <a:pt x="3" y="110"/>
                </a:moveTo>
                <a:cubicBezTo>
                  <a:pt x="1" y="108"/>
                  <a:pt x="0" y="106"/>
                  <a:pt x="0" y="105"/>
                </a:cubicBezTo>
                <a:cubicBezTo>
                  <a:pt x="0" y="104"/>
                  <a:pt x="0" y="102"/>
                  <a:pt x="1" y="98"/>
                </a:cubicBezTo>
                <a:cubicBezTo>
                  <a:pt x="2" y="94"/>
                  <a:pt x="3" y="92"/>
                  <a:pt x="3" y="92"/>
                </a:cubicBezTo>
                <a:cubicBezTo>
                  <a:pt x="4" y="90"/>
                  <a:pt x="5" y="89"/>
                  <a:pt x="7" y="89"/>
                </a:cubicBezTo>
                <a:cubicBezTo>
                  <a:pt x="9" y="89"/>
                  <a:pt x="17" y="89"/>
                  <a:pt x="30" y="89"/>
                </a:cubicBezTo>
                <a:lnTo>
                  <a:pt x="55" y="89"/>
                </a:lnTo>
                <a:lnTo>
                  <a:pt x="63" y="53"/>
                </a:lnTo>
                <a:cubicBezTo>
                  <a:pt x="64" y="49"/>
                  <a:pt x="65" y="45"/>
                  <a:pt x="66" y="39"/>
                </a:cubicBezTo>
                <a:cubicBezTo>
                  <a:pt x="68" y="34"/>
                  <a:pt x="69" y="30"/>
                  <a:pt x="70" y="28"/>
                </a:cubicBezTo>
                <a:cubicBezTo>
                  <a:pt x="70" y="25"/>
                  <a:pt x="71" y="22"/>
                  <a:pt x="72" y="19"/>
                </a:cubicBezTo>
                <a:cubicBezTo>
                  <a:pt x="73" y="15"/>
                  <a:pt x="74" y="12"/>
                  <a:pt x="76" y="11"/>
                </a:cubicBezTo>
                <a:cubicBezTo>
                  <a:pt x="77" y="9"/>
                  <a:pt x="79" y="8"/>
                  <a:pt x="80" y="5"/>
                </a:cubicBezTo>
                <a:cubicBezTo>
                  <a:pt x="82" y="3"/>
                  <a:pt x="84" y="2"/>
                  <a:pt x="87" y="1"/>
                </a:cubicBezTo>
                <a:cubicBezTo>
                  <a:pt x="89" y="1"/>
                  <a:pt x="92" y="0"/>
                  <a:pt x="95" y="0"/>
                </a:cubicBezTo>
                <a:cubicBezTo>
                  <a:pt x="100" y="1"/>
                  <a:pt x="104" y="2"/>
                  <a:pt x="106" y="5"/>
                </a:cubicBezTo>
                <a:cubicBezTo>
                  <a:pt x="108" y="8"/>
                  <a:pt x="109" y="11"/>
                  <a:pt x="109" y="14"/>
                </a:cubicBezTo>
                <a:cubicBezTo>
                  <a:pt x="109" y="16"/>
                  <a:pt x="108" y="23"/>
                  <a:pt x="105" y="35"/>
                </a:cubicBezTo>
                <a:cubicBezTo>
                  <a:pt x="103" y="47"/>
                  <a:pt x="100" y="59"/>
                  <a:pt x="96" y="71"/>
                </a:cubicBezTo>
                <a:lnTo>
                  <a:pt x="92" y="88"/>
                </a:lnTo>
                <a:cubicBezTo>
                  <a:pt x="92" y="89"/>
                  <a:pt x="99" y="89"/>
                  <a:pt x="114" y="89"/>
                </a:cubicBezTo>
                <a:lnTo>
                  <a:pt x="139" y="89"/>
                </a:lnTo>
                <a:cubicBezTo>
                  <a:pt x="141" y="91"/>
                  <a:pt x="142" y="93"/>
                  <a:pt x="142" y="94"/>
                </a:cubicBezTo>
                <a:cubicBezTo>
                  <a:pt x="142" y="101"/>
                  <a:pt x="140" y="106"/>
                  <a:pt x="136" y="110"/>
                </a:cubicBezTo>
                <a:lnTo>
                  <a:pt x="86" y="110"/>
                </a:lnTo>
                <a:lnTo>
                  <a:pt x="70" y="176"/>
                </a:lnTo>
                <a:cubicBezTo>
                  <a:pt x="58" y="224"/>
                  <a:pt x="52" y="251"/>
                  <a:pt x="52" y="255"/>
                </a:cubicBezTo>
                <a:cubicBezTo>
                  <a:pt x="52" y="267"/>
                  <a:pt x="56" y="274"/>
                  <a:pt x="65" y="274"/>
                </a:cubicBezTo>
                <a:cubicBezTo>
                  <a:pt x="75" y="274"/>
                  <a:pt x="85" y="268"/>
                  <a:pt x="95" y="258"/>
                </a:cubicBezTo>
                <a:cubicBezTo>
                  <a:pt x="105" y="248"/>
                  <a:pt x="113" y="235"/>
                  <a:pt x="120" y="219"/>
                </a:cubicBezTo>
                <a:cubicBezTo>
                  <a:pt x="121" y="217"/>
                  <a:pt x="122" y="216"/>
                  <a:pt x="123" y="216"/>
                </a:cubicBezTo>
                <a:cubicBezTo>
                  <a:pt x="124" y="216"/>
                  <a:pt x="126" y="215"/>
                  <a:pt x="129" y="215"/>
                </a:cubicBezTo>
                <a:lnTo>
                  <a:pt x="131" y="215"/>
                </a:lnTo>
                <a:cubicBezTo>
                  <a:pt x="136" y="215"/>
                  <a:pt x="138" y="216"/>
                  <a:pt x="138" y="219"/>
                </a:cubicBezTo>
                <a:cubicBezTo>
                  <a:pt x="138" y="220"/>
                  <a:pt x="138" y="221"/>
                  <a:pt x="137" y="224"/>
                </a:cubicBezTo>
                <a:cubicBezTo>
                  <a:pt x="135" y="229"/>
                  <a:pt x="133" y="236"/>
                  <a:pt x="129" y="242"/>
                </a:cubicBezTo>
                <a:cubicBezTo>
                  <a:pt x="125" y="249"/>
                  <a:pt x="120" y="256"/>
                  <a:pt x="112" y="264"/>
                </a:cubicBezTo>
                <a:cubicBezTo>
                  <a:pt x="106" y="271"/>
                  <a:pt x="98" y="278"/>
                  <a:pt x="89" y="283"/>
                </a:cubicBezTo>
                <a:cubicBezTo>
                  <a:pt x="80" y="288"/>
                  <a:pt x="71" y="290"/>
                  <a:pt x="61" y="290"/>
                </a:cubicBezTo>
                <a:cubicBezTo>
                  <a:pt x="52" y="290"/>
                  <a:pt x="44" y="288"/>
                  <a:pt x="35" y="284"/>
                </a:cubicBezTo>
                <a:cubicBezTo>
                  <a:pt x="27" y="279"/>
                  <a:pt x="21" y="271"/>
                  <a:pt x="18" y="260"/>
                </a:cubicBezTo>
                <a:cubicBezTo>
                  <a:pt x="17" y="258"/>
                  <a:pt x="17" y="254"/>
                  <a:pt x="17" y="248"/>
                </a:cubicBezTo>
                <a:lnTo>
                  <a:pt x="17" y="240"/>
                </a:lnTo>
                <a:lnTo>
                  <a:pt x="33" y="175"/>
                </a:lnTo>
                <a:cubicBezTo>
                  <a:pt x="43" y="132"/>
                  <a:pt x="49" y="111"/>
                  <a:pt x="49" y="111"/>
                </a:cubicBezTo>
                <a:cubicBezTo>
                  <a:pt x="49" y="110"/>
                  <a:pt x="41" y="110"/>
                  <a:pt x="26" y="110"/>
                </a:cubicBezTo>
                <a:lnTo>
                  <a:pt x="3" y="11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6945840" y="4559760"/>
            <a:ext cx="67320" cy="74160"/>
          </a:xfrm>
          <a:custGeom>
            <a:avLst/>
            <a:gdLst/>
            <a:ahLst/>
            <a:rect l="0" t="0" r="r" b="b"/>
            <a:pathLst>
              <a:path w="187" h="206">
                <a:moveTo>
                  <a:pt x="0" y="70"/>
                </a:moveTo>
                <a:cubicBezTo>
                  <a:pt x="1" y="69"/>
                  <a:pt x="1" y="68"/>
                  <a:pt x="1" y="67"/>
                </a:cubicBezTo>
                <a:cubicBezTo>
                  <a:pt x="2" y="65"/>
                  <a:pt x="2" y="62"/>
                  <a:pt x="4" y="57"/>
                </a:cubicBezTo>
                <a:cubicBezTo>
                  <a:pt x="5" y="51"/>
                  <a:pt x="6" y="47"/>
                  <a:pt x="8" y="43"/>
                </a:cubicBezTo>
                <a:cubicBezTo>
                  <a:pt x="10" y="38"/>
                  <a:pt x="12" y="33"/>
                  <a:pt x="15" y="28"/>
                </a:cubicBezTo>
                <a:cubicBezTo>
                  <a:pt x="18" y="22"/>
                  <a:pt x="21" y="17"/>
                  <a:pt x="24" y="14"/>
                </a:cubicBezTo>
                <a:cubicBezTo>
                  <a:pt x="27" y="11"/>
                  <a:pt x="31" y="7"/>
                  <a:pt x="36" y="4"/>
                </a:cubicBezTo>
                <a:cubicBezTo>
                  <a:pt x="41" y="1"/>
                  <a:pt x="46" y="-1"/>
                  <a:pt x="52" y="0"/>
                </a:cubicBezTo>
                <a:cubicBezTo>
                  <a:pt x="60" y="0"/>
                  <a:pt x="68" y="2"/>
                  <a:pt x="75" y="5"/>
                </a:cubicBezTo>
                <a:cubicBezTo>
                  <a:pt x="81" y="9"/>
                  <a:pt x="86" y="12"/>
                  <a:pt x="89" y="15"/>
                </a:cubicBezTo>
                <a:cubicBezTo>
                  <a:pt x="92" y="18"/>
                  <a:pt x="93" y="21"/>
                  <a:pt x="94" y="24"/>
                </a:cubicBezTo>
                <a:cubicBezTo>
                  <a:pt x="94" y="26"/>
                  <a:pt x="95" y="27"/>
                  <a:pt x="95" y="27"/>
                </a:cubicBezTo>
                <a:cubicBezTo>
                  <a:pt x="96" y="27"/>
                  <a:pt x="97" y="26"/>
                  <a:pt x="99" y="24"/>
                </a:cubicBezTo>
                <a:cubicBezTo>
                  <a:pt x="113" y="8"/>
                  <a:pt x="130" y="0"/>
                  <a:pt x="149" y="0"/>
                </a:cubicBezTo>
                <a:lnTo>
                  <a:pt x="151" y="0"/>
                </a:lnTo>
                <a:cubicBezTo>
                  <a:pt x="165" y="0"/>
                  <a:pt x="176" y="7"/>
                  <a:pt x="183" y="19"/>
                </a:cubicBezTo>
                <a:cubicBezTo>
                  <a:pt x="186" y="25"/>
                  <a:pt x="187" y="30"/>
                  <a:pt x="187" y="36"/>
                </a:cubicBezTo>
                <a:cubicBezTo>
                  <a:pt x="187" y="45"/>
                  <a:pt x="185" y="52"/>
                  <a:pt x="181" y="58"/>
                </a:cubicBezTo>
                <a:cubicBezTo>
                  <a:pt x="177" y="63"/>
                  <a:pt x="173" y="66"/>
                  <a:pt x="169" y="68"/>
                </a:cubicBezTo>
                <a:cubicBezTo>
                  <a:pt x="165" y="69"/>
                  <a:pt x="161" y="70"/>
                  <a:pt x="158" y="70"/>
                </a:cubicBezTo>
                <a:cubicBezTo>
                  <a:pt x="152" y="70"/>
                  <a:pt x="147" y="68"/>
                  <a:pt x="143" y="65"/>
                </a:cubicBezTo>
                <a:cubicBezTo>
                  <a:pt x="140" y="61"/>
                  <a:pt x="138" y="57"/>
                  <a:pt x="138" y="52"/>
                </a:cubicBezTo>
                <a:cubicBezTo>
                  <a:pt x="138" y="37"/>
                  <a:pt x="146" y="27"/>
                  <a:pt x="163" y="23"/>
                </a:cubicBezTo>
                <a:cubicBezTo>
                  <a:pt x="157" y="19"/>
                  <a:pt x="151" y="17"/>
                  <a:pt x="147" y="17"/>
                </a:cubicBezTo>
                <a:cubicBezTo>
                  <a:pt x="130" y="17"/>
                  <a:pt x="114" y="28"/>
                  <a:pt x="100" y="50"/>
                </a:cubicBezTo>
                <a:cubicBezTo>
                  <a:pt x="97" y="55"/>
                  <a:pt x="95" y="60"/>
                  <a:pt x="93" y="65"/>
                </a:cubicBezTo>
                <a:cubicBezTo>
                  <a:pt x="92" y="70"/>
                  <a:pt x="87" y="90"/>
                  <a:pt x="78" y="126"/>
                </a:cubicBezTo>
                <a:cubicBezTo>
                  <a:pt x="68" y="169"/>
                  <a:pt x="62" y="191"/>
                  <a:pt x="60" y="194"/>
                </a:cubicBezTo>
                <a:cubicBezTo>
                  <a:pt x="56" y="202"/>
                  <a:pt x="50" y="206"/>
                  <a:pt x="41" y="206"/>
                </a:cubicBezTo>
                <a:cubicBezTo>
                  <a:pt x="36" y="206"/>
                  <a:pt x="33" y="205"/>
                  <a:pt x="30" y="204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4" y="196"/>
                  <a:pt x="24" y="195"/>
                  <a:pt x="24" y="194"/>
                </a:cubicBezTo>
                <a:cubicBezTo>
                  <a:pt x="24" y="190"/>
                  <a:pt x="30" y="164"/>
                  <a:pt x="44" y="115"/>
                </a:cubicBezTo>
                <a:cubicBezTo>
                  <a:pt x="56" y="67"/>
                  <a:pt x="62" y="40"/>
                  <a:pt x="62" y="34"/>
                </a:cubicBezTo>
                <a:cubicBezTo>
                  <a:pt x="62" y="23"/>
                  <a:pt x="58" y="17"/>
                  <a:pt x="50" y="17"/>
                </a:cubicBezTo>
                <a:cubicBezTo>
                  <a:pt x="44" y="17"/>
                  <a:pt x="37" y="21"/>
                  <a:pt x="33" y="29"/>
                </a:cubicBezTo>
                <a:cubicBezTo>
                  <a:pt x="28" y="38"/>
                  <a:pt x="24" y="47"/>
                  <a:pt x="22" y="57"/>
                </a:cubicBezTo>
                <a:cubicBezTo>
                  <a:pt x="19" y="67"/>
                  <a:pt x="17" y="72"/>
                  <a:pt x="17" y="73"/>
                </a:cubicBezTo>
                <a:cubicBezTo>
                  <a:pt x="16" y="74"/>
                  <a:pt x="14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7019640" y="4559760"/>
            <a:ext cx="86760" cy="74160"/>
          </a:xfrm>
          <a:custGeom>
            <a:avLst/>
            <a:gdLst/>
            <a:ahLst/>
            <a:rect l="0" t="0" r="r" b="b"/>
            <a:pathLst>
              <a:path w="241" h="206">
                <a:moveTo>
                  <a:pt x="0" y="70"/>
                </a:moveTo>
                <a:cubicBezTo>
                  <a:pt x="0" y="68"/>
                  <a:pt x="1" y="63"/>
                  <a:pt x="4" y="56"/>
                </a:cubicBezTo>
                <a:cubicBezTo>
                  <a:pt x="7" y="49"/>
                  <a:pt x="11" y="41"/>
                  <a:pt x="15" y="33"/>
                </a:cubicBezTo>
                <a:cubicBezTo>
                  <a:pt x="20" y="24"/>
                  <a:pt x="27" y="16"/>
                  <a:pt x="35" y="10"/>
                </a:cubicBezTo>
                <a:cubicBezTo>
                  <a:pt x="44" y="4"/>
                  <a:pt x="53" y="0"/>
                  <a:pt x="63" y="0"/>
                </a:cubicBezTo>
                <a:cubicBezTo>
                  <a:pt x="77" y="0"/>
                  <a:pt x="87" y="4"/>
                  <a:pt x="94" y="11"/>
                </a:cubicBezTo>
                <a:cubicBezTo>
                  <a:pt x="101" y="19"/>
                  <a:pt x="105" y="28"/>
                  <a:pt x="105" y="38"/>
                </a:cubicBezTo>
                <a:cubicBezTo>
                  <a:pt x="105" y="43"/>
                  <a:pt x="100" y="60"/>
                  <a:pt x="89" y="89"/>
                </a:cubicBezTo>
                <a:cubicBezTo>
                  <a:pt x="79" y="117"/>
                  <a:pt x="74" y="139"/>
                  <a:pt x="74" y="154"/>
                </a:cubicBezTo>
                <a:cubicBezTo>
                  <a:pt x="74" y="167"/>
                  <a:pt x="76" y="176"/>
                  <a:pt x="80" y="181"/>
                </a:cubicBezTo>
                <a:cubicBezTo>
                  <a:pt x="85" y="186"/>
                  <a:pt x="91" y="189"/>
                  <a:pt x="99" y="189"/>
                </a:cubicBezTo>
                <a:cubicBezTo>
                  <a:pt x="108" y="189"/>
                  <a:pt x="116" y="187"/>
                  <a:pt x="123" y="181"/>
                </a:cubicBezTo>
                <a:cubicBezTo>
                  <a:pt x="131" y="176"/>
                  <a:pt x="137" y="171"/>
                  <a:pt x="140" y="166"/>
                </a:cubicBezTo>
                <a:lnTo>
                  <a:pt x="145" y="158"/>
                </a:lnTo>
                <a:cubicBezTo>
                  <a:pt x="146" y="157"/>
                  <a:pt x="152" y="133"/>
                  <a:pt x="162" y="88"/>
                </a:cubicBezTo>
                <a:cubicBezTo>
                  <a:pt x="171" y="52"/>
                  <a:pt x="177" y="31"/>
                  <a:pt x="179" y="25"/>
                </a:cubicBezTo>
                <a:cubicBezTo>
                  <a:pt x="181" y="19"/>
                  <a:pt x="183" y="14"/>
                  <a:pt x="185" y="12"/>
                </a:cubicBezTo>
                <a:cubicBezTo>
                  <a:pt x="190" y="7"/>
                  <a:pt x="196" y="5"/>
                  <a:pt x="201" y="5"/>
                </a:cubicBezTo>
                <a:cubicBezTo>
                  <a:pt x="207" y="5"/>
                  <a:pt x="210" y="6"/>
                  <a:pt x="213" y="9"/>
                </a:cubicBezTo>
                <a:cubicBezTo>
                  <a:pt x="215" y="12"/>
                  <a:pt x="216" y="15"/>
                  <a:pt x="216" y="18"/>
                </a:cubicBezTo>
                <a:lnTo>
                  <a:pt x="182" y="163"/>
                </a:lnTo>
                <a:cubicBezTo>
                  <a:pt x="182" y="165"/>
                  <a:pt x="181" y="167"/>
                  <a:pt x="181" y="171"/>
                </a:cubicBezTo>
                <a:cubicBezTo>
                  <a:pt x="181" y="178"/>
                  <a:pt x="183" y="183"/>
                  <a:pt x="185" y="186"/>
                </a:cubicBezTo>
                <a:cubicBezTo>
                  <a:pt x="187" y="188"/>
                  <a:pt x="190" y="189"/>
                  <a:pt x="194" y="190"/>
                </a:cubicBezTo>
                <a:cubicBezTo>
                  <a:pt x="201" y="189"/>
                  <a:pt x="206" y="184"/>
                  <a:pt x="210" y="176"/>
                </a:cubicBezTo>
                <a:cubicBezTo>
                  <a:pt x="214" y="167"/>
                  <a:pt x="219" y="154"/>
                  <a:pt x="224" y="135"/>
                </a:cubicBezTo>
                <a:cubicBezTo>
                  <a:pt x="224" y="132"/>
                  <a:pt x="227" y="131"/>
                  <a:pt x="233" y="131"/>
                </a:cubicBezTo>
                <a:cubicBezTo>
                  <a:pt x="238" y="131"/>
                  <a:pt x="241" y="132"/>
                  <a:pt x="241" y="135"/>
                </a:cubicBezTo>
                <a:cubicBezTo>
                  <a:pt x="241" y="137"/>
                  <a:pt x="241" y="139"/>
                  <a:pt x="240" y="141"/>
                </a:cubicBezTo>
                <a:cubicBezTo>
                  <a:pt x="240" y="144"/>
                  <a:pt x="239" y="150"/>
                  <a:pt x="236" y="157"/>
                </a:cubicBezTo>
                <a:cubicBezTo>
                  <a:pt x="234" y="164"/>
                  <a:pt x="231" y="170"/>
                  <a:pt x="229" y="176"/>
                </a:cubicBezTo>
                <a:cubicBezTo>
                  <a:pt x="226" y="183"/>
                  <a:pt x="222" y="188"/>
                  <a:pt x="217" y="194"/>
                </a:cubicBezTo>
                <a:cubicBezTo>
                  <a:pt x="212" y="199"/>
                  <a:pt x="207" y="203"/>
                  <a:pt x="201" y="205"/>
                </a:cubicBezTo>
                <a:cubicBezTo>
                  <a:pt x="199" y="206"/>
                  <a:pt x="195" y="206"/>
                  <a:pt x="190" y="206"/>
                </a:cubicBezTo>
                <a:cubicBezTo>
                  <a:pt x="170" y="206"/>
                  <a:pt x="156" y="197"/>
                  <a:pt x="149" y="181"/>
                </a:cubicBezTo>
                <a:cubicBezTo>
                  <a:pt x="148" y="181"/>
                  <a:pt x="147" y="182"/>
                  <a:pt x="144" y="185"/>
                </a:cubicBezTo>
                <a:cubicBezTo>
                  <a:pt x="141" y="188"/>
                  <a:pt x="138" y="190"/>
                  <a:pt x="136" y="192"/>
                </a:cubicBezTo>
                <a:cubicBezTo>
                  <a:pt x="133" y="194"/>
                  <a:pt x="130" y="196"/>
                  <a:pt x="126" y="199"/>
                </a:cubicBezTo>
                <a:cubicBezTo>
                  <a:pt x="122" y="201"/>
                  <a:pt x="117" y="203"/>
                  <a:pt x="113" y="204"/>
                </a:cubicBezTo>
                <a:cubicBezTo>
                  <a:pt x="108" y="205"/>
                  <a:pt x="103" y="206"/>
                  <a:pt x="97" y="206"/>
                </a:cubicBezTo>
                <a:cubicBezTo>
                  <a:pt x="84" y="206"/>
                  <a:pt x="72" y="204"/>
                  <a:pt x="62" y="198"/>
                </a:cubicBezTo>
                <a:cubicBezTo>
                  <a:pt x="45" y="189"/>
                  <a:pt x="37" y="173"/>
                  <a:pt x="37" y="150"/>
                </a:cubicBezTo>
                <a:cubicBezTo>
                  <a:pt x="37" y="132"/>
                  <a:pt x="42" y="109"/>
                  <a:pt x="53" y="82"/>
                </a:cubicBezTo>
                <a:cubicBezTo>
                  <a:pt x="65" y="54"/>
                  <a:pt x="70" y="36"/>
                  <a:pt x="70" y="28"/>
                </a:cubicBezTo>
                <a:cubicBezTo>
                  <a:pt x="70" y="25"/>
                  <a:pt x="70" y="23"/>
                  <a:pt x="70" y="22"/>
                </a:cubicBezTo>
                <a:cubicBezTo>
                  <a:pt x="70" y="21"/>
                  <a:pt x="69" y="20"/>
                  <a:pt x="68" y="19"/>
                </a:cubicBezTo>
                <a:cubicBezTo>
                  <a:pt x="67" y="18"/>
                  <a:pt x="65" y="17"/>
                  <a:pt x="63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6"/>
                </a:cubicBezTo>
                <a:cubicBezTo>
                  <a:pt x="35" y="32"/>
                  <a:pt x="31" y="38"/>
                  <a:pt x="28" y="44"/>
                </a:cubicBezTo>
                <a:cubicBezTo>
                  <a:pt x="24" y="51"/>
                  <a:pt x="22" y="57"/>
                  <a:pt x="20" y="63"/>
                </a:cubicBezTo>
                <a:cubicBezTo>
                  <a:pt x="18" y="69"/>
                  <a:pt x="17" y="73"/>
                  <a:pt x="16" y="73"/>
                </a:cubicBezTo>
                <a:cubicBezTo>
                  <a:pt x="16" y="74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7116120" y="4559760"/>
            <a:ext cx="63720" cy="74160"/>
          </a:xfrm>
          <a:custGeom>
            <a:avLst/>
            <a:gdLst/>
            <a:ahLst/>
            <a:rect l="0" t="0" r="r" b="b"/>
            <a:pathLst>
              <a:path w="177" h="206">
                <a:moveTo>
                  <a:pt x="0" y="124"/>
                </a:moveTo>
                <a:cubicBezTo>
                  <a:pt x="0" y="107"/>
                  <a:pt x="2" y="91"/>
                  <a:pt x="8" y="77"/>
                </a:cubicBezTo>
                <a:cubicBezTo>
                  <a:pt x="14" y="63"/>
                  <a:pt x="21" y="51"/>
                  <a:pt x="30" y="42"/>
                </a:cubicBezTo>
                <a:cubicBezTo>
                  <a:pt x="40" y="32"/>
                  <a:pt x="51" y="24"/>
                  <a:pt x="62" y="18"/>
                </a:cubicBezTo>
                <a:cubicBezTo>
                  <a:pt x="73" y="12"/>
                  <a:pt x="84" y="7"/>
                  <a:pt x="94" y="4"/>
                </a:cubicBezTo>
                <a:cubicBezTo>
                  <a:pt x="104" y="1"/>
                  <a:pt x="113" y="0"/>
                  <a:pt x="122" y="0"/>
                </a:cubicBezTo>
                <a:lnTo>
                  <a:pt x="124" y="0"/>
                </a:lnTo>
                <a:cubicBezTo>
                  <a:pt x="137" y="0"/>
                  <a:pt x="149" y="3"/>
                  <a:pt x="159" y="10"/>
                </a:cubicBezTo>
                <a:cubicBezTo>
                  <a:pt x="169" y="17"/>
                  <a:pt x="174" y="26"/>
                  <a:pt x="174" y="39"/>
                </a:cubicBezTo>
                <a:cubicBezTo>
                  <a:pt x="174" y="67"/>
                  <a:pt x="157" y="84"/>
                  <a:pt x="124" y="93"/>
                </a:cubicBezTo>
                <a:cubicBezTo>
                  <a:pt x="109" y="97"/>
                  <a:pt x="88" y="99"/>
                  <a:pt x="63" y="99"/>
                </a:cubicBezTo>
                <a:cubicBezTo>
                  <a:pt x="52" y="99"/>
                  <a:pt x="46" y="100"/>
                  <a:pt x="45" y="100"/>
                </a:cubicBezTo>
                <a:cubicBezTo>
                  <a:pt x="45" y="101"/>
                  <a:pt x="45" y="106"/>
                  <a:pt x="43" y="116"/>
                </a:cubicBezTo>
                <a:cubicBezTo>
                  <a:pt x="41" y="126"/>
                  <a:pt x="40" y="135"/>
                  <a:pt x="40" y="142"/>
                </a:cubicBezTo>
                <a:cubicBezTo>
                  <a:pt x="40" y="158"/>
                  <a:pt x="43" y="169"/>
                  <a:pt x="49" y="177"/>
                </a:cubicBezTo>
                <a:cubicBezTo>
                  <a:pt x="55" y="185"/>
                  <a:pt x="65" y="189"/>
                  <a:pt x="78" y="190"/>
                </a:cubicBezTo>
                <a:cubicBezTo>
                  <a:pt x="90" y="190"/>
                  <a:pt x="104" y="187"/>
                  <a:pt x="120" y="181"/>
                </a:cubicBezTo>
                <a:cubicBezTo>
                  <a:pt x="135" y="175"/>
                  <a:pt x="149" y="165"/>
                  <a:pt x="162" y="151"/>
                </a:cubicBezTo>
                <a:cubicBezTo>
                  <a:pt x="164" y="148"/>
                  <a:pt x="166" y="146"/>
                  <a:pt x="167" y="146"/>
                </a:cubicBezTo>
                <a:cubicBezTo>
                  <a:pt x="168" y="146"/>
                  <a:pt x="170" y="148"/>
                  <a:pt x="173" y="151"/>
                </a:cubicBezTo>
                <a:cubicBezTo>
                  <a:pt x="176" y="153"/>
                  <a:pt x="177" y="155"/>
                  <a:pt x="177" y="157"/>
                </a:cubicBezTo>
                <a:cubicBezTo>
                  <a:pt x="178" y="158"/>
                  <a:pt x="176" y="161"/>
                  <a:pt x="173" y="164"/>
                </a:cubicBezTo>
                <a:cubicBezTo>
                  <a:pt x="170" y="168"/>
                  <a:pt x="166" y="172"/>
                  <a:pt x="160" y="176"/>
                </a:cubicBezTo>
                <a:cubicBezTo>
                  <a:pt x="154" y="181"/>
                  <a:pt x="147" y="186"/>
                  <a:pt x="139" y="191"/>
                </a:cubicBezTo>
                <a:cubicBezTo>
                  <a:pt x="131" y="195"/>
                  <a:pt x="122" y="199"/>
                  <a:pt x="110" y="202"/>
                </a:cubicBezTo>
                <a:cubicBezTo>
                  <a:pt x="99" y="205"/>
                  <a:pt x="88" y="206"/>
                  <a:pt x="76" y="206"/>
                </a:cubicBezTo>
                <a:cubicBezTo>
                  <a:pt x="52" y="206"/>
                  <a:pt x="34" y="198"/>
                  <a:pt x="20" y="182"/>
                </a:cubicBezTo>
                <a:cubicBezTo>
                  <a:pt x="7" y="166"/>
                  <a:pt x="0" y="146"/>
                  <a:pt x="0" y="124"/>
                </a:cubicBezTo>
                <a:moveTo>
                  <a:pt x="152" y="40"/>
                </a:moveTo>
                <a:cubicBezTo>
                  <a:pt x="150" y="25"/>
                  <a:pt x="140" y="17"/>
                  <a:pt x="121" y="17"/>
                </a:cubicBezTo>
                <a:cubicBezTo>
                  <a:pt x="111" y="17"/>
                  <a:pt x="102" y="19"/>
                  <a:pt x="94" y="23"/>
                </a:cubicBezTo>
                <a:cubicBezTo>
                  <a:pt x="85" y="27"/>
                  <a:pt x="78" y="32"/>
                  <a:pt x="73" y="38"/>
                </a:cubicBezTo>
                <a:cubicBezTo>
                  <a:pt x="68" y="45"/>
                  <a:pt x="64" y="51"/>
                  <a:pt x="60" y="57"/>
                </a:cubicBezTo>
                <a:cubicBezTo>
                  <a:pt x="56" y="63"/>
                  <a:pt x="54" y="69"/>
                  <a:pt x="53" y="73"/>
                </a:cubicBezTo>
                <a:cubicBezTo>
                  <a:pt x="52" y="78"/>
                  <a:pt x="51" y="81"/>
                  <a:pt x="50" y="82"/>
                </a:cubicBezTo>
                <a:cubicBezTo>
                  <a:pt x="50" y="82"/>
                  <a:pt x="53" y="82"/>
                  <a:pt x="60" y="82"/>
                </a:cubicBezTo>
                <a:cubicBezTo>
                  <a:pt x="94" y="82"/>
                  <a:pt x="118" y="79"/>
                  <a:pt x="131" y="72"/>
                </a:cubicBezTo>
                <a:cubicBezTo>
                  <a:pt x="145" y="64"/>
                  <a:pt x="152" y="54"/>
                  <a:pt x="152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7193520" y="4579920"/>
            <a:ext cx="32760" cy="78120"/>
          </a:xfrm>
          <a:custGeom>
            <a:avLst/>
            <a:gdLst/>
            <a:ahLst/>
            <a:rect l="0" t="0" r="r" b="b"/>
            <a:pathLst>
              <a:path w="91" h="217">
                <a:moveTo>
                  <a:pt x="53" y="20"/>
                </a:moveTo>
                <a:cubicBezTo>
                  <a:pt x="53" y="15"/>
                  <a:pt x="55" y="10"/>
                  <a:pt x="59" y="7"/>
                </a:cubicBezTo>
                <a:cubicBezTo>
                  <a:pt x="63" y="3"/>
                  <a:pt x="68" y="1"/>
                  <a:pt x="73" y="0"/>
                </a:cubicBezTo>
                <a:cubicBezTo>
                  <a:pt x="77" y="0"/>
                  <a:pt x="81" y="2"/>
                  <a:pt x="83" y="4"/>
                </a:cubicBezTo>
                <a:cubicBezTo>
                  <a:pt x="86" y="7"/>
                  <a:pt x="87" y="10"/>
                  <a:pt x="87" y="14"/>
                </a:cubicBezTo>
                <a:cubicBezTo>
                  <a:pt x="87" y="19"/>
                  <a:pt x="85" y="23"/>
                  <a:pt x="81" y="27"/>
                </a:cubicBezTo>
                <a:cubicBezTo>
                  <a:pt x="77" y="31"/>
                  <a:pt x="72" y="34"/>
                  <a:pt x="67" y="34"/>
                </a:cubicBezTo>
                <a:cubicBezTo>
                  <a:pt x="64" y="34"/>
                  <a:pt x="61" y="33"/>
                  <a:pt x="58" y="31"/>
                </a:cubicBezTo>
                <a:cubicBezTo>
                  <a:pt x="55" y="28"/>
                  <a:pt x="53" y="25"/>
                  <a:pt x="53" y="20"/>
                </a:cubicBezTo>
                <a:moveTo>
                  <a:pt x="0" y="121"/>
                </a:moveTo>
                <a:cubicBezTo>
                  <a:pt x="0" y="120"/>
                  <a:pt x="1" y="116"/>
                  <a:pt x="3" y="111"/>
                </a:cubicBezTo>
                <a:cubicBezTo>
                  <a:pt x="5" y="107"/>
                  <a:pt x="7" y="101"/>
                  <a:pt x="11" y="95"/>
                </a:cubicBezTo>
                <a:cubicBezTo>
                  <a:pt x="14" y="89"/>
                  <a:pt x="18" y="84"/>
                  <a:pt x="25" y="79"/>
                </a:cubicBezTo>
                <a:cubicBezTo>
                  <a:pt x="31" y="74"/>
                  <a:pt x="37" y="70"/>
                  <a:pt x="45" y="72"/>
                </a:cubicBezTo>
                <a:cubicBezTo>
                  <a:pt x="53" y="72"/>
                  <a:pt x="60" y="74"/>
                  <a:pt x="66" y="79"/>
                </a:cubicBezTo>
                <a:cubicBezTo>
                  <a:pt x="71" y="84"/>
                  <a:pt x="74" y="91"/>
                  <a:pt x="74" y="99"/>
                </a:cubicBezTo>
                <a:cubicBezTo>
                  <a:pt x="74" y="103"/>
                  <a:pt x="73" y="109"/>
                  <a:pt x="70" y="117"/>
                </a:cubicBezTo>
                <a:cubicBezTo>
                  <a:pt x="67" y="125"/>
                  <a:pt x="63" y="136"/>
                  <a:pt x="57" y="151"/>
                </a:cubicBezTo>
                <a:cubicBezTo>
                  <a:pt x="52" y="165"/>
                  <a:pt x="47" y="177"/>
                  <a:pt x="44" y="187"/>
                </a:cubicBezTo>
                <a:cubicBezTo>
                  <a:pt x="42" y="192"/>
                  <a:pt x="41" y="195"/>
                  <a:pt x="41" y="197"/>
                </a:cubicBezTo>
                <a:cubicBezTo>
                  <a:pt x="41" y="202"/>
                  <a:pt x="44" y="205"/>
                  <a:pt x="47" y="205"/>
                </a:cubicBezTo>
                <a:cubicBezTo>
                  <a:pt x="49" y="205"/>
                  <a:pt x="51" y="205"/>
                  <a:pt x="54" y="204"/>
                </a:cubicBezTo>
                <a:cubicBezTo>
                  <a:pt x="56" y="204"/>
                  <a:pt x="58" y="202"/>
                  <a:pt x="61" y="200"/>
                </a:cubicBezTo>
                <a:cubicBezTo>
                  <a:pt x="64" y="197"/>
                  <a:pt x="67" y="194"/>
                  <a:pt x="70" y="188"/>
                </a:cubicBezTo>
                <a:cubicBezTo>
                  <a:pt x="73" y="183"/>
                  <a:pt x="75" y="177"/>
                  <a:pt x="78" y="170"/>
                </a:cubicBezTo>
                <a:cubicBezTo>
                  <a:pt x="78" y="167"/>
                  <a:pt x="79" y="165"/>
                  <a:pt x="79" y="165"/>
                </a:cubicBezTo>
                <a:cubicBezTo>
                  <a:pt x="80" y="165"/>
                  <a:pt x="81" y="164"/>
                  <a:pt x="85" y="164"/>
                </a:cubicBezTo>
                <a:cubicBezTo>
                  <a:pt x="89" y="164"/>
                  <a:pt x="91" y="165"/>
                  <a:pt x="91" y="168"/>
                </a:cubicBezTo>
                <a:cubicBezTo>
                  <a:pt x="91" y="169"/>
                  <a:pt x="90" y="173"/>
                  <a:pt x="88" y="178"/>
                </a:cubicBezTo>
                <a:cubicBezTo>
                  <a:pt x="86" y="182"/>
                  <a:pt x="84" y="188"/>
                  <a:pt x="80" y="194"/>
                </a:cubicBezTo>
                <a:cubicBezTo>
                  <a:pt x="77" y="200"/>
                  <a:pt x="72" y="205"/>
                  <a:pt x="66" y="210"/>
                </a:cubicBezTo>
                <a:cubicBezTo>
                  <a:pt x="60" y="215"/>
                  <a:pt x="53" y="217"/>
                  <a:pt x="46" y="217"/>
                </a:cubicBezTo>
                <a:cubicBezTo>
                  <a:pt x="38" y="217"/>
                  <a:pt x="32" y="215"/>
                  <a:pt x="26" y="210"/>
                </a:cubicBezTo>
                <a:cubicBezTo>
                  <a:pt x="20" y="206"/>
                  <a:pt x="17" y="199"/>
                  <a:pt x="17" y="190"/>
                </a:cubicBezTo>
                <a:cubicBezTo>
                  <a:pt x="17" y="186"/>
                  <a:pt x="18" y="183"/>
                  <a:pt x="19" y="179"/>
                </a:cubicBezTo>
                <a:cubicBezTo>
                  <a:pt x="20" y="176"/>
                  <a:pt x="24" y="164"/>
                  <a:pt x="32" y="143"/>
                </a:cubicBezTo>
                <a:cubicBezTo>
                  <a:pt x="41" y="121"/>
                  <a:pt x="46" y="108"/>
                  <a:pt x="47" y="104"/>
                </a:cubicBezTo>
                <a:cubicBezTo>
                  <a:pt x="49" y="100"/>
                  <a:pt x="50" y="96"/>
                  <a:pt x="50" y="92"/>
                </a:cubicBezTo>
                <a:cubicBezTo>
                  <a:pt x="50" y="86"/>
                  <a:pt x="48" y="84"/>
                  <a:pt x="44" y="84"/>
                </a:cubicBezTo>
                <a:cubicBezTo>
                  <a:pt x="36" y="84"/>
                  <a:pt x="30" y="87"/>
                  <a:pt x="25" y="94"/>
                </a:cubicBezTo>
                <a:cubicBezTo>
                  <a:pt x="20" y="102"/>
                  <a:pt x="16" y="111"/>
                  <a:pt x="13" y="121"/>
                </a:cubicBezTo>
                <a:cubicBezTo>
                  <a:pt x="13" y="122"/>
                  <a:pt x="12" y="122"/>
                  <a:pt x="12" y="122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12" y="124"/>
                  <a:pt x="12" y="124"/>
                  <a:pt x="11" y="124"/>
                </a:cubicBezTo>
                <a:lnTo>
                  <a:pt x="10" y="124"/>
                </a:lnTo>
                <a:lnTo>
                  <a:pt x="9" y="124"/>
                </a:lnTo>
                <a:cubicBezTo>
                  <a:pt x="8" y="124"/>
                  <a:pt x="7" y="124"/>
                  <a:pt x="6" y="124"/>
                </a:cubicBezTo>
                <a:lnTo>
                  <a:pt x="2" y="124"/>
                </a:lnTo>
                <a:cubicBezTo>
                  <a:pt x="1" y="123"/>
                  <a:pt x="0" y="122"/>
                  <a:pt x="0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5924880" y="4368600"/>
            <a:ext cx="1806120" cy="14040"/>
          </a:xfrm>
          <a:custGeom>
            <a:avLst/>
            <a:gdLst/>
            <a:ahLst/>
            <a:rect l="0" t="0" r="r" b="b"/>
            <a:pathLst>
              <a:path w="5017" h="39">
                <a:moveTo>
                  <a:pt x="0" y="39"/>
                </a:moveTo>
                <a:lnTo>
                  <a:pt x="5017" y="39"/>
                </a:lnTo>
                <a:lnTo>
                  <a:pt x="5017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1314360" y="4924080"/>
            <a:ext cx="66960" cy="67320"/>
          </a:xfrm>
          <a:custGeom>
            <a:avLst/>
            <a:gdLst/>
            <a:ahLst/>
            <a:rect l="0" t="0" r="r" b="b"/>
            <a:pathLst>
              <a:path w="186" h="187">
                <a:moveTo>
                  <a:pt x="186" y="93"/>
                </a:moveTo>
                <a:cubicBezTo>
                  <a:pt x="186" y="106"/>
                  <a:pt x="184" y="118"/>
                  <a:pt x="179" y="129"/>
                </a:cubicBezTo>
                <a:cubicBezTo>
                  <a:pt x="174" y="141"/>
                  <a:pt x="168" y="151"/>
                  <a:pt x="159" y="160"/>
                </a:cubicBezTo>
                <a:cubicBezTo>
                  <a:pt x="150" y="168"/>
                  <a:pt x="139" y="175"/>
                  <a:pt x="128" y="180"/>
                </a:cubicBezTo>
                <a:cubicBezTo>
                  <a:pt x="116" y="184"/>
                  <a:pt x="105" y="187"/>
                  <a:pt x="92" y="187"/>
                </a:cubicBezTo>
                <a:cubicBezTo>
                  <a:pt x="80" y="187"/>
                  <a:pt x="68" y="184"/>
                  <a:pt x="57" y="180"/>
                </a:cubicBezTo>
                <a:cubicBezTo>
                  <a:pt x="46" y="175"/>
                  <a:pt x="36" y="168"/>
                  <a:pt x="27" y="160"/>
                </a:cubicBezTo>
                <a:cubicBezTo>
                  <a:pt x="18" y="151"/>
                  <a:pt x="11" y="141"/>
                  <a:pt x="7" y="129"/>
                </a:cubicBezTo>
                <a:cubicBezTo>
                  <a:pt x="2" y="118"/>
                  <a:pt x="0" y="106"/>
                  <a:pt x="0" y="93"/>
                </a:cubicBezTo>
                <a:cubicBezTo>
                  <a:pt x="0" y="81"/>
                  <a:pt x="2" y="69"/>
                  <a:pt x="7" y="58"/>
                </a:cubicBezTo>
                <a:cubicBezTo>
                  <a:pt x="11" y="46"/>
                  <a:pt x="18" y="36"/>
                  <a:pt x="27" y="28"/>
                </a:cubicBezTo>
                <a:cubicBezTo>
                  <a:pt x="36" y="19"/>
                  <a:pt x="46" y="12"/>
                  <a:pt x="57" y="8"/>
                </a:cubicBezTo>
                <a:cubicBezTo>
                  <a:pt x="68" y="3"/>
                  <a:pt x="80" y="0"/>
                  <a:pt x="92" y="0"/>
                </a:cubicBezTo>
                <a:cubicBezTo>
                  <a:pt x="105" y="0"/>
                  <a:pt x="116" y="3"/>
                  <a:pt x="128" y="8"/>
                </a:cubicBezTo>
                <a:cubicBezTo>
                  <a:pt x="139" y="12"/>
                  <a:pt x="150" y="19"/>
                  <a:pt x="159" y="28"/>
                </a:cubicBezTo>
                <a:cubicBezTo>
                  <a:pt x="168" y="36"/>
                  <a:pt x="174" y="46"/>
                  <a:pt x="179" y="58"/>
                </a:cubicBezTo>
                <a:cubicBezTo>
                  <a:pt x="184" y="69"/>
                  <a:pt x="186" y="81"/>
                  <a:pt x="186" y="9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1128600" y="3654000"/>
            <a:ext cx="3906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WAPE (Weighted Average Percentage Error)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7253280" y="4924440"/>
            <a:ext cx="109800" cy="149760"/>
          </a:xfrm>
          <a:custGeom>
            <a:avLst/>
            <a:gdLst/>
            <a:ahLst/>
            <a:rect l="0" t="0" r="r" b="b"/>
            <a:pathLst>
              <a:path w="305" h="416">
                <a:moveTo>
                  <a:pt x="0" y="99"/>
                </a:moveTo>
                <a:cubicBezTo>
                  <a:pt x="0" y="93"/>
                  <a:pt x="3" y="83"/>
                  <a:pt x="9" y="68"/>
                </a:cubicBezTo>
                <a:cubicBezTo>
                  <a:pt x="16" y="54"/>
                  <a:pt x="26" y="38"/>
                  <a:pt x="40" y="23"/>
                </a:cubicBezTo>
                <a:cubicBezTo>
                  <a:pt x="54" y="7"/>
                  <a:pt x="71" y="-1"/>
                  <a:pt x="89" y="0"/>
                </a:cubicBezTo>
                <a:cubicBezTo>
                  <a:pt x="106" y="0"/>
                  <a:pt x="120" y="4"/>
                  <a:pt x="131" y="14"/>
                </a:cubicBezTo>
                <a:cubicBezTo>
                  <a:pt x="142" y="24"/>
                  <a:pt x="147" y="38"/>
                  <a:pt x="148" y="55"/>
                </a:cubicBezTo>
                <a:cubicBezTo>
                  <a:pt x="147" y="63"/>
                  <a:pt x="146" y="68"/>
                  <a:pt x="146" y="69"/>
                </a:cubicBezTo>
                <a:cubicBezTo>
                  <a:pt x="146" y="70"/>
                  <a:pt x="142" y="80"/>
                  <a:pt x="135" y="98"/>
                </a:cubicBezTo>
                <a:cubicBezTo>
                  <a:pt x="129" y="117"/>
                  <a:pt x="122" y="137"/>
                  <a:pt x="114" y="161"/>
                </a:cubicBezTo>
                <a:cubicBezTo>
                  <a:pt x="107" y="184"/>
                  <a:pt x="104" y="202"/>
                  <a:pt x="104" y="216"/>
                </a:cubicBezTo>
                <a:cubicBezTo>
                  <a:pt x="104" y="235"/>
                  <a:pt x="107" y="248"/>
                  <a:pt x="113" y="255"/>
                </a:cubicBezTo>
                <a:cubicBezTo>
                  <a:pt x="119" y="263"/>
                  <a:pt x="128" y="266"/>
                  <a:pt x="140" y="267"/>
                </a:cubicBezTo>
                <a:cubicBezTo>
                  <a:pt x="150" y="267"/>
                  <a:pt x="159" y="264"/>
                  <a:pt x="168" y="260"/>
                </a:cubicBezTo>
                <a:cubicBezTo>
                  <a:pt x="176" y="255"/>
                  <a:pt x="183" y="250"/>
                  <a:pt x="187" y="245"/>
                </a:cubicBezTo>
                <a:cubicBezTo>
                  <a:pt x="192" y="240"/>
                  <a:pt x="198" y="233"/>
                  <a:pt x="205" y="223"/>
                </a:cubicBezTo>
                <a:cubicBezTo>
                  <a:pt x="205" y="222"/>
                  <a:pt x="206" y="218"/>
                  <a:pt x="208" y="210"/>
                </a:cubicBezTo>
                <a:cubicBezTo>
                  <a:pt x="210" y="202"/>
                  <a:pt x="213" y="189"/>
                  <a:pt x="217" y="172"/>
                </a:cubicBezTo>
                <a:cubicBezTo>
                  <a:pt x="221" y="155"/>
                  <a:pt x="225" y="139"/>
                  <a:pt x="229" y="125"/>
                </a:cubicBezTo>
                <a:cubicBezTo>
                  <a:pt x="245" y="60"/>
                  <a:pt x="254" y="27"/>
                  <a:pt x="256" y="24"/>
                </a:cubicBezTo>
                <a:cubicBezTo>
                  <a:pt x="262" y="12"/>
                  <a:pt x="271" y="7"/>
                  <a:pt x="284" y="7"/>
                </a:cubicBezTo>
                <a:cubicBezTo>
                  <a:pt x="289" y="7"/>
                  <a:pt x="294" y="8"/>
                  <a:pt x="297" y="11"/>
                </a:cubicBezTo>
                <a:cubicBezTo>
                  <a:pt x="301" y="14"/>
                  <a:pt x="303" y="17"/>
                  <a:pt x="304" y="19"/>
                </a:cubicBezTo>
                <a:cubicBezTo>
                  <a:pt x="305" y="21"/>
                  <a:pt x="306" y="23"/>
                  <a:pt x="305" y="25"/>
                </a:cubicBezTo>
                <a:cubicBezTo>
                  <a:pt x="305" y="30"/>
                  <a:pt x="295" y="75"/>
                  <a:pt x="274" y="159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4"/>
                  <a:pt x="205" y="363"/>
                  <a:pt x="176" y="384"/>
                </a:cubicBezTo>
                <a:cubicBezTo>
                  <a:pt x="146" y="405"/>
                  <a:pt x="117" y="415"/>
                  <a:pt x="87" y="416"/>
                </a:cubicBezTo>
                <a:cubicBezTo>
                  <a:pt x="67" y="416"/>
                  <a:pt x="50" y="411"/>
                  <a:pt x="36" y="402"/>
                </a:cubicBezTo>
                <a:cubicBezTo>
                  <a:pt x="21" y="392"/>
                  <a:pt x="14" y="378"/>
                  <a:pt x="14" y="359"/>
                </a:cubicBezTo>
                <a:cubicBezTo>
                  <a:pt x="14" y="350"/>
                  <a:pt x="15" y="342"/>
                  <a:pt x="18" y="335"/>
                </a:cubicBezTo>
                <a:cubicBezTo>
                  <a:pt x="21" y="329"/>
                  <a:pt x="25" y="324"/>
                  <a:pt x="31" y="321"/>
                </a:cubicBezTo>
                <a:cubicBezTo>
                  <a:pt x="36" y="318"/>
                  <a:pt x="40" y="316"/>
                  <a:pt x="43" y="315"/>
                </a:cubicBezTo>
                <a:cubicBezTo>
                  <a:pt x="47" y="314"/>
                  <a:pt x="50" y="313"/>
                  <a:pt x="54" y="313"/>
                </a:cubicBezTo>
                <a:cubicBezTo>
                  <a:pt x="74" y="313"/>
                  <a:pt x="84" y="322"/>
                  <a:pt x="84" y="340"/>
                </a:cubicBezTo>
                <a:cubicBezTo>
                  <a:pt x="84" y="348"/>
                  <a:pt x="81" y="356"/>
                  <a:pt x="76" y="362"/>
                </a:cubicBezTo>
                <a:cubicBezTo>
                  <a:pt x="71" y="369"/>
                  <a:pt x="65" y="373"/>
                  <a:pt x="60" y="375"/>
                </a:cubicBezTo>
                <a:cubicBezTo>
                  <a:pt x="55" y="377"/>
                  <a:pt x="53" y="378"/>
                  <a:pt x="52" y="378"/>
                </a:cubicBezTo>
                <a:lnTo>
                  <a:pt x="50" y="379"/>
                </a:lnTo>
                <a:cubicBezTo>
                  <a:pt x="51" y="381"/>
                  <a:pt x="55" y="384"/>
                  <a:pt x="62" y="387"/>
                </a:cubicBezTo>
                <a:cubicBezTo>
                  <a:pt x="70" y="390"/>
                  <a:pt x="78" y="391"/>
                  <a:pt x="85" y="391"/>
                </a:cubicBezTo>
                <a:lnTo>
                  <a:pt x="90" y="391"/>
                </a:lnTo>
                <a:cubicBezTo>
                  <a:pt x="97" y="391"/>
                  <a:pt x="103" y="391"/>
                  <a:pt x="107" y="390"/>
                </a:cubicBezTo>
                <a:cubicBezTo>
                  <a:pt x="121" y="386"/>
                  <a:pt x="134" y="378"/>
                  <a:pt x="146" y="366"/>
                </a:cubicBezTo>
                <a:cubicBezTo>
                  <a:pt x="158" y="353"/>
                  <a:pt x="167" y="340"/>
                  <a:pt x="173" y="326"/>
                </a:cubicBezTo>
                <a:cubicBezTo>
                  <a:pt x="180" y="312"/>
                  <a:pt x="185" y="300"/>
                  <a:pt x="188" y="290"/>
                </a:cubicBezTo>
                <a:cubicBezTo>
                  <a:pt x="192" y="280"/>
                  <a:pt x="193" y="274"/>
                  <a:pt x="193" y="271"/>
                </a:cubicBezTo>
                <a:lnTo>
                  <a:pt x="189" y="273"/>
                </a:lnTo>
                <a:cubicBezTo>
                  <a:pt x="187" y="275"/>
                  <a:pt x="183" y="277"/>
                  <a:pt x="177" y="280"/>
                </a:cubicBezTo>
                <a:cubicBezTo>
                  <a:pt x="172" y="283"/>
                  <a:pt x="166" y="286"/>
                  <a:pt x="161" y="288"/>
                </a:cubicBezTo>
                <a:cubicBezTo>
                  <a:pt x="152" y="290"/>
                  <a:pt x="144" y="291"/>
                  <a:pt x="135" y="291"/>
                </a:cubicBezTo>
                <a:cubicBezTo>
                  <a:pt x="116" y="291"/>
                  <a:pt x="98" y="286"/>
                  <a:pt x="84" y="277"/>
                </a:cubicBezTo>
                <a:cubicBezTo>
                  <a:pt x="69" y="268"/>
                  <a:pt x="58" y="252"/>
                  <a:pt x="53" y="231"/>
                </a:cubicBezTo>
                <a:cubicBezTo>
                  <a:pt x="53" y="229"/>
                  <a:pt x="52" y="221"/>
                  <a:pt x="52" y="211"/>
                </a:cubicBezTo>
                <a:cubicBezTo>
                  <a:pt x="52" y="186"/>
                  <a:pt x="60" y="154"/>
                  <a:pt x="76" y="115"/>
                </a:cubicBezTo>
                <a:cubicBezTo>
                  <a:pt x="91" y="76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2"/>
                  <a:pt x="98" y="31"/>
                </a:cubicBezTo>
                <a:cubicBezTo>
                  <a:pt x="98" y="30"/>
                  <a:pt x="97" y="28"/>
                  <a:pt x="96" y="26"/>
                </a:cubicBezTo>
                <a:cubicBezTo>
                  <a:pt x="94" y="25"/>
                  <a:pt x="92" y="24"/>
                  <a:pt x="89" y="24"/>
                </a:cubicBezTo>
                <a:lnTo>
                  <a:pt x="86" y="24"/>
                </a:lnTo>
                <a:cubicBezTo>
                  <a:pt x="76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2"/>
                  <a:pt x="31" y="81"/>
                  <a:pt x="28" y="89"/>
                </a:cubicBezTo>
                <a:cubicBezTo>
                  <a:pt x="25" y="98"/>
                  <a:pt x="24" y="103"/>
                  <a:pt x="23" y="103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7362720" y="4988880"/>
            <a:ext cx="87840" cy="104040"/>
          </a:xfrm>
          <a:custGeom>
            <a:avLst/>
            <a:gdLst/>
            <a:ahLst/>
            <a:rect l="0" t="0" r="r" b="b"/>
            <a:pathLst>
              <a:path w="244" h="289">
                <a:moveTo>
                  <a:pt x="28" y="70"/>
                </a:moveTo>
                <a:cubicBezTo>
                  <a:pt x="29" y="69"/>
                  <a:pt x="29" y="68"/>
                  <a:pt x="29" y="67"/>
                </a:cubicBezTo>
                <a:cubicBezTo>
                  <a:pt x="29" y="65"/>
                  <a:pt x="30" y="62"/>
                  <a:pt x="31" y="57"/>
                </a:cubicBezTo>
                <a:cubicBezTo>
                  <a:pt x="33" y="51"/>
                  <a:pt x="34" y="47"/>
                  <a:pt x="36" y="42"/>
                </a:cubicBezTo>
                <a:cubicBezTo>
                  <a:pt x="38" y="38"/>
                  <a:pt x="40" y="33"/>
                  <a:pt x="43" y="28"/>
                </a:cubicBezTo>
                <a:cubicBezTo>
                  <a:pt x="45" y="22"/>
                  <a:pt x="49" y="17"/>
                  <a:pt x="52" y="14"/>
                </a:cubicBezTo>
                <a:cubicBezTo>
                  <a:pt x="55" y="11"/>
                  <a:pt x="59" y="7"/>
                  <a:pt x="64" y="4"/>
                </a:cubicBezTo>
                <a:cubicBezTo>
                  <a:pt x="68" y="1"/>
                  <a:pt x="73" y="-1"/>
                  <a:pt x="79" y="0"/>
                </a:cubicBezTo>
                <a:cubicBezTo>
                  <a:pt x="102" y="0"/>
                  <a:pt x="117" y="10"/>
                  <a:pt x="123" y="29"/>
                </a:cubicBezTo>
                <a:lnTo>
                  <a:pt x="128" y="25"/>
                </a:lnTo>
                <a:cubicBezTo>
                  <a:pt x="146" y="8"/>
                  <a:pt x="164" y="0"/>
                  <a:pt x="181" y="0"/>
                </a:cubicBezTo>
                <a:cubicBezTo>
                  <a:pt x="201" y="0"/>
                  <a:pt x="216" y="7"/>
                  <a:pt x="227" y="21"/>
                </a:cubicBezTo>
                <a:cubicBezTo>
                  <a:pt x="239" y="35"/>
                  <a:pt x="244" y="53"/>
                  <a:pt x="244" y="73"/>
                </a:cubicBezTo>
                <a:cubicBezTo>
                  <a:pt x="244" y="106"/>
                  <a:pt x="233" y="137"/>
                  <a:pt x="210" y="164"/>
                </a:cubicBezTo>
                <a:cubicBezTo>
                  <a:pt x="187" y="192"/>
                  <a:pt x="161" y="206"/>
                  <a:pt x="132" y="206"/>
                </a:cubicBezTo>
                <a:cubicBezTo>
                  <a:pt x="125" y="206"/>
                  <a:pt x="119" y="205"/>
                  <a:pt x="114" y="203"/>
                </a:cubicBezTo>
                <a:cubicBezTo>
                  <a:pt x="111" y="202"/>
                  <a:pt x="107" y="199"/>
                  <a:pt x="104" y="196"/>
                </a:cubicBezTo>
                <a:cubicBezTo>
                  <a:pt x="100" y="193"/>
                  <a:pt x="97" y="191"/>
                  <a:pt x="95" y="189"/>
                </a:cubicBezTo>
                <a:lnTo>
                  <a:pt x="92" y="185"/>
                </a:lnTo>
                <a:cubicBezTo>
                  <a:pt x="92" y="185"/>
                  <a:pt x="88" y="198"/>
                  <a:pt x="81" y="224"/>
                </a:cubicBezTo>
                <a:cubicBezTo>
                  <a:pt x="75" y="250"/>
                  <a:pt x="71" y="264"/>
                  <a:pt x="71" y="264"/>
                </a:cubicBezTo>
                <a:cubicBezTo>
                  <a:pt x="71" y="266"/>
                  <a:pt x="73" y="267"/>
                  <a:pt x="75" y="267"/>
                </a:cubicBezTo>
                <a:cubicBezTo>
                  <a:pt x="77" y="267"/>
                  <a:pt x="84" y="268"/>
                  <a:pt x="93" y="268"/>
                </a:cubicBezTo>
                <a:lnTo>
                  <a:pt x="104" y="268"/>
                </a:lnTo>
                <a:cubicBezTo>
                  <a:pt x="106" y="271"/>
                  <a:pt x="107" y="272"/>
                  <a:pt x="107" y="273"/>
                </a:cubicBezTo>
                <a:cubicBezTo>
                  <a:pt x="107" y="273"/>
                  <a:pt x="106" y="276"/>
                  <a:pt x="105" y="281"/>
                </a:cubicBezTo>
                <a:cubicBezTo>
                  <a:pt x="105" y="284"/>
                  <a:pt x="104" y="287"/>
                  <a:pt x="103" y="288"/>
                </a:cubicBezTo>
                <a:cubicBezTo>
                  <a:pt x="102" y="288"/>
                  <a:pt x="100" y="289"/>
                  <a:pt x="97" y="289"/>
                </a:cubicBezTo>
                <a:cubicBezTo>
                  <a:pt x="96" y="289"/>
                  <a:pt x="95" y="289"/>
                  <a:pt x="92" y="289"/>
                </a:cubicBezTo>
                <a:cubicBezTo>
                  <a:pt x="89" y="289"/>
                  <a:pt x="84" y="289"/>
                  <a:pt x="75" y="289"/>
                </a:cubicBezTo>
                <a:cubicBezTo>
                  <a:pt x="68" y="289"/>
                  <a:pt x="58" y="288"/>
                  <a:pt x="47" y="288"/>
                </a:cubicBezTo>
                <a:cubicBezTo>
                  <a:pt x="26" y="288"/>
                  <a:pt x="13" y="289"/>
                  <a:pt x="7" y="289"/>
                </a:cubicBezTo>
                <a:lnTo>
                  <a:pt x="3" y="289"/>
                </a:lnTo>
                <a:cubicBezTo>
                  <a:pt x="1" y="287"/>
                  <a:pt x="0" y="286"/>
                  <a:pt x="0" y="284"/>
                </a:cubicBezTo>
                <a:cubicBezTo>
                  <a:pt x="1" y="276"/>
                  <a:pt x="3" y="271"/>
                  <a:pt x="6" y="268"/>
                </a:cubicBezTo>
                <a:lnTo>
                  <a:pt x="15" y="268"/>
                </a:lnTo>
                <a:cubicBezTo>
                  <a:pt x="25" y="268"/>
                  <a:pt x="31" y="266"/>
                  <a:pt x="33" y="263"/>
                </a:cubicBezTo>
                <a:cubicBezTo>
                  <a:pt x="34" y="261"/>
                  <a:pt x="43" y="225"/>
                  <a:pt x="60" y="155"/>
                </a:cubicBezTo>
                <a:cubicBezTo>
                  <a:pt x="78" y="83"/>
                  <a:pt x="88" y="46"/>
                  <a:pt x="89" y="42"/>
                </a:cubicBezTo>
                <a:cubicBezTo>
                  <a:pt x="89" y="40"/>
                  <a:pt x="90" y="38"/>
                  <a:pt x="90" y="35"/>
                </a:cubicBezTo>
                <a:cubicBezTo>
                  <a:pt x="90" y="23"/>
                  <a:pt x="86" y="17"/>
                  <a:pt x="77" y="17"/>
                </a:cubicBezTo>
                <a:cubicBezTo>
                  <a:pt x="71" y="17"/>
                  <a:pt x="65" y="21"/>
                  <a:pt x="60" y="29"/>
                </a:cubicBezTo>
                <a:cubicBezTo>
                  <a:pt x="56" y="38"/>
                  <a:pt x="52" y="47"/>
                  <a:pt x="50" y="57"/>
                </a:cubicBezTo>
                <a:cubicBezTo>
                  <a:pt x="48" y="67"/>
                  <a:pt x="46" y="72"/>
                  <a:pt x="45" y="73"/>
                </a:cubicBezTo>
                <a:cubicBezTo>
                  <a:pt x="44" y="74"/>
                  <a:pt x="42" y="74"/>
                  <a:pt x="37" y="74"/>
                </a:cubicBezTo>
                <a:lnTo>
                  <a:pt x="31" y="74"/>
                </a:lnTo>
                <a:cubicBezTo>
                  <a:pt x="29" y="72"/>
                  <a:pt x="28" y="71"/>
                  <a:pt x="28" y="70"/>
                </a:cubicBezTo>
                <a:moveTo>
                  <a:pt x="100" y="155"/>
                </a:moveTo>
                <a:cubicBezTo>
                  <a:pt x="106" y="178"/>
                  <a:pt x="117" y="190"/>
                  <a:pt x="133" y="190"/>
                </a:cubicBezTo>
                <a:cubicBezTo>
                  <a:pt x="142" y="190"/>
                  <a:pt x="151" y="186"/>
                  <a:pt x="159" y="179"/>
                </a:cubicBezTo>
                <a:cubicBezTo>
                  <a:pt x="168" y="172"/>
                  <a:pt x="175" y="163"/>
                  <a:pt x="180" y="153"/>
                </a:cubicBezTo>
                <a:cubicBezTo>
                  <a:pt x="186" y="143"/>
                  <a:pt x="191" y="126"/>
                  <a:pt x="197" y="103"/>
                </a:cubicBezTo>
                <a:cubicBezTo>
                  <a:pt x="202" y="80"/>
                  <a:pt x="205" y="64"/>
                  <a:pt x="205" y="53"/>
                </a:cubicBezTo>
                <a:lnTo>
                  <a:pt x="205" y="50"/>
                </a:lnTo>
                <a:cubicBezTo>
                  <a:pt x="205" y="28"/>
                  <a:pt x="196" y="17"/>
                  <a:pt x="178" y="17"/>
                </a:cubicBezTo>
                <a:cubicBezTo>
                  <a:pt x="174" y="17"/>
                  <a:pt x="171" y="17"/>
                  <a:pt x="168" y="18"/>
                </a:cubicBezTo>
                <a:cubicBezTo>
                  <a:pt x="164" y="19"/>
                  <a:pt x="161" y="20"/>
                  <a:pt x="158" y="22"/>
                </a:cubicBezTo>
                <a:cubicBezTo>
                  <a:pt x="154" y="24"/>
                  <a:pt x="151" y="26"/>
                  <a:pt x="149" y="28"/>
                </a:cubicBezTo>
                <a:cubicBezTo>
                  <a:pt x="146" y="30"/>
                  <a:pt x="143" y="32"/>
                  <a:pt x="141" y="35"/>
                </a:cubicBezTo>
                <a:cubicBezTo>
                  <a:pt x="138" y="37"/>
                  <a:pt x="136" y="39"/>
                  <a:pt x="134" y="42"/>
                </a:cubicBezTo>
                <a:cubicBezTo>
                  <a:pt x="132" y="44"/>
                  <a:pt x="130" y="46"/>
                  <a:pt x="129" y="48"/>
                </a:cubicBezTo>
                <a:cubicBezTo>
                  <a:pt x="128" y="50"/>
                  <a:pt x="127" y="52"/>
                  <a:pt x="125" y="52"/>
                </a:cubicBezTo>
                <a:lnTo>
                  <a:pt x="124" y="54"/>
                </a:lnTo>
                <a:cubicBezTo>
                  <a:pt x="124" y="55"/>
                  <a:pt x="124" y="57"/>
                  <a:pt x="123" y="61"/>
                </a:cubicBezTo>
                <a:cubicBezTo>
                  <a:pt x="122" y="65"/>
                  <a:pt x="120" y="71"/>
                  <a:pt x="118" y="81"/>
                </a:cubicBezTo>
                <a:cubicBezTo>
                  <a:pt x="115" y="90"/>
                  <a:pt x="113" y="98"/>
                  <a:pt x="111" y="104"/>
                </a:cubicBezTo>
                <a:cubicBezTo>
                  <a:pt x="103" y="137"/>
                  <a:pt x="100" y="154"/>
                  <a:pt x="100" y="15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7454520" y="4988880"/>
            <a:ext cx="67320" cy="74160"/>
          </a:xfrm>
          <a:custGeom>
            <a:avLst/>
            <a:gdLst/>
            <a:ahLst/>
            <a:rect l="0" t="0" r="r" b="b"/>
            <a:pathLst>
              <a:path w="187" h="206">
                <a:moveTo>
                  <a:pt x="0" y="70"/>
                </a:moveTo>
                <a:cubicBezTo>
                  <a:pt x="1" y="69"/>
                  <a:pt x="1" y="68"/>
                  <a:pt x="1" y="67"/>
                </a:cubicBezTo>
                <a:cubicBezTo>
                  <a:pt x="2" y="65"/>
                  <a:pt x="2" y="62"/>
                  <a:pt x="4" y="57"/>
                </a:cubicBezTo>
                <a:cubicBezTo>
                  <a:pt x="5" y="51"/>
                  <a:pt x="6" y="47"/>
                  <a:pt x="8" y="42"/>
                </a:cubicBezTo>
                <a:cubicBezTo>
                  <a:pt x="10" y="38"/>
                  <a:pt x="12" y="33"/>
                  <a:pt x="15" y="28"/>
                </a:cubicBezTo>
                <a:cubicBezTo>
                  <a:pt x="18" y="22"/>
                  <a:pt x="21" y="17"/>
                  <a:pt x="24" y="14"/>
                </a:cubicBezTo>
                <a:cubicBezTo>
                  <a:pt x="27" y="11"/>
                  <a:pt x="31" y="7"/>
                  <a:pt x="36" y="4"/>
                </a:cubicBezTo>
                <a:cubicBezTo>
                  <a:pt x="40" y="1"/>
                  <a:pt x="45" y="-1"/>
                  <a:pt x="51" y="0"/>
                </a:cubicBezTo>
                <a:cubicBezTo>
                  <a:pt x="60" y="0"/>
                  <a:pt x="67" y="2"/>
                  <a:pt x="74" y="5"/>
                </a:cubicBezTo>
                <a:cubicBezTo>
                  <a:pt x="81" y="9"/>
                  <a:pt x="85" y="12"/>
                  <a:pt x="88" y="15"/>
                </a:cubicBezTo>
                <a:cubicBezTo>
                  <a:pt x="91" y="18"/>
                  <a:pt x="92" y="21"/>
                  <a:pt x="93" y="24"/>
                </a:cubicBezTo>
                <a:cubicBezTo>
                  <a:pt x="94" y="26"/>
                  <a:pt x="94" y="27"/>
                  <a:pt x="94" y="27"/>
                </a:cubicBezTo>
                <a:cubicBezTo>
                  <a:pt x="95" y="27"/>
                  <a:pt x="96" y="26"/>
                  <a:pt x="98" y="24"/>
                </a:cubicBezTo>
                <a:cubicBezTo>
                  <a:pt x="114" y="8"/>
                  <a:pt x="130" y="0"/>
                  <a:pt x="149" y="0"/>
                </a:cubicBezTo>
                <a:lnTo>
                  <a:pt x="151" y="0"/>
                </a:lnTo>
                <a:cubicBezTo>
                  <a:pt x="165" y="0"/>
                  <a:pt x="176" y="7"/>
                  <a:pt x="183" y="19"/>
                </a:cubicBezTo>
                <a:cubicBezTo>
                  <a:pt x="186" y="25"/>
                  <a:pt x="187" y="30"/>
                  <a:pt x="187" y="36"/>
                </a:cubicBezTo>
                <a:cubicBezTo>
                  <a:pt x="187" y="45"/>
                  <a:pt x="185" y="52"/>
                  <a:pt x="181" y="57"/>
                </a:cubicBezTo>
                <a:cubicBezTo>
                  <a:pt x="177" y="63"/>
                  <a:pt x="173" y="66"/>
                  <a:pt x="169" y="68"/>
                </a:cubicBezTo>
                <a:cubicBezTo>
                  <a:pt x="165" y="69"/>
                  <a:pt x="162" y="70"/>
                  <a:pt x="158" y="70"/>
                </a:cubicBezTo>
                <a:cubicBezTo>
                  <a:pt x="152" y="70"/>
                  <a:pt x="147" y="68"/>
                  <a:pt x="143" y="65"/>
                </a:cubicBezTo>
                <a:cubicBezTo>
                  <a:pt x="140" y="61"/>
                  <a:pt x="138" y="57"/>
                  <a:pt x="138" y="52"/>
                </a:cubicBezTo>
                <a:cubicBezTo>
                  <a:pt x="138" y="37"/>
                  <a:pt x="146" y="27"/>
                  <a:pt x="163" y="23"/>
                </a:cubicBezTo>
                <a:cubicBezTo>
                  <a:pt x="157" y="19"/>
                  <a:pt x="151" y="17"/>
                  <a:pt x="147" y="17"/>
                </a:cubicBezTo>
                <a:cubicBezTo>
                  <a:pt x="130" y="17"/>
                  <a:pt x="115" y="28"/>
                  <a:pt x="99" y="50"/>
                </a:cubicBezTo>
                <a:cubicBezTo>
                  <a:pt x="96" y="55"/>
                  <a:pt x="94" y="60"/>
                  <a:pt x="93" y="65"/>
                </a:cubicBezTo>
                <a:cubicBezTo>
                  <a:pt x="91" y="70"/>
                  <a:pt x="86" y="90"/>
                  <a:pt x="77" y="125"/>
                </a:cubicBezTo>
                <a:cubicBezTo>
                  <a:pt x="67" y="168"/>
                  <a:pt x="61" y="191"/>
                  <a:pt x="59" y="194"/>
                </a:cubicBezTo>
                <a:cubicBezTo>
                  <a:pt x="56" y="202"/>
                  <a:pt x="49" y="206"/>
                  <a:pt x="40" y="206"/>
                </a:cubicBezTo>
                <a:cubicBezTo>
                  <a:pt x="36" y="206"/>
                  <a:pt x="33" y="205"/>
                  <a:pt x="30" y="204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5" y="196"/>
                  <a:pt x="24" y="195"/>
                  <a:pt x="25" y="194"/>
                </a:cubicBezTo>
                <a:cubicBezTo>
                  <a:pt x="25" y="190"/>
                  <a:pt x="31" y="163"/>
                  <a:pt x="43" y="115"/>
                </a:cubicBezTo>
                <a:cubicBezTo>
                  <a:pt x="55" y="67"/>
                  <a:pt x="61" y="40"/>
                  <a:pt x="61" y="34"/>
                </a:cubicBezTo>
                <a:cubicBezTo>
                  <a:pt x="61" y="23"/>
                  <a:pt x="57" y="17"/>
                  <a:pt x="49" y="17"/>
                </a:cubicBezTo>
                <a:cubicBezTo>
                  <a:pt x="43" y="17"/>
                  <a:pt x="37" y="21"/>
                  <a:pt x="33" y="29"/>
                </a:cubicBezTo>
                <a:cubicBezTo>
                  <a:pt x="28" y="38"/>
                  <a:pt x="25" y="47"/>
                  <a:pt x="22" y="57"/>
                </a:cubicBezTo>
                <a:cubicBezTo>
                  <a:pt x="19" y="67"/>
                  <a:pt x="17" y="72"/>
                  <a:pt x="17" y="73"/>
                </a:cubicBezTo>
                <a:cubicBezTo>
                  <a:pt x="16" y="74"/>
                  <a:pt x="14" y="74"/>
                  <a:pt x="10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7531200" y="4988880"/>
            <a:ext cx="64080" cy="74160"/>
          </a:xfrm>
          <a:custGeom>
            <a:avLst/>
            <a:gdLst/>
            <a:ahLst/>
            <a:rect l="0" t="0" r="r" b="b"/>
            <a:pathLst>
              <a:path w="178" h="206">
                <a:moveTo>
                  <a:pt x="0" y="124"/>
                </a:moveTo>
                <a:cubicBezTo>
                  <a:pt x="0" y="107"/>
                  <a:pt x="3" y="91"/>
                  <a:pt x="9" y="77"/>
                </a:cubicBezTo>
                <a:cubicBezTo>
                  <a:pt x="15" y="63"/>
                  <a:pt x="22" y="51"/>
                  <a:pt x="31" y="42"/>
                </a:cubicBezTo>
                <a:cubicBezTo>
                  <a:pt x="40" y="32"/>
                  <a:pt x="50" y="24"/>
                  <a:pt x="61" y="18"/>
                </a:cubicBezTo>
                <a:cubicBezTo>
                  <a:pt x="73" y="12"/>
                  <a:pt x="83" y="7"/>
                  <a:pt x="93" y="4"/>
                </a:cubicBezTo>
                <a:cubicBezTo>
                  <a:pt x="103" y="1"/>
                  <a:pt x="114" y="0"/>
                  <a:pt x="123" y="0"/>
                </a:cubicBezTo>
                <a:lnTo>
                  <a:pt x="124" y="0"/>
                </a:lnTo>
                <a:cubicBezTo>
                  <a:pt x="138" y="0"/>
                  <a:pt x="150" y="3"/>
                  <a:pt x="160" y="10"/>
                </a:cubicBezTo>
                <a:cubicBezTo>
                  <a:pt x="169" y="16"/>
                  <a:pt x="174" y="26"/>
                  <a:pt x="174" y="39"/>
                </a:cubicBezTo>
                <a:cubicBezTo>
                  <a:pt x="174" y="67"/>
                  <a:pt x="158" y="84"/>
                  <a:pt x="124" y="93"/>
                </a:cubicBezTo>
                <a:cubicBezTo>
                  <a:pt x="108" y="97"/>
                  <a:pt x="88" y="99"/>
                  <a:pt x="62" y="99"/>
                </a:cubicBezTo>
                <a:cubicBezTo>
                  <a:pt x="51" y="99"/>
                  <a:pt x="45" y="99"/>
                  <a:pt x="45" y="100"/>
                </a:cubicBezTo>
                <a:cubicBezTo>
                  <a:pt x="45" y="101"/>
                  <a:pt x="44" y="106"/>
                  <a:pt x="42" y="116"/>
                </a:cubicBezTo>
                <a:cubicBezTo>
                  <a:pt x="41" y="126"/>
                  <a:pt x="40" y="135"/>
                  <a:pt x="39" y="142"/>
                </a:cubicBezTo>
                <a:cubicBezTo>
                  <a:pt x="39" y="156"/>
                  <a:pt x="42" y="168"/>
                  <a:pt x="49" y="176"/>
                </a:cubicBezTo>
                <a:cubicBezTo>
                  <a:pt x="55" y="184"/>
                  <a:pt x="65" y="189"/>
                  <a:pt x="77" y="190"/>
                </a:cubicBezTo>
                <a:cubicBezTo>
                  <a:pt x="90" y="190"/>
                  <a:pt x="104" y="187"/>
                  <a:pt x="121" y="180"/>
                </a:cubicBezTo>
                <a:cubicBezTo>
                  <a:pt x="136" y="174"/>
                  <a:pt x="150" y="164"/>
                  <a:pt x="162" y="150"/>
                </a:cubicBezTo>
                <a:cubicBezTo>
                  <a:pt x="165" y="147"/>
                  <a:pt x="167" y="145"/>
                  <a:pt x="168" y="145"/>
                </a:cubicBezTo>
                <a:cubicBezTo>
                  <a:pt x="169" y="145"/>
                  <a:pt x="171" y="147"/>
                  <a:pt x="174" y="150"/>
                </a:cubicBezTo>
                <a:cubicBezTo>
                  <a:pt x="176" y="152"/>
                  <a:pt x="178" y="154"/>
                  <a:pt x="178" y="156"/>
                </a:cubicBezTo>
                <a:cubicBezTo>
                  <a:pt x="178" y="157"/>
                  <a:pt x="177" y="160"/>
                  <a:pt x="174" y="163"/>
                </a:cubicBezTo>
                <a:cubicBezTo>
                  <a:pt x="171" y="166"/>
                  <a:pt x="166" y="171"/>
                  <a:pt x="160" y="175"/>
                </a:cubicBezTo>
                <a:cubicBezTo>
                  <a:pt x="154" y="180"/>
                  <a:pt x="147" y="186"/>
                  <a:pt x="140" y="190"/>
                </a:cubicBezTo>
                <a:cubicBezTo>
                  <a:pt x="132" y="195"/>
                  <a:pt x="122" y="199"/>
                  <a:pt x="110" y="202"/>
                </a:cubicBezTo>
                <a:cubicBezTo>
                  <a:pt x="99" y="205"/>
                  <a:pt x="87" y="206"/>
                  <a:pt x="76" y="206"/>
                </a:cubicBezTo>
                <a:cubicBezTo>
                  <a:pt x="52" y="206"/>
                  <a:pt x="33" y="198"/>
                  <a:pt x="20" y="181"/>
                </a:cubicBezTo>
                <a:cubicBezTo>
                  <a:pt x="7" y="165"/>
                  <a:pt x="1" y="146"/>
                  <a:pt x="0" y="124"/>
                </a:cubicBezTo>
                <a:moveTo>
                  <a:pt x="153" y="40"/>
                </a:moveTo>
                <a:cubicBezTo>
                  <a:pt x="151" y="25"/>
                  <a:pt x="141" y="17"/>
                  <a:pt x="122" y="17"/>
                </a:cubicBezTo>
                <a:cubicBezTo>
                  <a:pt x="111" y="17"/>
                  <a:pt x="102" y="19"/>
                  <a:pt x="93" y="23"/>
                </a:cubicBezTo>
                <a:cubicBezTo>
                  <a:pt x="85" y="27"/>
                  <a:pt x="78" y="32"/>
                  <a:pt x="73" y="38"/>
                </a:cubicBezTo>
                <a:cubicBezTo>
                  <a:pt x="68" y="44"/>
                  <a:pt x="63" y="51"/>
                  <a:pt x="60" y="57"/>
                </a:cubicBezTo>
                <a:cubicBezTo>
                  <a:pt x="56" y="63"/>
                  <a:pt x="54" y="69"/>
                  <a:pt x="52" y="73"/>
                </a:cubicBezTo>
                <a:cubicBezTo>
                  <a:pt x="51" y="78"/>
                  <a:pt x="50" y="81"/>
                  <a:pt x="50" y="82"/>
                </a:cubicBezTo>
                <a:cubicBezTo>
                  <a:pt x="50" y="82"/>
                  <a:pt x="53" y="82"/>
                  <a:pt x="59" y="82"/>
                </a:cubicBezTo>
                <a:cubicBezTo>
                  <a:pt x="93" y="82"/>
                  <a:pt x="118" y="79"/>
                  <a:pt x="132" y="72"/>
                </a:cubicBezTo>
                <a:cubicBezTo>
                  <a:pt x="145" y="64"/>
                  <a:pt x="152" y="54"/>
                  <a:pt x="153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7606440" y="4947840"/>
            <a:ext cx="80280" cy="115200"/>
          </a:xfrm>
          <a:custGeom>
            <a:avLst/>
            <a:gdLst/>
            <a:ahLst/>
            <a:rect l="0" t="0" r="r" b="b"/>
            <a:pathLst>
              <a:path w="223" h="320">
                <a:moveTo>
                  <a:pt x="152" y="5"/>
                </a:moveTo>
                <a:cubicBezTo>
                  <a:pt x="152" y="5"/>
                  <a:pt x="163" y="4"/>
                  <a:pt x="185" y="2"/>
                </a:cubicBezTo>
                <a:cubicBezTo>
                  <a:pt x="206" y="1"/>
                  <a:pt x="217" y="0"/>
                  <a:pt x="218" y="0"/>
                </a:cubicBezTo>
                <a:cubicBezTo>
                  <a:pt x="221" y="0"/>
                  <a:pt x="223" y="1"/>
                  <a:pt x="223" y="3"/>
                </a:cubicBezTo>
                <a:cubicBezTo>
                  <a:pt x="223" y="5"/>
                  <a:pt x="212" y="51"/>
                  <a:pt x="190" y="141"/>
                </a:cubicBezTo>
                <a:cubicBezTo>
                  <a:pt x="168" y="230"/>
                  <a:pt x="157" y="276"/>
                  <a:pt x="156" y="278"/>
                </a:cubicBezTo>
                <a:cubicBezTo>
                  <a:pt x="155" y="280"/>
                  <a:pt x="155" y="282"/>
                  <a:pt x="156" y="284"/>
                </a:cubicBezTo>
                <a:cubicBezTo>
                  <a:pt x="156" y="297"/>
                  <a:pt x="160" y="304"/>
                  <a:pt x="168" y="304"/>
                </a:cubicBezTo>
                <a:cubicBezTo>
                  <a:pt x="171" y="303"/>
                  <a:pt x="174" y="302"/>
                  <a:pt x="177" y="299"/>
                </a:cubicBezTo>
                <a:cubicBezTo>
                  <a:pt x="184" y="293"/>
                  <a:pt x="190" y="279"/>
                  <a:pt x="196" y="256"/>
                </a:cubicBezTo>
                <a:cubicBezTo>
                  <a:pt x="198" y="250"/>
                  <a:pt x="199" y="247"/>
                  <a:pt x="200" y="246"/>
                </a:cubicBezTo>
                <a:cubicBezTo>
                  <a:pt x="201" y="246"/>
                  <a:pt x="203" y="246"/>
                  <a:pt x="205" y="246"/>
                </a:cubicBezTo>
                <a:lnTo>
                  <a:pt x="207" y="246"/>
                </a:lnTo>
                <a:lnTo>
                  <a:pt x="209" y="246"/>
                </a:lnTo>
                <a:cubicBezTo>
                  <a:pt x="213" y="246"/>
                  <a:pt x="215" y="247"/>
                  <a:pt x="215" y="250"/>
                </a:cubicBezTo>
                <a:cubicBezTo>
                  <a:pt x="215" y="251"/>
                  <a:pt x="215" y="253"/>
                  <a:pt x="214" y="257"/>
                </a:cubicBezTo>
                <a:cubicBezTo>
                  <a:pt x="210" y="272"/>
                  <a:pt x="206" y="284"/>
                  <a:pt x="200" y="294"/>
                </a:cubicBezTo>
                <a:cubicBezTo>
                  <a:pt x="195" y="303"/>
                  <a:pt x="191" y="309"/>
                  <a:pt x="188" y="312"/>
                </a:cubicBezTo>
                <a:cubicBezTo>
                  <a:pt x="184" y="314"/>
                  <a:pt x="180" y="317"/>
                  <a:pt x="175" y="319"/>
                </a:cubicBezTo>
                <a:cubicBezTo>
                  <a:pt x="173" y="320"/>
                  <a:pt x="169" y="320"/>
                  <a:pt x="164" y="320"/>
                </a:cubicBezTo>
                <a:cubicBezTo>
                  <a:pt x="154" y="320"/>
                  <a:pt x="145" y="318"/>
                  <a:pt x="138" y="313"/>
                </a:cubicBezTo>
                <a:cubicBezTo>
                  <a:pt x="131" y="309"/>
                  <a:pt x="127" y="304"/>
                  <a:pt x="125" y="299"/>
                </a:cubicBezTo>
                <a:lnTo>
                  <a:pt x="122" y="292"/>
                </a:lnTo>
                <a:cubicBezTo>
                  <a:pt x="122" y="292"/>
                  <a:pt x="121" y="292"/>
                  <a:pt x="120" y="293"/>
                </a:cubicBezTo>
                <a:cubicBezTo>
                  <a:pt x="120" y="293"/>
                  <a:pt x="119" y="294"/>
                  <a:pt x="118" y="294"/>
                </a:cubicBezTo>
                <a:cubicBezTo>
                  <a:pt x="100" y="311"/>
                  <a:pt x="82" y="320"/>
                  <a:pt x="63" y="320"/>
                </a:cubicBezTo>
                <a:cubicBezTo>
                  <a:pt x="46" y="320"/>
                  <a:pt x="32" y="314"/>
                  <a:pt x="19" y="302"/>
                </a:cubicBezTo>
                <a:cubicBezTo>
                  <a:pt x="6" y="290"/>
                  <a:pt x="0" y="270"/>
                  <a:pt x="0" y="244"/>
                </a:cubicBezTo>
                <a:cubicBezTo>
                  <a:pt x="0" y="230"/>
                  <a:pt x="3" y="215"/>
                  <a:pt x="9" y="200"/>
                </a:cubicBezTo>
                <a:cubicBezTo>
                  <a:pt x="15" y="185"/>
                  <a:pt x="22" y="172"/>
                  <a:pt x="31" y="161"/>
                </a:cubicBezTo>
                <a:cubicBezTo>
                  <a:pt x="45" y="143"/>
                  <a:pt x="59" y="130"/>
                  <a:pt x="74" y="124"/>
                </a:cubicBezTo>
                <a:cubicBezTo>
                  <a:pt x="89" y="117"/>
                  <a:pt x="101" y="114"/>
                  <a:pt x="113" y="114"/>
                </a:cubicBezTo>
                <a:cubicBezTo>
                  <a:pt x="130" y="114"/>
                  <a:pt x="143" y="120"/>
                  <a:pt x="151" y="134"/>
                </a:cubicBezTo>
                <a:cubicBezTo>
                  <a:pt x="153" y="136"/>
                  <a:pt x="153" y="136"/>
                  <a:pt x="153" y="136"/>
                </a:cubicBezTo>
                <a:cubicBezTo>
                  <a:pt x="154" y="135"/>
                  <a:pt x="158" y="117"/>
                  <a:pt x="166" y="85"/>
                </a:cubicBezTo>
                <a:cubicBezTo>
                  <a:pt x="173" y="54"/>
                  <a:pt x="178" y="37"/>
                  <a:pt x="178" y="35"/>
                </a:cubicBezTo>
                <a:cubicBezTo>
                  <a:pt x="178" y="31"/>
                  <a:pt x="177" y="29"/>
                  <a:pt x="175" y="28"/>
                </a:cubicBezTo>
                <a:cubicBezTo>
                  <a:pt x="173" y="27"/>
                  <a:pt x="167" y="26"/>
                  <a:pt x="157" y="25"/>
                </a:cubicBezTo>
                <a:lnTo>
                  <a:pt x="148" y="25"/>
                </a:lnTo>
                <a:cubicBezTo>
                  <a:pt x="146" y="24"/>
                  <a:pt x="145" y="22"/>
                  <a:pt x="145" y="22"/>
                </a:cubicBezTo>
                <a:cubicBezTo>
                  <a:pt x="145" y="21"/>
                  <a:pt x="145" y="18"/>
                  <a:pt x="146" y="13"/>
                </a:cubicBezTo>
                <a:cubicBezTo>
                  <a:pt x="148" y="7"/>
                  <a:pt x="149" y="5"/>
                  <a:pt x="152" y="5"/>
                </a:cubicBezTo>
                <a:moveTo>
                  <a:pt x="146" y="167"/>
                </a:moveTo>
                <a:cubicBezTo>
                  <a:pt x="139" y="144"/>
                  <a:pt x="127" y="131"/>
                  <a:pt x="112" y="131"/>
                </a:cubicBezTo>
                <a:cubicBezTo>
                  <a:pt x="101" y="131"/>
                  <a:pt x="91" y="136"/>
                  <a:pt x="81" y="146"/>
                </a:cubicBezTo>
                <a:cubicBezTo>
                  <a:pt x="70" y="155"/>
                  <a:pt x="63" y="167"/>
                  <a:pt x="57" y="182"/>
                </a:cubicBezTo>
                <a:cubicBezTo>
                  <a:pt x="49" y="206"/>
                  <a:pt x="42" y="231"/>
                  <a:pt x="39" y="257"/>
                </a:cubicBezTo>
                <a:cubicBezTo>
                  <a:pt x="39" y="258"/>
                  <a:pt x="39" y="259"/>
                  <a:pt x="39" y="262"/>
                </a:cubicBezTo>
                <a:cubicBezTo>
                  <a:pt x="39" y="264"/>
                  <a:pt x="39" y="266"/>
                  <a:pt x="38" y="267"/>
                </a:cubicBezTo>
                <a:cubicBezTo>
                  <a:pt x="38" y="281"/>
                  <a:pt x="41" y="290"/>
                  <a:pt x="47" y="295"/>
                </a:cubicBezTo>
                <a:cubicBezTo>
                  <a:pt x="52" y="301"/>
                  <a:pt x="59" y="303"/>
                  <a:pt x="66" y="304"/>
                </a:cubicBezTo>
                <a:cubicBezTo>
                  <a:pt x="83" y="304"/>
                  <a:pt x="100" y="293"/>
                  <a:pt x="117" y="271"/>
                </a:cubicBezTo>
                <a:lnTo>
                  <a:pt x="121" y="266"/>
                </a:lnTo>
                <a:lnTo>
                  <a:pt x="146" y="16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1509840" y="4825440"/>
            <a:ext cx="5755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По-простому, это разница площадей графиков под кривыми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7920000" y="4924080"/>
            <a:ext cx="110160" cy="150120"/>
          </a:xfrm>
          <a:custGeom>
            <a:avLst/>
            <a:gdLst/>
            <a:ahLst/>
            <a:rect l="0" t="0" r="r" b="b"/>
            <a:pathLst>
              <a:path w="306" h="417">
                <a:moveTo>
                  <a:pt x="0" y="100"/>
                </a:moveTo>
                <a:cubicBezTo>
                  <a:pt x="0" y="94"/>
                  <a:pt x="3" y="84"/>
                  <a:pt x="9" y="69"/>
                </a:cubicBezTo>
                <a:cubicBezTo>
                  <a:pt x="16" y="55"/>
                  <a:pt x="26" y="39"/>
                  <a:pt x="41" y="24"/>
                </a:cubicBezTo>
                <a:cubicBezTo>
                  <a:pt x="55" y="8"/>
                  <a:pt x="71" y="0"/>
                  <a:pt x="89" y="0"/>
                </a:cubicBezTo>
                <a:cubicBezTo>
                  <a:pt x="106" y="0"/>
                  <a:pt x="120" y="5"/>
                  <a:pt x="131" y="15"/>
                </a:cubicBezTo>
                <a:cubicBezTo>
                  <a:pt x="142" y="25"/>
                  <a:pt x="147" y="39"/>
                  <a:pt x="148" y="56"/>
                </a:cubicBezTo>
                <a:cubicBezTo>
                  <a:pt x="147" y="64"/>
                  <a:pt x="146" y="69"/>
                  <a:pt x="146" y="70"/>
                </a:cubicBezTo>
                <a:cubicBezTo>
                  <a:pt x="146" y="71"/>
                  <a:pt x="142" y="81"/>
                  <a:pt x="136" y="99"/>
                </a:cubicBezTo>
                <a:cubicBezTo>
                  <a:pt x="129" y="118"/>
                  <a:pt x="122" y="138"/>
                  <a:pt x="114" y="161"/>
                </a:cubicBezTo>
                <a:cubicBezTo>
                  <a:pt x="107" y="185"/>
                  <a:pt x="104" y="203"/>
                  <a:pt x="104" y="217"/>
                </a:cubicBezTo>
                <a:cubicBezTo>
                  <a:pt x="104" y="236"/>
                  <a:pt x="107" y="249"/>
                  <a:pt x="113" y="256"/>
                </a:cubicBezTo>
                <a:cubicBezTo>
                  <a:pt x="119" y="263"/>
                  <a:pt x="128" y="267"/>
                  <a:pt x="140" y="268"/>
                </a:cubicBezTo>
                <a:cubicBezTo>
                  <a:pt x="150" y="268"/>
                  <a:pt x="159" y="265"/>
                  <a:pt x="168" y="261"/>
                </a:cubicBezTo>
                <a:cubicBezTo>
                  <a:pt x="176" y="256"/>
                  <a:pt x="183" y="251"/>
                  <a:pt x="188" y="246"/>
                </a:cubicBezTo>
                <a:cubicBezTo>
                  <a:pt x="192" y="241"/>
                  <a:pt x="198" y="234"/>
                  <a:pt x="205" y="224"/>
                </a:cubicBezTo>
                <a:cubicBezTo>
                  <a:pt x="205" y="223"/>
                  <a:pt x="206" y="219"/>
                  <a:pt x="208" y="211"/>
                </a:cubicBezTo>
                <a:cubicBezTo>
                  <a:pt x="210" y="203"/>
                  <a:pt x="213" y="190"/>
                  <a:pt x="217" y="173"/>
                </a:cubicBezTo>
                <a:cubicBezTo>
                  <a:pt x="221" y="156"/>
                  <a:pt x="225" y="140"/>
                  <a:pt x="229" y="126"/>
                </a:cubicBezTo>
                <a:cubicBezTo>
                  <a:pt x="245" y="61"/>
                  <a:pt x="254" y="28"/>
                  <a:pt x="256" y="25"/>
                </a:cubicBezTo>
                <a:cubicBezTo>
                  <a:pt x="262" y="13"/>
                  <a:pt x="271" y="8"/>
                  <a:pt x="284" y="8"/>
                </a:cubicBezTo>
                <a:cubicBezTo>
                  <a:pt x="289" y="8"/>
                  <a:pt x="294" y="9"/>
                  <a:pt x="297" y="12"/>
                </a:cubicBezTo>
                <a:cubicBezTo>
                  <a:pt x="301" y="15"/>
                  <a:pt x="303" y="18"/>
                  <a:pt x="304" y="20"/>
                </a:cubicBezTo>
                <a:cubicBezTo>
                  <a:pt x="306" y="22"/>
                  <a:pt x="306" y="24"/>
                  <a:pt x="306" y="25"/>
                </a:cubicBezTo>
                <a:cubicBezTo>
                  <a:pt x="306" y="31"/>
                  <a:pt x="295" y="76"/>
                  <a:pt x="274" y="160"/>
                </a:cubicBezTo>
                <a:cubicBezTo>
                  <a:pt x="253" y="245"/>
                  <a:pt x="241" y="292"/>
                  <a:pt x="238" y="300"/>
                </a:cubicBezTo>
                <a:cubicBezTo>
                  <a:pt x="226" y="335"/>
                  <a:pt x="205" y="363"/>
                  <a:pt x="176" y="384"/>
                </a:cubicBezTo>
                <a:cubicBezTo>
                  <a:pt x="146" y="405"/>
                  <a:pt x="117" y="416"/>
                  <a:pt x="87" y="417"/>
                </a:cubicBezTo>
                <a:cubicBezTo>
                  <a:pt x="68" y="417"/>
                  <a:pt x="51" y="412"/>
                  <a:pt x="36" y="402"/>
                </a:cubicBezTo>
                <a:cubicBezTo>
                  <a:pt x="21" y="393"/>
                  <a:pt x="14" y="379"/>
                  <a:pt x="14" y="360"/>
                </a:cubicBezTo>
                <a:cubicBezTo>
                  <a:pt x="14" y="351"/>
                  <a:pt x="15" y="343"/>
                  <a:pt x="18" y="336"/>
                </a:cubicBezTo>
                <a:cubicBezTo>
                  <a:pt x="21" y="330"/>
                  <a:pt x="26" y="325"/>
                  <a:pt x="31" y="322"/>
                </a:cubicBezTo>
                <a:cubicBezTo>
                  <a:pt x="36" y="319"/>
                  <a:pt x="41" y="317"/>
                  <a:pt x="44" y="316"/>
                </a:cubicBezTo>
                <a:cubicBezTo>
                  <a:pt x="48" y="315"/>
                  <a:pt x="52" y="314"/>
                  <a:pt x="55" y="314"/>
                </a:cubicBezTo>
                <a:cubicBezTo>
                  <a:pt x="74" y="314"/>
                  <a:pt x="84" y="323"/>
                  <a:pt x="84" y="341"/>
                </a:cubicBezTo>
                <a:cubicBezTo>
                  <a:pt x="84" y="349"/>
                  <a:pt x="81" y="357"/>
                  <a:pt x="76" y="363"/>
                </a:cubicBezTo>
                <a:cubicBezTo>
                  <a:pt x="71" y="370"/>
                  <a:pt x="66" y="374"/>
                  <a:pt x="61" y="376"/>
                </a:cubicBezTo>
                <a:cubicBezTo>
                  <a:pt x="56" y="378"/>
                  <a:pt x="54" y="379"/>
                  <a:pt x="53" y="379"/>
                </a:cubicBezTo>
                <a:lnTo>
                  <a:pt x="51" y="380"/>
                </a:lnTo>
                <a:cubicBezTo>
                  <a:pt x="52" y="382"/>
                  <a:pt x="56" y="385"/>
                  <a:pt x="63" y="388"/>
                </a:cubicBezTo>
                <a:cubicBezTo>
                  <a:pt x="70" y="391"/>
                  <a:pt x="78" y="392"/>
                  <a:pt x="85" y="392"/>
                </a:cubicBezTo>
                <a:lnTo>
                  <a:pt x="90" y="392"/>
                </a:lnTo>
                <a:cubicBezTo>
                  <a:pt x="97" y="392"/>
                  <a:pt x="103" y="392"/>
                  <a:pt x="107" y="391"/>
                </a:cubicBezTo>
                <a:cubicBezTo>
                  <a:pt x="121" y="387"/>
                  <a:pt x="134" y="379"/>
                  <a:pt x="146" y="366"/>
                </a:cubicBezTo>
                <a:cubicBezTo>
                  <a:pt x="158" y="354"/>
                  <a:pt x="167" y="341"/>
                  <a:pt x="173" y="327"/>
                </a:cubicBezTo>
                <a:cubicBezTo>
                  <a:pt x="180" y="313"/>
                  <a:pt x="185" y="301"/>
                  <a:pt x="188" y="291"/>
                </a:cubicBezTo>
                <a:cubicBezTo>
                  <a:pt x="192" y="281"/>
                  <a:pt x="193" y="275"/>
                  <a:pt x="193" y="272"/>
                </a:cubicBezTo>
                <a:lnTo>
                  <a:pt x="189" y="274"/>
                </a:lnTo>
                <a:cubicBezTo>
                  <a:pt x="187" y="276"/>
                  <a:pt x="183" y="278"/>
                  <a:pt x="177" y="281"/>
                </a:cubicBezTo>
                <a:cubicBezTo>
                  <a:pt x="172" y="284"/>
                  <a:pt x="166" y="287"/>
                  <a:pt x="161" y="289"/>
                </a:cubicBezTo>
                <a:cubicBezTo>
                  <a:pt x="152" y="291"/>
                  <a:pt x="144" y="292"/>
                  <a:pt x="136" y="292"/>
                </a:cubicBezTo>
                <a:cubicBezTo>
                  <a:pt x="116" y="292"/>
                  <a:pt x="99" y="287"/>
                  <a:pt x="84" y="278"/>
                </a:cubicBezTo>
                <a:cubicBezTo>
                  <a:pt x="69" y="269"/>
                  <a:pt x="59" y="253"/>
                  <a:pt x="54" y="232"/>
                </a:cubicBezTo>
                <a:cubicBezTo>
                  <a:pt x="54" y="229"/>
                  <a:pt x="53" y="222"/>
                  <a:pt x="53" y="212"/>
                </a:cubicBezTo>
                <a:cubicBezTo>
                  <a:pt x="53" y="187"/>
                  <a:pt x="61" y="155"/>
                  <a:pt x="76" y="116"/>
                </a:cubicBezTo>
                <a:cubicBezTo>
                  <a:pt x="91" y="77"/>
                  <a:pt x="98" y="52"/>
                  <a:pt x="98" y="41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36"/>
                  <a:pt x="98" y="33"/>
                  <a:pt x="98" y="32"/>
                </a:cubicBezTo>
                <a:cubicBezTo>
                  <a:pt x="98" y="31"/>
                  <a:pt x="98" y="29"/>
                  <a:pt x="96" y="27"/>
                </a:cubicBezTo>
                <a:cubicBezTo>
                  <a:pt x="94" y="26"/>
                  <a:pt x="92" y="25"/>
                  <a:pt x="89" y="25"/>
                </a:cubicBezTo>
                <a:lnTo>
                  <a:pt x="86" y="25"/>
                </a:lnTo>
                <a:cubicBezTo>
                  <a:pt x="76" y="25"/>
                  <a:pt x="67" y="29"/>
                  <a:pt x="59" y="37"/>
                </a:cubicBezTo>
                <a:cubicBezTo>
                  <a:pt x="51" y="45"/>
                  <a:pt x="45" y="54"/>
                  <a:pt x="39" y="63"/>
                </a:cubicBezTo>
                <a:cubicBezTo>
                  <a:pt x="34" y="73"/>
                  <a:pt x="31" y="82"/>
                  <a:pt x="28" y="90"/>
                </a:cubicBezTo>
                <a:cubicBezTo>
                  <a:pt x="26" y="99"/>
                  <a:pt x="24" y="104"/>
                  <a:pt x="23" y="104"/>
                </a:cubicBezTo>
                <a:cubicBezTo>
                  <a:pt x="22" y="105"/>
                  <a:pt x="19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8039160" y="4958640"/>
            <a:ext cx="51120" cy="104400"/>
          </a:xfrm>
          <a:custGeom>
            <a:avLst/>
            <a:gdLst/>
            <a:ahLst/>
            <a:rect l="0" t="0" r="r" b="b"/>
            <a:pathLst>
              <a:path w="142" h="290">
                <a:moveTo>
                  <a:pt x="3" y="110"/>
                </a:moveTo>
                <a:cubicBezTo>
                  <a:pt x="1" y="108"/>
                  <a:pt x="0" y="106"/>
                  <a:pt x="0" y="105"/>
                </a:cubicBezTo>
                <a:cubicBezTo>
                  <a:pt x="0" y="104"/>
                  <a:pt x="0" y="101"/>
                  <a:pt x="1" y="98"/>
                </a:cubicBezTo>
                <a:cubicBezTo>
                  <a:pt x="2" y="94"/>
                  <a:pt x="3" y="92"/>
                  <a:pt x="3" y="91"/>
                </a:cubicBezTo>
                <a:cubicBezTo>
                  <a:pt x="4" y="90"/>
                  <a:pt x="5" y="89"/>
                  <a:pt x="7" y="89"/>
                </a:cubicBezTo>
                <a:cubicBezTo>
                  <a:pt x="9" y="89"/>
                  <a:pt x="17" y="89"/>
                  <a:pt x="31" y="89"/>
                </a:cubicBezTo>
                <a:lnTo>
                  <a:pt x="55" y="89"/>
                </a:lnTo>
                <a:lnTo>
                  <a:pt x="64" y="52"/>
                </a:lnTo>
                <a:cubicBezTo>
                  <a:pt x="65" y="49"/>
                  <a:pt x="66" y="45"/>
                  <a:pt x="67" y="39"/>
                </a:cubicBezTo>
                <a:cubicBezTo>
                  <a:pt x="68" y="34"/>
                  <a:pt x="69" y="30"/>
                  <a:pt x="70" y="28"/>
                </a:cubicBezTo>
                <a:cubicBezTo>
                  <a:pt x="71" y="25"/>
                  <a:pt x="72" y="22"/>
                  <a:pt x="73" y="18"/>
                </a:cubicBezTo>
                <a:cubicBezTo>
                  <a:pt x="74" y="15"/>
                  <a:pt x="75" y="12"/>
                  <a:pt x="77" y="11"/>
                </a:cubicBezTo>
                <a:cubicBezTo>
                  <a:pt x="78" y="9"/>
                  <a:pt x="80" y="7"/>
                  <a:pt x="81" y="5"/>
                </a:cubicBezTo>
                <a:cubicBezTo>
                  <a:pt x="83" y="3"/>
                  <a:pt x="85" y="2"/>
                  <a:pt x="88" y="1"/>
                </a:cubicBezTo>
                <a:cubicBezTo>
                  <a:pt x="90" y="1"/>
                  <a:pt x="93" y="0"/>
                  <a:pt x="96" y="0"/>
                </a:cubicBezTo>
                <a:cubicBezTo>
                  <a:pt x="101" y="1"/>
                  <a:pt x="105" y="2"/>
                  <a:pt x="107" y="5"/>
                </a:cubicBezTo>
                <a:cubicBezTo>
                  <a:pt x="109" y="8"/>
                  <a:pt x="110" y="11"/>
                  <a:pt x="110" y="14"/>
                </a:cubicBezTo>
                <a:cubicBezTo>
                  <a:pt x="110" y="16"/>
                  <a:pt x="109" y="23"/>
                  <a:pt x="106" y="35"/>
                </a:cubicBezTo>
                <a:cubicBezTo>
                  <a:pt x="103" y="47"/>
                  <a:pt x="100" y="59"/>
                  <a:pt x="97" y="71"/>
                </a:cubicBezTo>
                <a:lnTo>
                  <a:pt x="93" y="88"/>
                </a:lnTo>
                <a:cubicBezTo>
                  <a:pt x="93" y="88"/>
                  <a:pt x="100" y="89"/>
                  <a:pt x="115" y="89"/>
                </a:cubicBezTo>
                <a:lnTo>
                  <a:pt x="138" y="89"/>
                </a:lnTo>
                <a:cubicBezTo>
                  <a:pt x="140" y="91"/>
                  <a:pt x="142" y="93"/>
                  <a:pt x="142" y="94"/>
                </a:cubicBezTo>
                <a:cubicBezTo>
                  <a:pt x="142" y="100"/>
                  <a:pt x="140" y="106"/>
                  <a:pt x="136" y="110"/>
                </a:cubicBezTo>
                <a:lnTo>
                  <a:pt x="87" y="110"/>
                </a:lnTo>
                <a:lnTo>
                  <a:pt x="71" y="175"/>
                </a:lnTo>
                <a:cubicBezTo>
                  <a:pt x="59" y="225"/>
                  <a:pt x="53" y="251"/>
                  <a:pt x="53" y="254"/>
                </a:cubicBezTo>
                <a:cubicBezTo>
                  <a:pt x="53" y="267"/>
                  <a:pt x="57" y="273"/>
                  <a:pt x="65" y="273"/>
                </a:cubicBezTo>
                <a:cubicBezTo>
                  <a:pt x="76" y="273"/>
                  <a:pt x="86" y="268"/>
                  <a:pt x="96" y="258"/>
                </a:cubicBezTo>
                <a:cubicBezTo>
                  <a:pt x="106" y="248"/>
                  <a:pt x="114" y="235"/>
                  <a:pt x="120" y="220"/>
                </a:cubicBezTo>
                <a:cubicBezTo>
                  <a:pt x="121" y="218"/>
                  <a:pt x="122" y="217"/>
                  <a:pt x="123" y="217"/>
                </a:cubicBezTo>
                <a:cubicBezTo>
                  <a:pt x="123" y="216"/>
                  <a:pt x="126" y="216"/>
                  <a:pt x="129" y="216"/>
                </a:cubicBezTo>
                <a:lnTo>
                  <a:pt x="131" y="216"/>
                </a:lnTo>
                <a:cubicBezTo>
                  <a:pt x="136" y="216"/>
                  <a:pt x="138" y="217"/>
                  <a:pt x="138" y="219"/>
                </a:cubicBezTo>
                <a:cubicBezTo>
                  <a:pt x="138" y="220"/>
                  <a:pt x="137" y="222"/>
                  <a:pt x="137" y="225"/>
                </a:cubicBezTo>
                <a:cubicBezTo>
                  <a:pt x="135" y="230"/>
                  <a:pt x="132" y="235"/>
                  <a:pt x="128" y="242"/>
                </a:cubicBezTo>
                <a:cubicBezTo>
                  <a:pt x="124" y="249"/>
                  <a:pt x="119" y="256"/>
                  <a:pt x="113" y="263"/>
                </a:cubicBezTo>
                <a:cubicBezTo>
                  <a:pt x="107" y="271"/>
                  <a:pt x="99" y="277"/>
                  <a:pt x="90" y="283"/>
                </a:cubicBezTo>
                <a:cubicBezTo>
                  <a:pt x="81" y="288"/>
                  <a:pt x="72" y="290"/>
                  <a:pt x="62" y="290"/>
                </a:cubicBezTo>
                <a:cubicBezTo>
                  <a:pt x="53" y="290"/>
                  <a:pt x="44" y="288"/>
                  <a:pt x="36" y="283"/>
                </a:cubicBezTo>
                <a:cubicBezTo>
                  <a:pt x="28" y="279"/>
                  <a:pt x="22" y="271"/>
                  <a:pt x="19" y="260"/>
                </a:cubicBezTo>
                <a:cubicBezTo>
                  <a:pt x="17" y="257"/>
                  <a:pt x="17" y="253"/>
                  <a:pt x="17" y="248"/>
                </a:cubicBezTo>
                <a:lnTo>
                  <a:pt x="17" y="239"/>
                </a:lnTo>
                <a:lnTo>
                  <a:pt x="34" y="175"/>
                </a:lnTo>
                <a:cubicBezTo>
                  <a:pt x="44" y="132"/>
                  <a:pt x="50" y="111"/>
                  <a:pt x="50" y="111"/>
                </a:cubicBezTo>
                <a:cubicBezTo>
                  <a:pt x="50" y="110"/>
                  <a:pt x="42" y="110"/>
                  <a:pt x="27" y="110"/>
                </a:cubicBezTo>
                <a:lnTo>
                  <a:pt x="3" y="11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8098200" y="4988880"/>
            <a:ext cx="67320" cy="74160"/>
          </a:xfrm>
          <a:custGeom>
            <a:avLst/>
            <a:gdLst/>
            <a:ahLst/>
            <a:rect l="0" t="0" r="r" b="b"/>
            <a:pathLst>
              <a:path w="187" h="206">
                <a:moveTo>
                  <a:pt x="0" y="70"/>
                </a:moveTo>
                <a:cubicBezTo>
                  <a:pt x="0" y="69"/>
                  <a:pt x="1" y="68"/>
                  <a:pt x="1" y="66"/>
                </a:cubicBezTo>
                <a:cubicBezTo>
                  <a:pt x="1" y="65"/>
                  <a:pt x="2" y="62"/>
                  <a:pt x="3" y="56"/>
                </a:cubicBezTo>
                <a:cubicBezTo>
                  <a:pt x="5" y="51"/>
                  <a:pt x="6" y="47"/>
                  <a:pt x="8" y="42"/>
                </a:cubicBezTo>
                <a:cubicBezTo>
                  <a:pt x="10" y="38"/>
                  <a:pt x="12" y="33"/>
                  <a:pt x="15" y="27"/>
                </a:cubicBezTo>
                <a:cubicBezTo>
                  <a:pt x="17" y="22"/>
                  <a:pt x="20" y="17"/>
                  <a:pt x="24" y="14"/>
                </a:cubicBezTo>
                <a:cubicBezTo>
                  <a:pt x="27" y="11"/>
                  <a:pt x="31" y="7"/>
                  <a:pt x="36" y="4"/>
                </a:cubicBezTo>
                <a:cubicBezTo>
                  <a:pt x="40" y="1"/>
                  <a:pt x="45" y="-1"/>
                  <a:pt x="50" y="0"/>
                </a:cubicBezTo>
                <a:cubicBezTo>
                  <a:pt x="59" y="0"/>
                  <a:pt x="67" y="2"/>
                  <a:pt x="74" y="5"/>
                </a:cubicBezTo>
                <a:cubicBezTo>
                  <a:pt x="80" y="9"/>
                  <a:pt x="85" y="12"/>
                  <a:pt x="88" y="15"/>
                </a:cubicBezTo>
                <a:cubicBezTo>
                  <a:pt x="90" y="18"/>
                  <a:pt x="92" y="21"/>
                  <a:pt x="93" y="24"/>
                </a:cubicBezTo>
                <a:cubicBezTo>
                  <a:pt x="93" y="26"/>
                  <a:pt x="94" y="27"/>
                  <a:pt x="94" y="27"/>
                </a:cubicBezTo>
                <a:cubicBezTo>
                  <a:pt x="94" y="27"/>
                  <a:pt x="96" y="26"/>
                  <a:pt x="98" y="24"/>
                </a:cubicBezTo>
                <a:cubicBezTo>
                  <a:pt x="112" y="8"/>
                  <a:pt x="129" y="0"/>
                  <a:pt x="148" y="0"/>
                </a:cubicBezTo>
                <a:lnTo>
                  <a:pt x="149" y="0"/>
                </a:lnTo>
                <a:cubicBezTo>
                  <a:pt x="164" y="0"/>
                  <a:pt x="176" y="6"/>
                  <a:pt x="183" y="19"/>
                </a:cubicBezTo>
                <a:cubicBezTo>
                  <a:pt x="185" y="25"/>
                  <a:pt x="187" y="30"/>
                  <a:pt x="187" y="36"/>
                </a:cubicBezTo>
                <a:cubicBezTo>
                  <a:pt x="187" y="45"/>
                  <a:pt x="185" y="52"/>
                  <a:pt x="181" y="57"/>
                </a:cubicBezTo>
                <a:cubicBezTo>
                  <a:pt x="177" y="63"/>
                  <a:pt x="173" y="66"/>
                  <a:pt x="169" y="68"/>
                </a:cubicBezTo>
                <a:cubicBezTo>
                  <a:pt x="164" y="69"/>
                  <a:pt x="160" y="70"/>
                  <a:pt x="157" y="70"/>
                </a:cubicBezTo>
                <a:cubicBezTo>
                  <a:pt x="151" y="70"/>
                  <a:pt x="146" y="68"/>
                  <a:pt x="142" y="65"/>
                </a:cubicBezTo>
                <a:cubicBezTo>
                  <a:pt x="138" y="61"/>
                  <a:pt x="137" y="57"/>
                  <a:pt x="137" y="51"/>
                </a:cubicBezTo>
                <a:cubicBezTo>
                  <a:pt x="137" y="37"/>
                  <a:pt x="145" y="27"/>
                  <a:pt x="162" y="22"/>
                </a:cubicBezTo>
                <a:cubicBezTo>
                  <a:pt x="155" y="19"/>
                  <a:pt x="150" y="17"/>
                  <a:pt x="146" y="17"/>
                </a:cubicBezTo>
                <a:cubicBezTo>
                  <a:pt x="129" y="17"/>
                  <a:pt x="113" y="28"/>
                  <a:pt x="99" y="50"/>
                </a:cubicBezTo>
                <a:cubicBezTo>
                  <a:pt x="96" y="55"/>
                  <a:pt x="94" y="60"/>
                  <a:pt x="92" y="65"/>
                </a:cubicBezTo>
                <a:cubicBezTo>
                  <a:pt x="91" y="70"/>
                  <a:pt x="86" y="90"/>
                  <a:pt x="77" y="125"/>
                </a:cubicBezTo>
                <a:cubicBezTo>
                  <a:pt x="67" y="168"/>
                  <a:pt x="61" y="191"/>
                  <a:pt x="59" y="194"/>
                </a:cubicBezTo>
                <a:cubicBezTo>
                  <a:pt x="55" y="202"/>
                  <a:pt x="49" y="206"/>
                  <a:pt x="40" y="206"/>
                </a:cubicBezTo>
                <a:cubicBezTo>
                  <a:pt x="36" y="206"/>
                  <a:pt x="32" y="205"/>
                  <a:pt x="30" y="204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4" y="196"/>
                  <a:pt x="24" y="195"/>
                  <a:pt x="24" y="194"/>
                </a:cubicBezTo>
                <a:cubicBezTo>
                  <a:pt x="24" y="190"/>
                  <a:pt x="30" y="163"/>
                  <a:pt x="42" y="115"/>
                </a:cubicBezTo>
                <a:cubicBezTo>
                  <a:pt x="54" y="66"/>
                  <a:pt x="60" y="40"/>
                  <a:pt x="60" y="34"/>
                </a:cubicBezTo>
                <a:cubicBezTo>
                  <a:pt x="60" y="22"/>
                  <a:pt x="57" y="17"/>
                  <a:pt x="49" y="17"/>
                </a:cubicBezTo>
                <a:cubicBezTo>
                  <a:pt x="42" y="17"/>
                  <a:pt x="37" y="21"/>
                  <a:pt x="32" y="29"/>
                </a:cubicBezTo>
                <a:cubicBezTo>
                  <a:pt x="28" y="38"/>
                  <a:pt x="24" y="47"/>
                  <a:pt x="21" y="57"/>
                </a:cubicBezTo>
                <a:cubicBezTo>
                  <a:pt x="19" y="67"/>
                  <a:pt x="17" y="72"/>
                  <a:pt x="16" y="73"/>
                </a:cubicBezTo>
                <a:cubicBezTo>
                  <a:pt x="16" y="74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8172000" y="4988880"/>
            <a:ext cx="86760" cy="74160"/>
          </a:xfrm>
          <a:custGeom>
            <a:avLst/>
            <a:gdLst/>
            <a:ahLst/>
            <a:rect l="0" t="0" r="r" b="b"/>
            <a:pathLst>
              <a:path w="241" h="206">
                <a:moveTo>
                  <a:pt x="0" y="70"/>
                </a:moveTo>
                <a:cubicBezTo>
                  <a:pt x="0" y="68"/>
                  <a:pt x="1" y="63"/>
                  <a:pt x="4" y="56"/>
                </a:cubicBezTo>
                <a:cubicBezTo>
                  <a:pt x="6" y="49"/>
                  <a:pt x="10" y="41"/>
                  <a:pt x="15" y="32"/>
                </a:cubicBezTo>
                <a:cubicBezTo>
                  <a:pt x="20" y="24"/>
                  <a:pt x="27" y="16"/>
                  <a:pt x="35" y="10"/>
                </a:cubicBezTo>
                <a:cubicBezTo>
                  <a:pt x="44" y="3"/>
                  <a:pt x="52" y="0"/>
                  <a:pt x="62" y="0"/>
                </a:cubicBezTo>
                <a:cubicBezTo>
                  <a:pt x="76" y="0"/>
                  <a:pt x="86" y="4"/>
                  <a:pt x="93" y="11"/>
                </a:cubicBezTo>
                <a:cubicBezTo>
                  <a:pt x="100" y="19"/>
                  <a:pt x="104" y="28"/>
                  <a:pt x="104" y="38"/>
                </a:cubicBezTo>
                <a:cubicBezTo>
                  <a:pt x="104" y="43"/>
                  <a:pt x="98" y="60"/>
                  <a:pt x="88" y="89"/>
                </a:cubicBezTo>
                <a:cubicBezTo>
                  <a:pt x="78" y="117"/>
                  <a:pt x="73" y="138"/>
                  <a:pt x="73" y="153"/>
                </a:cubicBezTo>
                <a:cubicBezTo>
                  <a:pt x="73" y="166"/>
                  <a:pt x="75" y="175"/>
                  <a:pt x="79" y="180"/>
                </a:cubicBezTo>
                <a:cubicBezTo>
                  <a:pt x="83" y="186"/>
                  <a:pt x="90" y="189"/>
                  <a:pt x="98" y="189"/>
                </a:cubicBezTo>
                <a:cubicBezTo>
                  <a:pt x="107" y="189"/>
                  <a:pt x="115" y="187"/>
                  <a:pt x="122" y="180"/>
                </a:cubicBezTo>
                <a:cubicBezTo>
                  <a:pt x="130" y="175"/>
                  <a:pt x="135" y="170"/>
                  <a:pt x="139" y="165"/>
                </a:cubicBezTo>
                <a:lnTo>
                  <a:pt x="144" y="157"/>
                </a:lnTo>
                <a:cubicBezTo>
                  <a:pt x="145" y="156"/>
                  <a:pt x="150" y="133"/>
                  <a:pt x="161" y="88"/>
                </a:cubicBezTo>
                <a:cubicBezTo>
                  <a:pt x="170" y="52"/>
                  <a:pt x="176" y="31"/>
                  <a:pt x="177" y="25"/>
                </a:cubicBezTo>
                <a:cubicBezTo>
                  <a:pt x="179" y="19"/>
                  <a:pt x="181" y="14"/>
                  <a:pt x="184" y="12"/>
                </a:cubicBezTo>
                <a:cubicBezTo>
                  <a:pt x="189" y="7"/>
                  <a:pt x="194" y="5"/>
                  <a:pt x="200" y="5"/>
                </a:cubicBezTo>
                <a:cubicBezTo>
                  <a:pt x="205" y="5"/>
                  <a:pt x="209" y="6"/>
                  <a:pt x="211" y="9"/>
                </a:cubicBezTo>
                <a:cubicBezTo>
                  <a:pt x="214" y="12"/>
                  <a:pt x="215" y="15"/>
                  <a:pt x="215" y="18"/>
                </a:cubicBezTo>
                <a:lnTo>
                  <a:pt x="181" y="162"/>
                </a:lnTo>
                <a:cubicBezTo>
                  <a:pt x="180" y="164"/>
                  <a:pt x="180" y="166"/>
                  <a:pt x="180" y="169"/>
                </a:cubicBezTo>
                <a:cubicBezTo>
                  <a:pt x="180" y="177"/>
                  <a:pt x="181" y="182"/>
                  <a:pt x="183" y="184"/>
                </a:cubicBezTo>
                <a:cubicBezTo>
                  <a:pt x="185" y="188"/>
                  <a:pt x="189" y="189"/>
                  <a:pt x="193" y="189"/>
                </a:cubicBezTo>
                <a:cubicBezTo>
                  <a:pt x="200" y="189"/>
                  <a:pt x="205" y="183"/>
                  <a:pt x="209" y="174"/>
                </a:cubicBezTo>
                <a:cubicBezTo>
                  <a:pt x="213" y="166"/>
                  <a:pt x="217" y="153"/>
                  <a:pt x="223" y="134"/>
                </a:cubicBezTo>
                <a:cubicBezTo>
                  <a:pt x="224" y="132"/>
                  <a:pt x="227" y="131"/>
                  <a:pt x="232" y="131"/>
                </a:cubicBezTo>
                <a:cubicBezTo>
                  <a:pt x="238" y="131"/>
                  <a:pt x="241" y="132"/>
                  <a:pt x="241" y="135"/>
                </a:cubicBezTo>
                <a:cubicBezTo>
                  <a:pt x="241" y="136"/>
                  <a:pt x="240" y="139"/>
                  <a:pt x="240" y="141"/>
                </a:cubicBezTo>
                <a:cubicBezTo>
                  <a:pt x="240" y="144"/>
                  <a:pt x="239" y="149"/>
                  <a:pt x="236" y="156"/>
                </a:cubicBezTo>
                <a:cubicBezTo>
                  <a:pt x="234" y="163"/>
                  <a:pt x="231" y="169"/>
                  <a:pt x="228" y="175"/>
                </a:cubicBezTo>
                <a:cubicBezTo>
                  <a:pt x="226" y="181"/>
                  <a:pt x="222" y="188"/>
                  <a:pt x="216" y="194"/>
                </a:cubicBezTo>
                <a:cubicBezTo>
                  <a:pt x="211" y="199"/>
                  <a:pt x="206" y="203"/>
                  <a:pt x="200" y="205"/>
                </a:cubicBezTo>
                <a:cubicBezTo>
                  <a:pt x="197" y="205"/>
                  <a:pt x="194" y="206"/>
                  <a:pt x="189" y="206"/>
                </a:cubicBezTo>
                <a:cubicBezTo>
                  <a:pt x="169" y="206"/>
                  <a:pt x="155" y="197"/>
                  <a:pt x="148" y="179"/>
                </a:cubicBezTo>
                <a:cubicBezTo>
                  <a:pt x="147" y="180"/>
                  <a:pt x="145" y="181"/>
                  <a:pt x="143" y="184"/>
                </a:cubicBezTo>
                <a:cubicBezTo>
                  <a:pt x="140" y="188"/>
                  <a:pt x="137" y="190"/>
                  <a:pt x="134" y="192"/>
                </a:cubicBezTo>
                <a:cubicBezTo>
                  <a:pt x="132" y="194"/>
                  <a:pt x="128" y="196"/>
                  <a:pt x="124" y="199"/>
                </a:cubicBezTo>
                <a:cubicBezTo>
                  <a:pt x="120" y="201"/>
                  <a:pt x="116" y="203"/>
                  <a:pt x="111" y="204"/>
                </a:cubicBezTo>
                <a:cubicBezTo>
                  <a:pt x="106" y="205"/>
                  <a:pt x="101" y="206"/>
                  <a:pt x="96" y="206"/>
                </a:cubicBezTo>
                <a:cubicBezTo>
                  <a:pt x="83" y="206"/>
                  <a:pt x="71" y="204"/>
                  <a:pt x="60" y="198"/>
                </a:cubicBezTo>
                <a:cubicBezTo>
                  <a:pt x="45" y="189"/>
                  <a:pt x="37" y="172"/>
                  <a:pt x="37" y="149"/>
                </a:cubicBezTo>
                <a:cubicBezTo>
                  <a:pt x="37" y="132"/>
                  <a:pt x="42" y="109"/>
                  <a:pt x="53" y="81"/>
                </a:cubicBezTo>
                <a:cubicBezTo>
                  <a:pt x="63" y="54"/>
                  <a:pt x="69" y="36"/>
                  <a:pt x="69" y="28"/>
                </a:cubicBezTo>
                <a:lnTo>
                  <a:pt x="69" y="27"/>
                </a:lnTo>
                <a:cubicBezTo>
                  <a:pt x="69" y="25"/>
                  <a:pt x="69" y="23"/>
                  <a:pt x="69" y="22"/>
                </a:cubicBezTo>
                <a:cubicBezTo>
                  <a:pt x="69" y="21"/>
                  <a:pt x="68" y="20"/>
                  <a:pt x="67" y="19"/>
                </a:cubicBezTo>
                <a:cubicBezTo>
                  <a:pt x="66" y="18"/>
                  <a:pt x="64" y="17"/>
                  <a:pt x="62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6"/>
                </a:cubicBezTo>
                <a:cubicBezTo>
                  <a:pt x="35" y="31"/>
                  <a:pt x="31" y="38"/>
                  <a:pt x="27" y="44"/>
                </a:cubicBezTo>
                <a:cubicBezTo>
                  <a:pt x="24" y="51"/>
                  <a:pt x="21" y="57"/>
                  <a:pt x="20" y="63"/>
                </a:cubicBezTo>
                <a:cubicBezTo>
                  <a:pt x="18" y="69"/>
                  <a:pt x="17" y="73"/>
                  <a:pt x="16" y="73"/>
                </a:cubicBezTo>
                <a:cubicBezTo>
                  <a:pt x="15" y="74"/>
                  <a:pt x="13" y="74"/>
                  <a:pt x="9" y="74"/>
                </a:cubicBezTo>
                <a:lnTo>
                  <a:pt x="2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8268120" y="4988880"/>
            <a:ext cx="64440" cy="74160"/>
          </a:xfrm>
          <a:custGeom>
            <a:avLst/>
            <a:gdLst/>
            <a:ahLst/>
            <a:rect l="0" t="0" r="r" b="b"/>
            <a:pathLst>
              <a:path w="179" h="206">
                <a:moveTo>
                  <a:pt x="0" y="124"/>
                </a:moveTo>
                <a:cubicBezTo>
                  <a:pt x="0" y="107"/>
                  <a:pt x="4" y="91"/>
                  <a:pt x="10" y="77"/>
                </a:cubicBezTo>
                <a:cubicBezTo>
                  <a:pt x="16" y="63"/>
                  <a:pt x="23" y="51"/>
                  <a:pt x="32" y="41"/>
                </a:cubicBezTo>
                <a:cubicBezTo>
                  <a:pt x="41" y="32"/>
                  <a:pt x="51" y="24"/>
                  <a:pt x="63" y="18"/>
                </a:cubicBezTo>
                <a:cubicBezTo>
                  <a:pt x="74" y="12"/>
                  <a:pt x="84" y="7"/>
                  <a:pt x="94" y="4"/>
                </a:cubicBezTo>
                <a:cubicBezTo>
                  <a:pt x="104" y="1"/>
                  <a:pt x="114" y="-1"/>
                  <a:pt x="123" y="0"/>
                </a:cubicBezTo>
                <a:lnTo>
                  <a:pt x="124" y="0"/>
                </a:lnTo>
                <a:cubicBezTo>
                  <a:pt x="138" y="0"/>
                  <a:pt x="150" y="3"/>
                  <a:pt x="160" y="10"/>
                </a:cubicBezTo>
                <a:cubicBezTo>
                  <a:pt x="170" y="16"/>
                  <a:pt x="175" y="26"/>
                  <a:pt x="175" y="39"/>
                </a:cubicBezTo>
                <a:cubicBezTo>
                  <a:pt x="175" y="66"/>
                  <a:pt x="158" y="84"/>
                  <a:pt x="124" y="93"/>
                </a:cubicBezTo>
                <a:cubicBezTo>
                  <a:pt x="109" y="97"/>
                  <a:pt x="89" y="99"/>
                  <a:pt x="63" y="99"/>
                </a:cubicBezTo>
                <a:cubicBezTo>
                  <a:pt x="52" y="99"/>
                  <a:pt x="46" y="99"/>
                  <a:pt x="46" y="100"/>
                </a:cubicBezTo>
                <a:cubicBezTo>
                  <a:pt x="46" y="101"/>
                  <a:pt x="45" y="106"/>
                  <a:pt x="43" y="116"/>
                </a:cubicBezTo>
                <a:cubicBezTo>
                  <a:pt x="42" y="126"/>
                  <a:pt x="41" y="135"/>
                  <a:pt x="40" y="142"/>
                </a:cubicBezTo>
                <a:cubicBezTo>
                  <a:pt x="40" y="156"/>
                  <a:pt x="43" y="168"/>
                  <a:pt x="50" y="176"/>
                </a:cubicBezTo>
                <a:cubicBezTo>
                  <a:pt x="56" y="184"/>
                  <a:pt x="66" y="189"/>
                  <a:pt x="78" y="189"/>
                </a:cubicBezTo>
                <a:cubicBezTo>
                  <a:pt x="91" y="190"/>
                  <a:pt x="105" y="187"/>
                  <a:pt x="121" y="180"/>
                </a:cubicBezTo>
                <a:cubicBezTo>
                  <a:pt x="136" y="174"/>
                  <a:pt x="150" y="164"/>
                  <a:pt x="162" y="150"/>
                </a:cubicBezTo>
                <a:cubicBezTo>
                  <a:pt x="165" y="147"/>
                  <a:pt x="167" y="145"/>
                  <a:pt x="168" y="145"/>
                </a:cubicBezTo>
                <a:cubicBezTo>
                  <a:pt x="169" y="145"/>
                  <a:pt x="171" y="147"/>
                  <a:pt x="174" y="149"/>
                </a:cubicBezTo>
                <a:cubicBezTo>
                  <a:pt x="176" y="152"/>
                  <a:pt x="179" y="154"/>
                  <a:pt x="179" y="156"/>
                </a:cubicBezTo>
                <a:cubicBezTo>
                  <a:pt x="179" y="157"/>
                  <a:pt x="177" y="160"/>
                  <a:pt x="174" y="163"/>
                </a:cubicBezTo>
                <a:cubicBezTo>
                  <a:pt x="171" y="166"/>
                  <a:pt x="167" y="170"/>
                  <a:pt x="160" y="175"/>
                </a:cubicBezTo>
                <a:cubicBezTo>
                  <a:pt x="154" y="180"/>
                  <a:pt x="147" y="186"/>
                  <a:pt x="140" y="190"/>
                </a:cubicBezTo>
                <a:cubicBezTo>
                  <a:pt x="132" y="195"/>
                  <a:pt x="122" y="199"/>
                  <a:pt x="111" y="202"/>
                </a:cubicBezTo>
                <a:cubicBezTo>
                  <a:pt x="100" y="205"/>
                  <a:pt x="88" y="206"/>
                  <a:pt x="77" y="206"/>
                </a:cubicBezTo>
                <a:cubicBezTo>
                  <a:pt x="53" y="206"/>
                  <a:pt x="34" y="198"/>
                  <a:pt x="21" y="181"/>
                </a:cubicBezTo>
                <a:cubicBezTo>
                  <a:pt x="8" y="165"/>
                  <a:pt x="1" y="146"/>
                  <a:pt x="0" y="124"/>
                </a:cubicBezTo>
                <a:moveTo>
                  <a:pt x="153" y="40"/>
                </a:moveTo>
                <a:cubicBezTo>
                  <a:pt x="151" y="24"/>
                  <a:pt x="141" y="17"/>
                  <a:pt x="122" y="17"/>
                </a:cubicBezTo>
                <a:cubicBezTo>
                  <a:pt x="112" y="17"/>
                  <a:pt x="103" y="19"/>
                  <a:pt x="94" y="23"/>
                </a:cubicBezTo>
                <a:cubicBezTo>
                  <a:pt x="86" y="27"/>
                  <a:pt x="79" y="32"/>
                  <a:pt x="74" y="38"/>
                </a:cubicBezTo>
                <a:cubicBezTo>
                  <a:pt x="69" y="44"/>
                  <a:pt x="64" y="51"/>
                  <a:pt x="61" y="57"/>
                </a:cubicBezTo>
                <a:cubicBezTo>
                  <a:pt x="57" y="63"/>
                  <a:pt x="55" y="69"/>
                  <a:pt x="53" y="73"/>
                </a:cubicBezTo>
                <a:cubicBezTo>
                  <a:pt x="52" y="78"/>
                  <a:pt x="51" y="81"/>
                  <a:pt x="51" y="82"/>
                </a:cubicBezTo>
                <a:cubicBezTo>
                  <a:pt x="51" y="82"/>
                  <a:pt x="54" y="82"/>
                  <a:pt x="60" y="82"/>
                </a:cubicBezTo>
                <a:cubicBezTo>
                  <a:pt x="94" y="82"/>
                  <a:pt x="118" y="79"/>
                  <a:pt x="132" y="71"/>
                </a:cubicBezTo>
                <a:cubicBezTo>
                  <a:pt x="146" y="64"/>
                  <a:pt x="152" y="54"/>
                  <a:pt x="153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7696800" y="4825440"/>
            <a:ext cx="2199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9815400" y="4924080"/>
            <a:ext cx="110160" cy="150120"/>
          </a:xfrm>
          <a:custGeom>
            <a:avLst/>
            <a:gdLst/>
            <a:ahLst/>
            <a:rect l="0" t="0" r="r" b="b"/>
            <a:pathLst>
              <a:path w="306" h="417">
                <a:moveTo>
                  <a:pt x="0" y="100"/>
                </a:moveTo>
                <a:cubicBezTo>
                  <a:pt x="0" y="94"/>
                  <a:pt x="3" y="84"/>
                  <a:pt x="10" y="69"/>
                </a:cubicBezTo>
                <a:cubicBezTo>
                  <a:pt x="16" y="55"/>
                  <a:pt x="26" y="39"/>
                  <a:pt x="40" y="24"/>
                </a:cubicBezTo>
                <a:cubicBezTo>
                  <a:pt x="55" y="8"/>
                  <a:pt x="70" y="0"/>
                  <a:pt x="88" y="0"/>
                </a:cubicBezTo>
                <a:cubicBezTo>
                  <a:pt x="105" y="0"/>
                  <a:pt x="120" y="5"/>
                  <a:pt x="130" y="15"/>
                </a:cubicBezTo>
                <a:cubicBezTo>
                  <a:pt x="141" y="25"/>
                  <a:pt x="147" y="39"/>
                  <a:pt x="147" y="56"/>
                </a:cubicBezTo>
                <a:cubicBezTo>
                  <a:pt x="146" y="64"/>
                  <a:pt x="145" y="69"/>
                  <a:pt x="145" y="70"/>
                </a:cubicBezTo>
                <a:cubicBezTo>
                  <a:pt x="145" y="71"/>
                  <a:pt x="142" y="81"/>
                  <a:pt x="135" y="99"/>
                </a:cubicBezTo>
                <a:cubicBezTo>
                  <a:pt x="128" y="118"/>
                  <a:pt x="121" y="138"/>
                  <a:pt x="114" y="161"/>
                </a:cubicBezTo>
                <a:cubicBezTo>
                  <a:pt x="106" y="185"/>
                  <a:pt x="103" y="203"/>
                  <a:pt x="103" y="217"/>
                </a:cubicBezTo>
                <a:cubicBezTo>
                  <a:pt x="103" y="236"/>
                  <a:pt x="106" y="249"/>
                  <a:pt x="112" y="256"/>
                </a:cubicBezTo>
                <a:cubicBezTo>
                  <a:pt x="118" y="263"/>
                  <a:pt x="127" y="267"/>
                  <a:pt x="139" y="268"/>
                </a:cubicBezTo>
                <a:cubicBezTo>
                  <a:pt x="149" y="268"/>
                  <a:pt x="158" y="265"/>
                  <a:pt x="167" y="261"/>
                </a:cubicBezTo>
                <a:cubicBezTo>
                  <a:pt x="175" y="256"/>
                  <a:pt x="182" y="251"/>
                  <a:pt x="187" y="246"/>
                </a:cubicBezTo>
                <a:cubicBezTo>
                  <a:pt x="191" y="241"/>
                  <a:pt x="197" y="234"/>
                  <a:pt x="204" y="224"/>
                </a:cubicBezTo>
                <a:cubicBezTo>
                  <a:pt x="204" y="223"/>
                  <a:pt x="205" y="219"/>
                  <a:pt x="207" y="211"/>
                </a:cubicBezTo>
                <a:cubicBezTo>
                  <a:pt x="209" y="203"/>
                  <a:pt x="212" y="190"/>
                  <a:pt x="216" y="173"/>
                </a:cubicBezTo>
                <a:cubicBezTo>
                  <a:pt x="220" y="156"/>
                  <a:pt x="224" y="140"/>
                  <a:pt x="228" y="126"/>
                </a:cubicBezTo>
                <a:cubicBezTo>
                  <a:pt x="245" y="61"/>
                  <a:pt x="255" y="28"/>
                  <a:pt x="256" y="25"/>
                </a:cubicBezTo>
                <a:cubicBezTo>
                  <a:pt x="262" y="13"/>
                  <a:pt x="271" y="8"/>
                  <a:pt x="284" y="8"/>
                </a:cubicBezTo>
                <a:cubicBezTo>
                  <a:pt x="290" y="8"/>
                  <a:pt x="294" y="9"/>
                  <a:pt x="297" y="12"/>
                </a:cubicBezTo>
                <a:cubicBezTo>
                  <a:pt x="301" y="15"/>
                  <a:pt x="303" y="18"/>
                  <a:pt x="304" y="20"/>
                </a:cubicBezTo>
                <a:cubicBezTo>
                  <a:pt x="306" y="22"/>
                  <a:pt x="306" y="24"/>
                  <a:pt x="306" y="25"/>
                </a:cubicBezTo>
                <a:cubicBezTo>
                  <a:pt x="306" y="31"/>
                  <a:pt x="295" y="76"/>
                  <a:pt x="274" y="160"/>
                </a:cubicBezTo>
                <a:cubicBezTo>
                  <a:pt x="253" y="245"/>
                  <a:pt x="240" y="292"/>
                  <a:pt x="237" y="300"/>
                </a:cubicBezTo>
                <a:cubicBezTo>
                  <a:pt x="225" y="335"/>
                  <a:pt x="205" y="363"/>
                  <a:pt x="175" y="384"/>
                </a:cubicBezTo>
                <a:cubicBezTo>
                  <a:pt x="146" y="405"/>
                  <a:pt x="116" y="416"/>
                  <a:pt x="87" y="417"/>
                </a:cubicBezTo>
                <a:cubicBezTo>
                  <a:pt x="67" y="417"/>
                  <a:pt x="51" y="412"/>
                  <a:pt x="36" y="402"/>
                </a:cubicBezTo>
                <a:cubicBezTo>
                  <a:pt x="21" y="393"/>
                  <a:pt x="14" y="379"/>
                  <a:pt x="14" y="360"/>
                </a:cubicBezTo>
                <a:cubicBezTo>
                  <a:pt x="14" y="351"/>
                  <a:pt x="16" y="343"/>
                  <a:pt x="19" y="336"/>
                </a:cubicBezTo>
                <a:cubicBezTo>
                  <a:pt x="22" y="330"/>
                  <a:pt x="26" y="325"/>
                  <a:pt x="31" y="322"/>
                </a:cubicBezTo>
                <a:cubicBezTo>
                  <a:pt x="36" y="319"/>
                  <a:pt x="40" y="317"/>
                  <a:pt x="44" y="316"/>
                </a:cubicBezTo>
                <a:cubicBezTo>
                  <a:pt x="47" y="315"/>
                  <a:pt x="51" y="314"/>
                  <a:pt x="55" y="314"/>
                </a:cubicBezTo>
                <a:cubicBezTo>
                  <a:pt x="73" y="314"/>
                  <a:pt x="83" y="323"/>
                  <a:pt x="83" y="341"/>
                </a:cubicBezTo>
                <a:cubicBezTo>
                  <a:pt x="83" y="349"/>
                  <a:pt x="80" y="357"/>
                  <a:pt x="75" y="363"/>
                </a:cubicBezTo>
                <a:cubicBezTo>
                  <a:pt x="70" y="370"/>
                  <a:pt x="65" y="374"/>
                  <a:pt x="60" y="376"/>
                </a:cubicBezTo>
                <a:cubicBezTo>
                  <a:pt x="56" y="378"/>
                  <a:pt x="53" y="379"/>
                  <a:pt x="52" y="379"/>
                </a:cubicBezTo>
                <a:lnTo>
                  <a:pt x="50" y="380"/>
                </a:lnTo>
                <a:cubicBezTo>
                  <a:pt x="51" y="382"/>
                  <a:pt x="55" y="385"/>
                  <a:pt x="62" y="388"/>
                </a:cubicBezTo>
                <a:cubicBezTo>
                  <a:pt x="70" y="391"/>
                  <a:pt x="77" y="392"/>
                  <a:pt x="84" y="392"/>
                </a:cubicBezTo>
                <a:lnTo>
                  <a:pt x="89" y="392"/>
                </a:lnTo>
                <a:cubicBezTo>
                  <a:pt x="96" y="392"/>
                  <a:pt x="102" y="392"/>
                  <a:pt x="106" y="391"/>
                </a:cubicBezTo>
                <a:cubicBezTo>
                  <a:pt x="120" y="387"/>
                  <a:pt x="133" y="379"/>
                  <a:pt x="145" y="366"/>
                </a:cubicBezTo>
                <a:cubicBezTo>
                  <a:pt x="157" y="354"/>
                  <a:pt x="166" y="341"/>
                  <a:pt x="173" y="327"/>
                </a:cubicBezTo>
                <a:cubicBezTo>
                  <a:pt x="179" y="313"/>
                  <a:pt x="184" y="301"/>
                  <a:pt x="187" y="291"/>
                </a:cubicBezTo>
                <a:cubicBezTo>
                  <a:pt x="191" y="281"/>
                  <a:pt x="193" y="275"/>
                  <a:pt x="193" y="272"/>
                </a:cubicBezTo>
                <a:lnTo>
                  <a:pt x="189" y="274"/>
                </a:lnTo>
                <a:cubicBezTo>
                  <a:pt x="186" y="276"/>
                  <a:pt x="182" y="278"/>
                  <a:pt x="176" y="281"/>
                </a:cubicBezTo>
                <a:cubicBezTo>
                  <a:pt x="171" y="284"/>
                  <a:pt x="165" y="287"/>
                  <a:pt x="160" y="289"/>
                </a:cubicBezTo>
                <a:cubicBezTo>
                  <a:pt x="151" y="291"/>
                  <a:pt x="143" y="292"/>
                  <a:pt x="135" y="292"/>
                </a:cubicBezTo>
                <a:cubicBezTo>
                  <a:pt x="115" y="292"/>
                  <a:pt x="98" y="287"/>
                  <a:pt x="83" y="278"/>
                </a:cubicBezTo>
                <a:cubicBezTo>
                  <a:pt x="68" y="269"/>
                  <a:pt x="58" y="253"/>
                  <a:pt x="53" y="232"/>
                </a:cubicBezTo>
                <a:cubicBezTo>
                  <a:pt x="53" y="229"/>
                  <a:pt x="53" y="222"/>
                  <a:pt x="53" y="212"/>
                </a:cubicBezTo>
                <a:cubicBezTo>
                  <a:pt x="53" y="187"/>
                  <a:pt x="60" y="155"/>
                  <a:pt x="75" y="116"/>
                </a:cubicBezTo>
                <a:cubicBezTo>
                  <a:pt x="90" y="77"/>
                  <a:pt x="98" y="52"/>
                  <a:pt x="98" y="41"/>
                </a:cubicBezTo>
                <a:cubicBezTo>
                  <a:pt x="98" y="40"/>
                  <a:pt x="98" y="40"/>
                  <a:pt x="98" y="40"/>
                </a:cubicBezTo>
                <a:cubicBezTo>
                  <a:pt x="98" y="36"/>
                  <a:pt x="98" y="33"/>
                  <a:pt x="98" y="32"/>
                </a:cubicBezTo>
                <a:cubicBezTo>
                  <a:pt x="98" y="31"/>
                  <a:pt x="97" y="29"/>
                  <a:pt x="95" y="27"/>
                </a:cubicBezTo>
                <a:cubicBezTo>
                  <a:pt x="93" y="26"/>
                  <a:pt x="91" y="25"/>
                  <a:pt x="88" y="25"/>
                </a:cubicBezTo>
                <a:lnTo>
                  <a:pt x="85" y="25"/>
                </a:lnTo>
                <a:cubicBezTo>
                  <a:pt x="76" y="25"/>
                  <a:pt x="67" y="29"/>
                  <a:pt x="58" y="37"/>
                </a:cubicBezTo>
                <a:cubicBezTo>
                  <a:pt x="50" y="45"/>
                  <a:pt x="44" y="54"/>
                  <a:pt x="39" y="63"/>
                </a:cubicBezTo>
                <a:cubicBezTo>
                  <a:pt x="34" y="73"/>
                  <a:pt x="31" y="82"/>
                  <a:pt x="28" y="90"/>
                </a:cubicBezTo>
                <a:cubicBezTo>
                  <a:pt x="26" y="99"/>
                  <a:pt x="24" y="104"/>
                  <a:pt x="23" y="104"/>
                </a:cubicBezTo>
                <a:cubicBezTo>
                  <a:pt x="22" y="105"/>
                  <a:pt x="19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9934560" y="4958640"/>
            <a:ext cx="51120" cy="104400"/>
          </a:xfrm>
          <a:custGeom>
            <a:avLst/>
            <a:gdLst/>
            <a:ahLst/>
            <a:rect l="0" t="0" r="r" b="b"/>
            <a:pathLst>
              <a:path w="142" h="290">
                <a:moveTo>
                  <a:pt x="3" y="110"/>
                </a:moveTo>
                <a:cubicBezTo>
                  <a:pt x="1" y="108"/>
                  <a:pt x="0" y="106"/>
                  <a:pt x="0" y="105"/>
                </a:cubicBezTo>
                <a:cubicBezTo>
                  <a:pt x="0" y="104"/>
                  <a:pt x="0" y="101"/>
                  <a:pt x="1" y="98"/>
                </a:cubicBezTo>
                <a:cubicBezTo>
                  <a:pt x="2" y="94"/>
                  <a:pt x="3" y="92"/>
                  <a:pt x="3" y="91"/>
                </a:cubicBezTo>
                <a:cubicBezTo>
                  <a:pt x="4" y="90"/>
                  <a:pt x="5" y="89"/>
                  <a:pt x="7" y="89"/>
                </a:cubicBezTo>
                <a:cubicBezTo>
                  <a:pt x="10" y="89"/>
                  <a:pt x="17" y="89"/>
                  <a:pt x="31" y="89"/>
                </a:cubicBezTo>
                <a:lnTo>
                  <a:pt x="55" y="89"/>
                </a:lnTo>
                <a:lnTo>
                  <a:pt x="63" y="52"/>
                </a:lnTo>
                <a:cubicBezTo>
                  <a:pt x="64" y="49"/>
                  <a:pt x="65" y="45"/>
                  <a:pt x="66" y="39"/>
                </a:cubicBezTo>
                <a:cubicBezTo>
                  <a:pt x="68" y="34"/>
                  <a:pt x="69" y="30"/>
                  <a:pt x="70" y="28"/>
                </a:cubicBezTo>
                <a:cubicBezTo>
                  <a:pt x="70" y="25"/>
                  <a:pt x="71" y="22"/>
                  <a:pt x="72" y="18"/>
                </a:cubicBezTo>
                <a:cubicBezTo>
                  <a:pt x="73" y="15"/>
                  <a:pt x="74" y="12"/>
                  <a:pt x="76" y="11"/>
                </a:cubicBezTo>
                <a:cubicBezTo>
                  <a:pt x="77" y="9"/>
                  <a:pt x="79" y="7"/>
                  <a:pt x="80" y="5"/>
                </a:cubicBezTo>
                <a:cubicBezTo>
                  <a:pt x="82" y="3"/>
                  <a:pt x="84" y="2"/>
                  <a:pt x="87" y="1"/>
                </a:cubicBezTo>
                <a:cubicBezTo>
                  <a:pt x="90" y="1"/>
                  <a:pt x="92" y="0"/>
                  <a:pt x="95" y="0"/>
                </a:cubicBezTo>
                <a:cubicBezTo>
                  <a:pt x="100" y="1"/>
                  <a:pt x="104" y="2"/>
                  <a:pt x="106" y="5"/>
                </a:cubicBezTo>
                <a:cubicBezTo>
                  <a:pt x="108" y="8"/>
                  <a:pt x="109" y="11"/>
                  <a:pt x="109" y="14"/>
                </a:cubicBezTo>
                <a:cubicBezTo>
                  <a:pt x="109" y="16"/>
                  <a:pt x="108" y="23"/>
                  <a:pt x="105" y="35"/>
                </a:cubicBezTo>
                <a:cubicBezTo>
                  <a:pt x="103" y="47"/>
                  <a:pt x="100" y="59"/>
                  <a:pt x="96" y="71"/>
                </a:cubicBezTo>
                <a:lnTo>
                  <a:pt x="92" y="88"/>
                </a:lnTo>
                <a:cubicBezTo>
                  <a:pt x="92" y="88"/>
                  <a:pt x="99" y="89"/>
                  <a:pt x="115" y="89"/>
                </a:cubicBezTo>
                <a:lnTo>
                  <a:pt x="139" y="89"/>
                </a:lnTo>
                <a:cubicBezTo>
                  <a:pt x="141" y="91"/>
                  <a:pt x="142" y="93"/>
                  <a:pt x="142" y="94"/>
                </a:cubicBezTo>
                <a:cubicBezTo>
                  <a:pt x="142" y="100"/>
                  <a:pt x="140" y="106"/>
                  <a:pt x="136" y="110"/>
                </a:cubicBezTo>
                <a:lnTo>
                  <a:pt x="86" y="110"/>
                </a:lnTo>
                <a:lnTo>
                  <a:pt x="70" y="175"/>
                </a:lnTo>
                <a:cubicBezTo>
                  <a:pt x="58" y="225"/>
                  <a:pt x="52" y="251"/>
                  <a:pt x="52" y="254"/>
                </a:cubicBezTo>
                <a:cubicBezTo>
                  <a:pt x="52" y="267"/>
                  <a:pt x="56" y="273"/>
                  <a:pt x="65" y="273"/>
                </a:cubicBezTo>
                <a:cubicBezTo>
                  <a:pt x="75" y="273"/>
                  <a:pt x="85" y="268"/>
                  <a:pt x="95" y="258"/>
                </a:cubicBezTo>
                <a:cubicBezTo>
                  <a:pt x="105" y="248"/>
                  <a:pt x="114" y="235"/>
                  <a:pt x="120" y="220"/>
                </a:cubicBezTo>
                <a:cubicBezTo>
                  <a:pt x="121" y="218"/>
                  <a:pt x="122" y="217"/>
                  <a:pt x="123" y="217"/>
                </a:cubicBezTo>
                <a:cubicBezTo>
                  <a:pt x="124" y="216"/>
                  <a:pt x="126" y="216"/>
                  <a:pt x="130" y="216"/>
                </a:cubicBezTo>
                <a:lnTo>
                  <a:pt x="131" y="216"/>
                </a:lnTo>
                <a:cubicBezTo>
                  <a:pt x="136" y="216"/>
                  <a:pt x="138" y="217"/>
                  <a:pt x="138" y="219"/>
                </a:cubicBezTo>
                <a:cubicBezTo>
                  <a:pt x="138" y="220"/>
                  <a:pt x="138" y="222"/>
                  <a:pt x="137" y="225"/>
                </a:cubicBezTo>
                <a:cubicBezTo>
                  <a:pt x="135" y="230"/>
                  <a:pt x="133" y="235"/>
                  <a:pt x="129" y="242"/>
                </a:cubicBezTo>
                <a:cubicBezTo>
                  <a:pt x="125" y="249"/>
                  <a:pt x="120" y="256"/>
                  <a:pt x="113" y="263"/>
                </a:cubicBezTo>
                <a:cubicBezTo>
                  <a:pt x="106" y="271"/>
                  <a:pt x="98" y="277"/>
                  <a:pt x="89" y="283"/>
                </a:cubicBezTo>
                <a:cubicBezTo>
                  <a:pt x="80" y="288"/>
                  <a:pt x="71" y="290"/>
                  <a:pt x="61" y="290"/>
                </a:cubicBezTo>
                <a:cubicBezTo>
                  <a:pt x="52" y="290"/>
                  <a:pt x="44" y="288"/>
                  <a:pt x="36" y="283"/>
                </a:cubicBezTo>
                <a:cubicBezTo>
                  <a:pt x="27" y="279"/>
                  <a:pt x="21" y="271"/>
                  <a:pt x="18" y="260"/>
                </a:cubicBezTo>
                <a:cubicBezTo>
                  <a:pt x="17" y="257"/>
                  <a:pt x="17" y="253"/>
                  <a:pt x="17" y="248"/>
                </a:cubicBezTo>
                <a:lnTo>
                  <a:pt x="17" y="239"/>
                </a:lnTo>
                <a:lnTo>
                  <a:pt x="33" y="175"/>
                </a:lnTo>
                <a:cubicBezTo>
                  <a:pt x="43" y="132"/>
                  <a:pt x="49" y="111"/>
                  <a:pt x="49" y="111"/>
                </a:cubicBezTo>
                <a:cubicBezTo>
                  <a:pt x="49" y="110"/>
                  <a:pt x="41" y="110"/>
                  <a:pt x="26" y="110"/>
                </a:cubicBezTo>
                <a:lnTo>
                  <a:pt x="3" y="11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9993600" y="4988880"/>
            <a:ext cx="67320" cy="74160"/>
          </a:xfrm>
          <a:custGeom>
            <a:avLst/>
            <a:gdLst/>
            <a:ahLst/>
            <a:rect l="0" t="0" r="r" b="b"/>
            <a:pathLst>
              <a:path w="187" h="206">
                <a:moveTo>
                  <a:pt x="0" y="70"/>
                </a:moveTo>
                <a:cubicBezTo>
                  <a:pt x="1" y="69"/>
                  <a:pt x="1" y="68"/>
                  <a:pt x="1" y="66"/>
                </a:cubicBezTo>
                <a:cubicBezTo>
                  <a:pt x="2" y="65"/>
                  <a:pt x="2" y="62"/>
                  <a:pt x="4" y="56"/>
                </a:cubicBezTo>
                <a:cubicBezTo>
                  <a:pt x="5" y="51"/>
                  <a:pt x="6" y="47"/>
                  <a:pt x="8" y="42"/>
                </a:cubicBezTo>
                <a:cubicBezTo>
                  <a:pt x="10" y="38"/>
                  <a:pt x="12" y="33"/>
                  <a:pt x="15" y="27"/>
                </a:cubicBezTo>
                <a:cubicBezTo>
                  <a:pt x="18" y="22"/>
                  <a:pt x="21" y="17"/>
                  <a:pt x="24" y="14"/>
                </a:cubicBezTo>
                <a:cubicBezTo>
                  <a:pt x="27" y="11"/>
                  <a:pt x="31" y="7"/>
                  <a:pt x="36" y="4"/>
                </a:cubicBezTo>
                <a:cubicBezTo>
                  <a:pt x="40" y="1"/>
                  <a:pt x="45" y="-1"/>
                  <a:pt x="51" y="0"/>
                </a:cubicBezTo>
                <a:cubicBezTo>
                  <a:pt x="59" y="0"/>
                  <a:pt x="67" y="2"/>
                  <a:pt x="74" y="5"/>
                </a:cubicBezTo>
                <a:cubicBezTo>
                  <a:pt x="80" y="9"/>
                  <a:pt x="86" y="12"/>
                  <a:pt x="89" y="15"/>
                </a:cubicBezTo>
                <a:cubicBezTo>
                  <a:pt x="92" y="18"/>
                  <a:pt x="93" y="21"/>
                  <a:pt x="94" y="24"/>
                </a:cubicBezTo>
                <a:cubicBezTo>
                  <a:pt x="94" y="26"/>
                  <a:pt x="95" y="27"/>
                  <a:pt x="95" y="27"/>
                </a:cubicBezTo>
                <a:cubicBezTo>
                  <a:pt x="96" y="27"/>
                  <a:pt x="97" y="26"/>
                  <a:pt x="99" y="24"/>
                </a:cubicBezTo>
                <a:cubicBezTo>
                  <a:pt x="113" y="8"/>
                  <a:pt x="130" y="0"/>
                  <a:pt x="149" y="0"/>
                </a:cubicBezTo>
                <a:lnTo>
                  <a:pt x="151" y="0"/>
                </a:lnTo>
                <a:cubicBezTo>
                  <a:pt x="165" y="0"/>
                  <a:pt x="176" y="6"/>
                  <a:pt x="183" y="19"/>
                </a:cubicBezTo>
                <a:cubicBezTo>
                  <a:pt x="186" y="25"/>
                  <a:pt x="187" y="30"/>
                  <a:pt x="187" y="36"/>
                </a:cubicBezTo>
                <a:cubicBezTo>
                  <a:pt x="187" y="45"/>
                  <a:pt x="185" y="52"/>
                  <a:pt x="181" y="57"/>
                </a:cubicBezTo>
                <a:cubicBezTo>
                  <a:pt x="177" y="63"/>
                  <a:pt x="173" y="66"/>
                  <a:pt x="169" y="68"/>
                </a:cubicBezTo>
                <a:cubicBezTo>
                  <a:pt x="165" y="69"/>
                  <a:pt x="161" y="70"/>
                  <a:pt x="158" y="70"/>
                </a:cubicBezTo>
                <a:cubicBezTo>
                  <a:pt x="152" y="70"/>
                  <a:pt x="147" y="68"/>
                  <a:pt x="143" y="65"/>
                </a:cubicBezTo>
                <a:cubicBezTo>
                  <a:pt x="140" y="61"/>
                  <a:pt x="138" y="57"/>
                  <a:pt x="138" y="51"/>
                </a:cubicBezTo>
                <a:cubicBezTo>
                  <a:pt x="138" y="37"/>
                  <a:pt x="146" y="27"/>
                  <a:pt x="163" y="22"/>
                </a:cubicBezTo>
                <a:cubicBezTo>
                  <a:pt x="157" y="19"/>
                  <a:pt x="151" y="17"/>
                  <a:pt x="147" y="17"/>
                </a:cubicBezTo>
                <a:cubicBezTo>
                  <a:pt x="130" y="17"/>
                  <a:pt x="114" y="28"/>
                  <a:pt x="100" y="50"/>
                </a:cubicBezTo>
                <a:cubicBezTo>
                  <a:pt x="97" y="55"/>
                  <a:pt x="95" y="60"/>
                  <a:pt x="93" y="65"/>
                </a:cubicBezTo>
                <a:cubicBezTo>
                  <a:pt x="92" y="70"/>
                  <a:pt x="87" y="90"/>
                  <a:pt x="77" y="125"/>
                </a:cubicBezTo>
                <a:cubicBezTo>
                  <a:pt x="67" y="168"/>
                  <a:pt x="61" y="191"/>
                  <a:pt x="59" y="194"/>
                </a:cubicBezTo>
                <a:cubicBezTo>
                  <a:pt x="55" y="202"/>
                  <a:pt x="49" y="206"/>
                  <a:pt x="40" y="206"/>
                </a:cubicBezTo>
                <a:cubicBezTo>
                  <a:pt x="36" y="206"/>
                  <a:pt x="33" y="205"/>
                  <a:pt x="30" y="204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4" y="196"/>
                  <a:pt x="24" y="195"/>
                  <a:pt x="24" y="194"/>
                </a:cubicBezTo>
                <a:cubicBezTo>
                  <a:pt x="24" y="190"/>
                  <a:pt x="30" y="163"/>
                  <a:pt x="43" y="115"/>
                </a:cubicBezTo>
                <a:cubicBezTo>
                  <a:pt x="55" y="66"/>
                  <a:pt x="61" y="40"/>
                  <a:pt x="61" y="34"/>
                </a:cubicBezTo>
                <a:cubicBezTo>
                  <a:pt x="61" y="22"/>
                  <a:pt x="57" y="17"/>
                  <a:pt x="49" y="17"/>
                </a:cubicBezTo>
                <a:cubicBezTo>
                  <a:pt x="43" y="17"/>
                  <a:pt x="37" y="21"/>
                  <a:pt x="33" y="29"/>
                </a:cubicBezTo>
                <a:cubicBezTo>
                  <a:pt x="28" y="38"/>
                  <a:pt x="24" y="47"/>
                  <a:pt x="22" y="57"/>
                </a:cubicBezTo>
                <a:cubicBezTo>
                  <a:pt x="19" y="67"/>
                  <a:pt x="17" y="72"/>
                  <a:pt x="17" y="73"/>
                </a:cubicBezTo>
                <a:cubicBezTo>
                  <a:pt x="16" y="74"/>
                  <a:pt x="14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10067400" y="4988880"/>
            <a:ext cx="86760" cy="74160"/>
          </a:xfrm>
          <a:custGeom>
            <a:avLst/>
            <a:gdLst/>
            <a:ahLst/>
            <a:rect l="0" t="0" r="r" b="b"/>
            <a:pathLst>
              <a:path w="241" h="206">
                <a:moveTo>
                  <a:pt x="0" y="70"/>
                </a:moveTo>
                <a:cubicBezTo>
                  <a:pt x="0" y="68"/>
                  <a:pt x="1" y="63"/>
                  <a:pt x="4" y="56"/>
                </a:cubicBezTo>
                <a:cubicBezTo>
                  <a:pt x="7" y="49"/>
                  <a:pt x="10" y="41"/>
                  <a:pt x="15" y="32"/>
                </a:cubicBezTo>
                <a:cubicBezTo>
                  <a:pt x="20" y="24"/>
                  <a:pt x="27" y="16"/>
                  <a:pt x="35" y="10"/>
                </a:cubicBezTo>
                <a:cubicBezTo>
                  <a:pt x="44" y="3"/>
                  <a:pt x="53" y="0"/>
                  <a:pt x="62" y="0"/>
                </a:cubicBezTo>
                <a:cubicBezTo>
                  <a:pt x="76" y="0"/>
                  <a:pt x="86" y="4"/>
                  <a:pt x="93" y="11"/>
                </a:cubicBezTo>
                <a:cubicBezTo>
                  <a:pt x="100" y="19"/>
                  <a:pt x="104" y="28"/>
                  <a:pt x="104" y="38"/>
                </a:cubicBezTo>
                <a:cubicBezTo>
                  <a:pt x="104" y="43"/>
                  <a:pt x="99" y="60"/>
                  <a:pt x="88" y="89"/>
                </a:cubicBezTo>
                <a:cubicBezTo>
                  <a:pt x="78" y="117"/>
                  <a:pt x="73" y="138"/>
                  <a:pt x="73" y="153"/>
                </a:cubicBezTo>
                <a:cubicBezTo>
                  <a:pt x="73" y="166"/>
                  <a:pt x="75" y="175"/>
                  <a:pt x="79" y="180"/>
                </a:cubicBezTo>
                <a:cubicBezTo>
                  <a:pt x="84" y="186"/>
                  <a:pt x="90" y="189"/>
                  <a:pt x="98" y="189"/>
                </a:cubicBezTo>
                <a:cubicBezTo>
                  <a:pt x="107" y="189"/>
                  <a:pt x="115" y="187"/>
                  <a:pt x="122" y="180"/>
                </a:cubicBezTo>
                <a:cubicBezTo>
                  <a:pt x="130" y="175"/>
                  <a:pt x="136" y="170"/>
                  <a:pt x="139" y="165"/>
                </a:cubicBezTo>
                <a:lnTo>
                  <a:pt x="144" y="157"/>
                </a:lnTo>
                <a:cubicBezTo>
                  <a:pt x="145" y="156"/>
                  <a:pt x="150" y="133"/>
                  <a:pt x="161" y="88"/>
                </a:cubicBezTo>
                <a:cubicBezTo>
                  <a:pt x="170" y="52"/>
                  <a:pt x="176" y="31"/>
                  <a:pt x="178" y="25"/>
                </a:cubicBezTo>
                <a:cubicBezTo>
                  <a:pt x="180" y="19"/>
                  <a:pt x="182" y="14"/>
                  <a:pt x="184" y="12"/>
                </a:cubicBezTo>
                <a:cubicBezTo>
                  <a:pt x="189" y="7"/>
                  <a:pt x="195" y="5"/>
                  <a:pt x="200" y="5"/>
                </a:cubicBezTo>
                <a:cubicBezTo>
                  <a:pt x="206" y="5"/>
                  <a:pt x="209" y="6"/>
                  <a:pt x="212" y="9"/>
                </a:cubicBezTo>
                <a:cubicBezTo>
                  <a:pt x="214" y="12"/>
                  <a:pt x="215" y="15"/>
                  <a:pt x="215" y="18"/>
                </a:cubicBezTo>
                <a:lnTo>
                  <a:pt x="181" y="162"/>
                </a:lnTo>
                <a:cubicBezTo>
                  <a:pt x="181" y="164"/>
                  <a:pt x="180" y="166"/>
                  <a:pt x="180" y="169"/>
                </a:cubicBezTo>
                <a:cubicBezTo>
                  <a:pt x="180" y="177"/>
                  <a:pt x="181" y="182"/>
                  <a:pt x="184" y="184"/>
                </a:cubicBezTo>
                <a:cubicBezTo>
                  <a:pt x="186" y="188"/>
                  <a:pt x="189" y="189"/>
                  <a:pt x="193" y="189"/>
                </a:cubicBezTo>
                <a:cubicBezTo>
                  <a:pt x="200" y="189"/>
                  <a:pt x="205" y="183"/>
                  <a:pt x="209" y="174"/>
                </a:cubicBezTo>
                <a:cubicBezTo>
                  <a:pt x="213" y="166"/>
                  <a:pt x="217" y="153"/>
                  <a:pt x="223" y="134"/>
                </a:cubicBezTo>
                <a:cubicBezTo>
                  <a:pt x="223" y="132"/>
                  <a:pt x="226" y="131"/>
                  <a:pt x="232" y="131"/>
                </a:cubicBezTo>
                <a:cubicBezTo>
                  <a:pt x="238" y="131"/>
                  <a:pt x="241" y="132"/>
                  <a:pt x="241" y="135"/>
                </a:cubicBezTo>
                <a:cubicBezTo>
                  <a:pt x="241" y="136"/>
                  <a:pt x="241" y="139"/>
                  <a:pt x="240" y="141"/>
                </a:cubicBezTo>
                <a:cubicBezTo>
                  <a:pt x="240" y="144"/>
                  <a:pt x="239" y="149"/>
                  <a:pt x="236" y="156"/>
                </a:cubicBezTo>
                <a:cubicBezTo>
                  <a:pt x="233" y="163"/>
                  <a:pt x="230" y="169"/>
                  <a:pt x="228" y="175"/>
                </a:cubicBezTo>
                <a:cubicBezTo>
                  <a:pt x="225" y="181"/>
                  <a:pt x="221" y="188"/>
                  <a:pt x="216" y="194"/>
                </a:cubicBezTo>
                <a:cubicBezTo>
                  <a:pt x="211" y="199"/>
                  <a:pt x="206" y="203"/>
                  <a:pt x="200" y="205"/>
                </a:cubicBezTo>
                <a:cubicBezTo>
                  <a:pt x="197" y="205"/>
                  <a:pt x="194" y="206"/>
                  <a:pt x="189" y="206"/>
                </a:cubicBezTo>
                <a:cubicBezTo>
                  <a:pt x="169" y="206"/>
                  <a:pt x="155" y="197"/>
                  <a:pt x="148" y="179"/>
                </a:cubicBezTo>
                <a:cubicBezTo>
                  <a:pt x="147" y="180"/>
                  <a:pt x="145" y="181"/>
                  <a:pt x="143" y="184"/>
                </a:cubicBezTo>
                <a:cubicBezTo>
                  <a:pt x="140" y="188"/>
                  <a:pt x="137" y="190"/>
                  <a:pt x="135" y="192"/>
                </a:cubicBezTo>
                <a:cubicBezTo>
                  <a:pt x="132" y="194"/>
                  <a:pt x="129" y="196"/>
                  <a:pt x="125" y="199"/>
                </a:cubicBezTo>
                <a:cubicBezTo>
                  <a:pt x="121" y="201"/>
                  <a:pt x="116" y="203"/>
                  <a:pt x="111" y="204"/>
                </a:cubicBezTo>
                <a:cubicBezTo>
                  <a:pt x="107" y="205"/>
                  <a:pt x="101" y="206"/>
                  <a:pt x="96" y="206"/>
                </a:cubicBezTo>
                <a:cubicBezTo>
                  <a:pt x="83" y="206"/>
                  <a:pt x="71" y="204"/>
                  <a:pt x="61" y="198"/>
                </a:cubicBezTo>
                <a:cubicBezTo>
                  <a:pt x="45" y="189"/>
                  <a:pt x="37" y="172"/>
                  <a:pt x="37" y="149"/>
                </a:cubicBezTo>
                <a:cubicBezTo>
                  <a:pt x="37" y="132"/>
                  <a:pt x="42" y="109"/>
                  <a:pt x="53" y="81"/>
                </a:cubicBezTo>
                <a:cubicBezTo>
                  <a:pt x="64" y="54"/>
                  <a:pt x="69" y="36"/>
                  <a:pt x="69" y="28"/>
                </a:cubicBezTo>
                <a:lnTo>
                  <a:pt x="69" y="27"/>
                </a:lnTo>
                <a:cubicBezTo>
                  <a:pt x="69" y="25"/>
                  <a:pt x="69" y="23"/>
                  <a:pt x="69" y="22"/>
                </a:cubicBezTo>
                <a:cubicBezTo>
                  <a:pt x="69" y="21"/>
                  <a:pt x="68" y="20"/>
                  <a:pt x="67" y="19"/>
                </a:cubicBezTo>
                <a:cubicBezTo>
                  <a:pt x="66" y="18"/>
                  <a:pt x="64" y="17"/>
                  <a:pt x="62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6"/>
                </a:cubicBezTo>
                <a:cubicBezTo>
                  <a:pt x="35" y="31"/>
                  <a:pt x="31" y="38"/>
                  <a:pt x="28" y="44"/>
                </a:cubicBezTo>
                <a:cubicBezTo>
                  <a:pt x="24" y="51"/>
                  <a:pt x="22" y="57"/>
                  <a:pt x="20" y="63"/>
                </a:cubicBezTo>
                <a:cubicBezTo>
                  <a:pt x="18" y="69"/>
                  <a:pt x="17" y="73"/>
                  <a:pt x="16" y="73"/>
                </a:cubicBezTo>
                <a:cubicBezTo>
                  <a:pt x="16" y="74"/>
                  <a:pt x="13" y="74"/>
                  <a:pt x="9" y="74"/>
                </a:cubicBezTo>
                <a:lnTo>
                  <a:pt x="3" y="74"/>
                </a:lnTo>
                <a:cubicBezTo>
                  <a:pt x="1" y="72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10163520" y="4988880"/>
            <a:ext cx="64080" cy="74160"/>
          </a:xfrm>
          <a:custGeom>
            <a:avLst/>
            <a:gdLst/>
            <a:ahLst/>
            <a:rect l="0" t="0" r="r" b="b"/>
            <a:pathLst>
              <a:path w="178" h="206">
                <a:moveTo>
                  <a:pt x="0" y="124"/>
                </a:moveTo>
                <a:cubicBezTo>
                  <a:pt x="0" y="107"/>
                  <a:pt x="3" y="91"/>
                  <a:pt x="9" y="77"/>
                </a:cubicBezTo>
                <a:cubicBezTo>
                  <a:pt x="15" y="63"/>
                  <a:pt x="23" y="51"/>
                  <a:pt x="32" y="41"/>
                </a:cubicBezTo>
                <a:cubicBezTo>
                  <a:pt x="41" y="32"/>
                  <a:pt x="52" y="24"/>
                  <a:pt x="63" y="18"/>
                </a:cubicBezTo>
                <a:cubicBezTo>
                  <a:pt x="74" y="12"/>
                  <a:pt x="84" y="7"/>
                  <a:pt x="94" y="4"/>
                </a:cubicBezTo>
                <a:cubicBezTo>
                  <a:pt x="104" y="1"/>
                  <a:pt x="114" y="-1"/>
                  <a:pt x="123" y="0"/>
                </a:cubicBezTo>
                <a:lnTo>
                  <a:pt x="124" y="0"/>
                </a:lnTo>
                <a:cubicBezTo>
                  <a:pt x="138" y="0"/>
                  <a:pt x="150" y="3"/>
                  <a:pt x="160" y="10"/>
                </a:cubicBezTo>
                <a:cubicBezTo>
                  <a:pt x="170" y="16"/>
                  <a:pt x="175" y="26"/>
                  <a:pt x="175" y="39"/>
                </a:cubicBezTo>
                <a:cubicBezTo>
                  <a:pt x="175" y="66"/>
                  <a:pt x="158" y="84"/>
                  <a:pt x="124" y="93"/>
                </a:cubicBezTo>
                <a:cubicBezTo>
                  <a:pt x="110" y="97"/>
                  <a:pt x="89" y="99"/>
                  <a:pt x="64" y="99"/>
                </a:cubicBezTo>
                <a:cubicBezTo>
                  <a:pt x="52" y="99"/>
                  <a:pt x="47" y="99"/>
                  <a:pt x="46" y="100"/>
                </a:cubicBezTo>
                <a:cubicBezTo>
                  <a:pt x="46" y="101"/>
                  <a:pt x="45" y="106"/>
                  <a:pt x="44" y="116"/>
                </a:cubicBezTo>
                <a:cubicBezTo>
                  <a:pt x="42" y="126"/>
                  <a:pt x="41" y="135"/>
                  <a:pt x="40" y="142"/>
                </a:cubicBezTo>
                <a:cubicBezTo>
                  <a:pt x="40" y="156"/>
                  <a:pt x="44" y="168"/>
                  <a:pt x="50" y="176"/>
                </a:cubicBezTo>
                <a:cubicBezTo>
                  <a:pt x="56" y="184"/>
                  <a:pt x="66" y="189"/>
                  <a:pt x="79" y="189"/>
                </a:cubicBezTo>
                <a:cubicBezTo>
                  <a:pt x="91" y="190"/>
                  <a:pt x="105" y="187"/>
                  <a:pt x="121" y="180"/>
                </a:cubicBezTo>
                <a:cubicBezTo>
                  <a:pt x="136" y="174"/>
                  <a:pt x="150" y="164"/>
                  <a:pt x="163" y="150"/>
                </a:cubicBezTo>
                <a:cubicBezTo>
                  <a:pt x="165" y="147"/>
                  <a:pt x="167" y="145"/>
                  <a:pt x="168" y="145"/>
                </a:cubicBezTo>
                <a:cubicBezTo>
                  <a:pt x="169" y="145"/>
                  <a:pt x="171" y="147"/>
                  <a:pt x="174" y="149"/>
                </a:cubicBezTo>
                <a:cubicBezTo>
                  <a:pt x="177" y="152"/>
                  <a:pt x="178" y="154"/>
                  <a:pt x="178" y="156"/>
                </a:cubicBezTo>
                <a:cubicBezTo>
                  <a:pt x="179" y="157"/>
                  <a:pt x="177" y="160"/>
                  <a:pt x="174" y="163"/>
                </a:cubicBezTo>
                <a:cubicBezTo>
                  <a:pt x="171" y="166"/>
                  <a:pt x="167" y="170"/>
                  <a:pt x="161" y="175"/>
                </a:cubicBezTo>
                <a:cubicBezTo>
                  <a:pt x="155" y="180"/>
                  <a:pt x="148" y="186"/>
                  <a:pt x="140" y="190"/>
                </a:cubicBezTo>
                <a:cubicBezTo>
                  <a:pt x="132" y="195"/>
                  <a:pt x="122" y="199"/>
                  <a:pt x="111" y="202"/>
                </a:cubicBezTo>
                <a:cubicBezTo>
                  <a:pt x="100" y="205"/>
                  <a:pt x="89" y="206"/>
                  <a:pt x="77" y="206"/>
                </a:cubicBezTo>
                <a:cubicBezTo>
                  <a:pt x="53" y="206"/>
                  <a:pt x="34" y="198"/>
                  <a:pt x="21" y="181"/>
                </a:cubicBezTo>
                <a:cubicBezTo>
                  <a:pt x="7" y="165"/>
                  <a:pt x="1" y="146"/>
                  <a:pt x="0" y="124"/>
                </a:cubicBezTo>
                <a:moveTo>
                  <a:pt x="153" y="40"/>
                </a:moveTo>
                <a:cubicBezTo>
                  <a:pt x="151" y="24"/>
                  <a:pt x="141" y="17"/>
                  <a:pt x="122" y="17"/>
                </a:cubicBezTo>
                <a:cubicBezTo>
                  <a:pt x="112" y="17"/>
                  <a:pt x="103" y="19"/>
                  <a:pt x="94" y="23"/>
                </a:cubicBezTo>
                <a:cubicBezTo>
                  <a:pt x="86" y="27"/>
                  <a:pt x="79" y="32"/>
                  <a:pt x="74" y="38"/>
                </a:cubicBezTo>
                <a:cubicBezTo>
                  <a:pt x="69" y="44"/>
                  <a:pt x="65" y="51"/>
                  <a:pt x="61" y="57"/>
                </a:cubicBezTo>
                <a:cubicBezTo>
                  <a:pt x="57" y="63"/>
                  <a:pt x="55" y="69"/>
                  <a:pt x="54" y="73"/>
                </a:cubicBezTo>
                <a:cubicBezTo>
                  <a:pt x="52" y="78"/>
                  <a:pt x="52" y="81"/>
                  <a:pt x="51" y="82"/>
                </a:cubicBezTo>
                <a:cubicBezTo>
                  <a:pt x="51" y="82"/>
                  <a:pt x="54" y="82"/>
                  <a:pt x="60" y="82"/>
                </a:cubicBezTo>
                <a:cubicBezTo>
                  <a:pt x="95" y="82"/>
                  <a:pt x="119" y="79"/>
                  <a:pt x="132" y="71"/>
                </a:cubicBezTo>
                <a:cubicBezTo>
                  <a:pt x="146" y="64"/>
                  <a:pt x="153" y="54"/>
                  <a:pt x="153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933120" y="5362560"/>
            <a:ext cx="67320" cy="66960"/>
          </a:xfrm>
          <a:custGeom>
            <a:avLst/>
            <a:gdLst/>
            <a:ahLst/>
            <a:rect l="0" t="0" r="r" b="b"/>
            <a:pathLst>
              <a:path w="187" h="186">
                <a:moveTo>
                  <a:pt x="187" y="92"/>
                </a:moveTo>
                <a:cubicBezTo>
                  <a:pt x="187" y="104"/>
                  <a:pt x="184" y="116"/>
                  <a:pt x="180" y="128"/>
                </a:cubicBezTo>
                <a:cubicBezTo>
                  <a:pt x="175" y="139"/>
                  <a:pt x="168" y="149"/>
                  <a:pt x="160" y="158"/>
                </a:cubicBezTo>
                <a:cubicBezTo>
                  <a:pt x="151" y="166"/>
                  <a:pt x="141" y="173"/>
                  <a:pt x="129" y="178"/>
                </a:cubicBezTo>
                <a:cubicBezTo>
                  <a:pt x="118" y="183"/>
                  <a:pt x="106" y="186"/>
                  <a:pt x="94" y="186"/>
                </a:cubicBezTo>
                <a:cubicBezTo>
                  <a:pt x="81" y="186"/>
                  <a:pt x="69" y="183"/>
                  <a:pt x="58" y="178"/>
                </a:cubicBezTo>
                <a:cubicBezTo>
                  <a:pt x="46" y="173"/>
                  <a:pt x="36" y="166"/>
                  <a:pt x="28" y="158"/>
                </a:cubicBezTo>
                <a:cubicBezTo>
                  <a:pt x="19" y="149"/>
                  <a:pt x="12" y="139"/>
                  <a:pt x="7" y="128"/>
                </a:cubicBezTo>
                <a:cubicBezTo>
                  <a:pt x="3" y="116"/>
                  <a:pt x="0" y="104"/>
                  <a:pt x="0" y="92"/>
                </a:cubicBezTo>
                <a:cubicBezTo>
                  <a:pt x="0" y="80"/>
                  <a:pt x="3" y="68"/>
                  <a:pt x="7" y="57"/>
                </a:cubicBezTo>
                <a:cubicBezTo>
                  <a:pt x="12" y="45"/>
                  <a:pt x="19" y="35"/>
                  <a:pt x="28" y="27"/>
                </a:cubicBezTo>
                <a:cubicBezTo>
                  <a:pt x="36" y="18"/>
                  <a:pt x="46" y="11"/>
                  <a:pt x="58" y="7"/>
                </a:cubicBezTo>
                <a:cubicBezTo>
                  <a:pt x="69" y="2"/>
                  <a:pt x="81" y="0"/>
                  <a:pt x="94" y="0"/>
                </a:cubicBezTo>
                <a:cubicBezTo>
                  <a:pt x="106" y="0"/>
                  <a:pt x="118" y="2"/>
                  <a:pt x="129" y="7"/>
                </a:cubicBezTo>
                <a:cubicBezTo>
                  <a:pt x="141" y="11"/>
                  <a:pt x="151" y="18"/>
                  <a:pt x="160" y="27"/>
                </a:cubicBezTo>
                <a:cubicBezTo>
                  <a:pt x="168" y="35"/>
                  <a:pt x="175" y="45"/>
                  <a:pt x="180" y="57"/>
                </a:cubicBezTo>
                <a:cubicBezTo>
                  <a:pt x="184" y="68"/>
                  <a:pt x="187" y="80"/>
                  <a:pt x="187" y="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8352720" y="4825440"/>
            <a:ext cx="14652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, относительно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1128600" y="5263560"/>
            <a:ext cx="9396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Как будет выглядеть формула, если у нас некоторые дни наблюдений имеют большую важность по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933120" y="60861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59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7"/>
                  <a:pt x="19" y="37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7"/>
                  <a:pt x="175" y="47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1128600" y="5549400"/>
            <a:ext cx="21250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сравнению с другими?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1128600" y="5987520"/>
            <a:ext cx="6741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Какой есть нюанс в использовании указанных percentage метрик?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10" name="" descr=""/>
          <p:cNvPicPr/>
          <p:nvPr/>
        </p:nvPicPr>
        <p:blipFill>
          <a:blip r:embed="rId1"/>
          <a:stretch/>
        </p:blipFill>
        <p:spPr>
          <a:xfrm>
            <a:off x="752400" y="1390680"/>
            <a:ext cx="5695560" cy="3561840"/>
          </a:xfrm>
          <a:prstGeom prst="rect">
            <a:avLst/>
          </a:prstGeom>
          <a:ln w="0">
            <a:noFill/>
          </a:ln>
        </p:spPr>
      </p:pic>
      <p:sp>
        <p:nvSpPr>
          <p:cNvPr id="511" name=""/>
          <p:cNvSpPr txBox="1"/>
          <p:nvPr/>
        </p:nvSpPr>
        <p:spPr>
          <a:xfrm>
            <a:off x="747720" y="5187600"/>
            <a:ext cx="50191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Вариант лечения - SMAPE (вникнуть самостоятельно)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747720" y="2283840"/>
            <a:ext cx="498420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Цель — минимизация ошибки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747720" y="2983320"/>
            <a:ext cx="284004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Задача оптимизации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6583680" y="3590640"/>
            <a:ext cx="230760" cy="163440"/>
          </a:xfrm>
          <a:custGeom>
            <a:avLst/>
            <a:gdLst/>
            <a:ahLst/>
            <a:rect l="0" t="0" r="r" b="b"/>
            <a:pathLst>
              <a:path w="641" h="454">
                <a:moveTo>
                  <a:pt x="247" y="0"/>
                </a:moveTo>
                <a:cubicBezTo>
                  <a:pt x="253" y="0"/>
                  <a:pt x="264" y="1"/>
                  <a:pt x="279" y="1"/>
                </a:cubicBezTo>
                <a:cubicBezTo>
                  <a:pt x="295" y="1"/>
                  <a:pt x="309" y="2"/>
                  <a:pt x="322" y="2"/>
                </a:cubicBezTo>
                <a:cubicBezTo>
                  <a:pt x="344" y="2"/>
                  <a:pt x="362" y="2"/>
                  <a:pt x="377" y="2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3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09" y="23"/>
                  <a:pt x="408" y="28"/>
                  <a:pt x="406" y="29"/>
                </a:cubicBezTo>
                <a:cubicBezTo>
                  <a:pt x="404" y="29"/>
                  <a:pt x="399" y="30"/>
                  <a:pt x="392" y="30"/>
                </a:cubicBezTo>
                <a:cubicBezTo>
                  <a:pt x="381" y="30"/>
                  <a:pt x="372" y="31"/>
                  <a:pt x="366" y="33"/>
                </a:cubicBezTo>
                <a:cubicBezTo>
                  <a:pt x="360" y="35"/>
                  <a:pt x="355" y="36"/>
                  <a:pt x="353" y="38"/>
                </a:cubicBezTo>
                <a:cubicBezTo>
                  <a:pt x="350" y="40"/>
                  <a:pt x="349" y="42"/>
                  <a:pt x="351" y="44"/>
                </a:cubicBezTo>
                <a:cubicBezTo>
                  <a:pt x="351" y="49"/>
                  <a:pt x="354" y="100"/>
                  <a:pt x="361" y="198"/>
                </a:cubicBezTo>
                <a:cubicBezTo>
                  <a:pt x="368" y="294"/>
                  <a:pt x="371" y="345"/>
                  <a:pt x="371" y="351"/>
                </a:cubicBezTo>
                <a:lnTo>
                  <a:pt x="372" y="349"/>
                </a:lnTo>
                <a:cubicBezTo>
                  <a:pt x="373" y="348"/>
                  <a:pt x="375" y="346"/>
                  <a:pt x="376" y="343"/>
                </a:cubicBezTo>
                <a:cubicBezTo>
                  <a:pt x="378" y="340"/>
                  <a:pt x="381" y="336"/>
                  <a:pt x="384" y="330"/>
                </a:cubicBezTo>
                <a:cubicBezTo>
                  <a:pt x="387" y="325"/>
                  <a:pt x="391" y="319"/>
                  <a:pt x="395" y="311"/>
                </a:cubicBezTo>
                <a:cubicBezTo>
                  <a:pt x="399" y="303"/>
                  <a:pt x="404" y="295"/>
                  <a:pt x="410" y="285"/>
                </a:cubicBezTo>
                <a:cubicBezTo>
                  <a:pt x="417" y="275"/>
                  <a:pt x="423" y="263"/>
                  <a:pt x="430" y="250"/>
                </a:cubicBezTo>
                <a:cubicBezTo>
                  <a:pt x="436" y="237"/>
                  <a:pt x="444" y="223"/>
                  <a:pt x="455" y="207"/>
                </a:cubicBezTo>
                <a:cubicBezTo>
                  <a:pt x="499" y="128"/>
                  <a:pt x="524" y="83"/>
                  <a:pt x="530" y="72"/>
                </a:cubicBezTo>
                <a:cubicBezTo>
                  <a:pt x="536" y="60"/>
                  <a:pt x="539" y="54"/>
                  <a:pt x="540" y="51"/>
                </a:cubicBezTo>
                <a:cubicBezTo>
                  <a:pt x="540" y="45"/>
                  <a:pt x="536" y="39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3"/>
                </a:cubicBezTo>
                <a:cubicBezTo>
                  <a:pt x="492" y="22"/>
                  <a:pt x="492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3" y="1"/>
                  <a:pt x="565" y="1"/>
                  <a:pt x="577" y="2"/>
                </a:cubicBezTo>
                <a:cubicBezTo>
                  <a:pt x="606" y="2"/>
                  <a:pt x="624" y="1"/>
                  <a:pt x="632" y="0"/>
                </a:cubicBezTo>
                <a:cubicBezTo>
                  <a:pt x="638" y="0"/>
                  <a:pt x="641" y="3"/>
                  <a:pt x="641" y="7"/>
                </a:cubicBezTo>
                <a:cubicBezTo>
                  <a:pt x="641" y="10"/>
                  <a:pt x="640" y="14"/>
                  <a:pt x="639" y="18"/>
                </a:cubicBezTo>
                <a:cubicBezTo>
                  <a:pt x="638" y="23"/>
                  <a:pt x="636" y="26"/>
                  <a:pt x="635" y="28"/>
                </a:cubicBezTo>
                <a:cubicBezTo>
                  <a:pt x="633" y="30"/>
                  <a:pt x="631" y="30"/>
                  <a:pt x="628" y="30"/>
                </a:cubicBezTo>
                <a:cubicBezTo>
                  <a:pt x="619" y="30"/>
                  <a:pt x="610" y="31"/>
                  <a:pt x="602" y="34"/>
                </a:cubicBezTo>
                <a:cubicBezTo>
                  <a:pt x="595" y="36"/>
                  <a:pt x="588" y="39"/>
                  <a:pt x="583" y="43"/>
                </a:cubicBezTo>
                <a:cubicBezTo>
                  <a:pt x="578" y="46"/>
                  <a:pt x="574" y="50"/>
                  <a:pt x="571" y="54"/>
                </a:cubicBezTo>
                <a:cubicBezTo>
                  <a:pt x="568" y="57"/>
                  <a:pt x="565" y="61"/>
                  <a:pt x="562" y="64"/>
                </a:cubicBezTo>
                <a:lnTo>
                  <a:pt x="560" y="68"/>
                </a:lnTo>
                <a:lnTo>
                  <a:pt x="451" y="259"/>
                </a:lnTo>
                <a:cubicBezTo>
                  <a:pt x="380" y="385"/>
                  <a:pt x="343" y="449"/>
                  <a:pt x="343" y="449"/>
                </a:cubicBezTo>
                <a:cubicBezTo>
                  <a:pt x="340" y="452"/>
                  <a:pt x="335" y="454"/>
                  <a:pt x="328" y="454"/>
                </a:cubicBezTo>
                <a:cubicBezTo>
                  <a:pt x="321" y="454"/>
                  <a:pt x="317" y="452"/>
                  <a:pt x="315" y="450"/>
                </a:cubicBezTo>
                <a:cubicBezTo>
                  <a:pt x="314" y="449"/>
                  <a:pt x="310" y="396"/>
                  <a:pt x="303" y="293"/>
                </a:cubicBezTo>
                <a:cubicBezTo>
                  <a:pt x="296" y="188"/>
                  <a:pt x="293" y="134"/>
                  <a:pt x="292" y="131"/>
                </a:cubicBezTo>
                <a:lnTo>
                  <a:pt x="285" y="142"/>
                </a:lnTo>
                <a:cubicBezTo>
                  <a:pt x="275" y="158"/>
                  <a:pt x="248" y="207"/>
                  <a:pt x="203" y="286"/>
                </a:cubicBezTo>
                <a:cubicBezTo>
                  <a:pt x="141" y="394"/>
                  <a:pt x="110" y="448"/>
                  <a:pt x="109" y="449"/>
                </a:cubicBezTo>
                <a:cubicBezTo>
                  <a:pt x="108" y="450"/>
                  <a:pt x="107" y="451"/>
                  <a:pt x="106" y="452"/>
                </a:cubicBezTo>
                <a:cubicBezTo>
                  <a:pt x="104" y="453"/>
                  <a:pt x="100" y="454"/>
                  <a:pt x="94" y="454"/>
                </a:cubicBezTo>
                <a:cubicBezTo>
                  <a:pt x="86" y="454"/>
                  <a:pt x="81" y="452"/>
                  <a:pt x="81" y="449"/>
                </a:cubicBezTo>
                <a:cubicBezTo>
                  <a:pt x="81" y="448"/>
                  <a:pt x="76" y="380"/>
                  <a:pt x="67" y="244"/>
                </a:cubicBezTo>
                <a:cubicBezTo>
                  <a:pt x="57" y="108"/>
                  <a:pt x="52" y="40"/>
                  <a:pt x="52" y="39"/>
                </a:cubicBezTo>
                <a:cubicBezTo>
                  <a:pt x="51" y="36"/>
                  <a:pt x="49" y="33"/>
                  <a:pt x="45" y="32"/>
                </a:cubicBezTo>
                <a:cubicBezTo>
                  <a:pt x="42" y="32"/>
                  <a:pt x="34" y="31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1" y="13"/>
                  <a:pt x="4" y="5"/>
                  <a:pt x="9" y="0"/>
                </a:cubicBezTo>
                <a:lnTo>
                  <a:pt x="16" y="0"/>
                </a:lnTo>
                <a:cubicBezTo>
                  <a:pt x="34" y="2"/>
                  <a:pt x="56" y="2"/>
                  <a:pt x="81" y="2"/>
                </a:cubicBezTo>
                <a:cubicBezTo>
                  <a:pt x="134" y="2"/>
                  <a:pt x="163" y="2"/>
                  <a:pt x="169" y="0"/>
                </a:cubicBezTo>
                <a:lnTo>
                  <a:pt x="175" y="0"/>
                </a:lnTo>
                <a:cubicBezTo>
                  <a:pt x="177" y="3"/>
                  <a:pt x="179" y="5"/>
                  <a:pt x="179" y="6"/>
                </a:cubicBezTo>
                <a:cubicBezTo>
                  <a:pt x="179" y="7"/>
                  <a:pt x="178" y="11"/>
                  <a:pt x="177" y="18"/>
                </a:cubicBezTo>
                <a:cubicBezTo>
                  <a:pt x="175" y="24"/>
                  <a:pt x="173" y="28"/>
                  <a:pt x="172" y="30"/>
                </a:cubicBezTo>
                <a:lnTo>
                  <a:pt x="158" y="30"/>
                </a:lnTo>
                <a:cubicBezTo>
                  <a:pt x="132" y="31"/>
                  <a:pt x="118" y="35"/>
                  <a:pt x="117" y="41"/>
                </a:cubicBezTo>
                <a:cubicBezTo>
                  <a:pt x="129" y="238"/>
                  <a:pt x="137" y="342"/>
                  <a:pt x="138" y="352"/>
                </a:cubicBezTo>
                <a:lnTo>
                  <a:pt x="289" y="86"/>
                </a:lnTo>
                <a:lnTo>
                  <a:pt x="288" y="62"/>
                </a:lnTo>
                <a:cubicBezTo>
                  <a:pt x="287" y="44"/>
                  <a:pt x="284" y="34"/>
                  <a:pt x="281" y="33"/>
                </a:cubicBezTo>
                <a:cubicBezTo>
                  <a:pt x="279" y="31"/>
                  <a:pt x="270" y="30"/>
                  <a:pt x="254" y="30"/>
                </a:cubicBezTo>
                <a:cubicBezTo>
                  <a:pt x="246" y="30"/>
                  <a:pt x="241" y="29"/>
                  <a:pt x="238" y="29"/>
                </a:cubicBezTo>
                <a:cubicBezTo>
                  <a:pt x="236" y="28"/>
                  <a:pt x="235" y="26"/>
                  <a:pt x="235" y="23"/>
                </a:cubicBezTo>
                <a:cubicBezTo>
                  <a:pt x="235" y="22"/>
                  <a:pt x="235" y="19"/>
                  <a:pt x="236" y="15"/>
                </a:cubicBezTo>
                <a:cubicBezTo>
                  <a:pt x="236" y="13"/>
                  <a:pt x="237" y="11"/>
                  <a:pt x="237" y="9"/>
                </a:cubicBezTo>
                <a:cubicBezTo>
                  <a:pt x="238" y="7"/>
                  <a:pt x="238" y="6"/>
                  <a:pt x="238" y="5"/>
                </a:cubicBezTo>
                <a:cubicBezTo>
                  <a:pt x="238" y="4"/>
                  <a:pt x="238" y="3"/>
                  <a:pt x="240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3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747720" y="3549240"/>
            <a:ext cx="58255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Задача линейной регрессии сводится к поиску вектора весов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6811200" y="3549240"/>
            <a:ext cx="32698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, который минимизирует функцию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747720" y="3835080"/>
            <a:ext cx="3339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среднеквадратичной ошибки (MSE)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2588760" y="431856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6" y="30"/>
                </a:moveTo>
                <a:cubicBezTo>
                  <a:pt x="112" y="30"/>
                  <a:pt x="104" y="29"/>
                  <a:pt x="103" y="27"/>
                </a:cubicBezTo>
                <a:cubicBezTo>
                  <a:pt x="103" y="26"/>
                  <a:pt x="103" y="24"/>
                  <a:pt x="103" y="22"/>
                </a:cubicBezTo>
                <a:cubicBezTo>
                  <a:pt x="103" y="12"/>
                  <a:pt x="105" y="4"/>
                  <a:pt x="110" y="1"/>
                </a:cubicBezTo>
                <a:cubicBezTo>
                  <a:pt x="111" y="0"/>
                  <a:pt x="114" y="0"/>
                  <a:pt x="119" y="0"/>
                </a:cubicBezTo>
                <a:cubicBezTo>
                  <a:pt x="142" y="1"/>
                  <a:pt x="170" y="2"/>
                  <a:pt x="201" y="2"/>
                </a:cubicBezTo>
                <a:cubicBezTo>
                  <a:pt x="261" y="2"/>
                  <a:pt x="296" y="1"/>
                  <a:pt x="305" y="0"/>
                </a:cubicBezTo>
                <a:lnTo>
                  <a:pt x="312" y="0"/>
                </a:lnTo>
                <a:cubicBezTo>
                  <a:pt x="315" y="3"/>
                  <a:pt x="316" y="4"/>
                  <a:pt x="316" y="6"/>
                </a:cubicBezTo>
                <a:cubicBezTo>
                  <a:pt x="316" y="7"/>
                  <a:pt x="316" y="11"/>
                  <a:pt x="315" y="17"/>
                </a:cubicBezTo>
                <a:cubicBezTo>
                  <a:pt x="313" y="24"/>
                  <a:pt x="311" y="28"/>
                  <a:pt x="309" y="30"/>
                </a:cubicBezTo>
                <a:lnTo>
                  <a:pt x="285" y="30"/>
                </a:lnTo>
                <a:cubicBezTo>
                  <a:pt x="255" y="30"/>
                  <a:pt x="238" y="32"/>
                  <a:pt x="233" y="35"/>
                </a:cubicBezTo>
                <a:cubicBezTo>
                  <a:pt x="230" y="37"/>
                  <a:pt x="227" y="43"/>
                  <a:pt x="224" y="53"/>
                </a:cubicBezTo>
                <a:cubicBezTo>
                  <a:pt x="221" y="64"/>
                  <a:pt x="207" y="121"/>
                  <a:pt x="181" y="224"/>
                </a:cubicBezTo>
                <a:cubicBezTo>
                  <a:pt x="174" y="251"/>
                  <a:pt x="167" y="281"/>
                  <a:pt x="159" y="312"/>
                </a:cubicBezTo>
                <a:cubicBezTo>
                  <a:pt x="151" y="343"/>
                  <a:pt x="146" y="367"/>
                  <a:pt x="142" y="383"/>
                </a:cubicBezTo>
                <a:lnTo>
                  <a:pt x="136" y="406"/>
                </a:lnTo>
                <a:cubicBezTo>
                  <a:pt x="136" y="408"/>
                  <a:pt x="138" y="408"/>
                  <a:pt x="142" y="408"/>
                </a:cubicBezTo>
                <a:cubicBezTo>
                  <a:pt x="146" y="408"/>
                  <a:pt x="158" y="409"/>
                  <a:pt x="180" y="410"/>
                </a:cubicBezTo>
                <a:lnTo>
                  <a:pt x="191" y="410"/>
                </a:lnTo>
                <a:cubicBezTo>
                  <a:pt x="204" y="410"/>
                  <a:pt x="215" y="410"/>
                  <a:pt x="223" y="409"/>
                </a:cubicBezTo>
                <a:cubicBezTo>
                  <a:pt x="231" y="409"/>
                  <a:pt x="242" y="407"/>
                  <a:pt x="255" y="405"/>
                </a:cubicBezTo>
                <a:cubicBezTo>
                  <a:pt x="268" y="402"/>
                  <a:pt x="278" y="398"/>
                  <a:pt x="287" y="393"/>
                </a:cubicBezTo>
                <a:cubicBezTo>
                  <a:pt x="295" y="388"/>
                  <a:pt x="305" y="381"/>
                  <a:pt x="315" y="371"/>
                </a:cubicBezTo>
                <a:cubicBezTo>
                  <a:pt x="325" y="362"/>
                  <a:pt x="334" y="350"/>
                  <a:pt x="342" y="336"/>
                </a:cubicBezTo>
                <a:cubicBezTo>
                  <a:pt x="349" y="323"/>
                  <a:pt x="355" y="309"/>
                  <a:pt x="361" y="293"/>
                </a:cubicBezTo>
                <a:cubicBezTo>
                  <a:pt x="367" y="277"/>
                  <a:pt x="371" y="268"/>
                  <a:pt x="372" y="266"/>
                </a:cubicBezTo>
                <a:cubicBezTo>
                  <a:pt x="374" y="265"/>
                  <a:pt x="378" y="264"/>
                  <a:pt x="383" y="264"/>
                </a:cubicBezTo>
                <a:lnTo>
                  <a:pt x="391" y="264"/>
                </a:lnTo>
                <a:cubicBezTo>
                  <a:pt x="394" y="268"/>
                  <a:pt x="395" y="270"/>
                  <a:pt x="395" y="271"/>
                </a:cubicBezTo>
                <a:cubicBezTo>
                  <a:pt x="395" y="272"/>
                  <a:pt x="391" y="285"/>
                  <a:pt x="382" y="309"/>
                </a:cubicBezTo>
                <a:cubicBezTo>
                  <a:pt x="374" y="333"/>
                  <a:pt x="364" y="359"/>
                  <a:pt x="354" y="386"/>
                </a:cubicBezTo>
                <a:cubicBezTo>
                  <a:pt x="344" y="413"/>
                  <a:pt x="338" y="429"/>
                  <a:pt x="337" y="433"/>
                </a:cubicBezTo>
                <a:cubicBezTo>
                  <a:pt x="337" y="436"/>
                  <a:pt x="336" y="437"/>
                  <a:pt x="335" y="437"/>
                </a:cubicBezTo>
                <a:cubicBezTo>
                  <a:pt x="334" y="438"/>
                  <a:pt x="331" y="438"/>
                  <a:pt x="325" y="439"/>
                </a:cubicBezTo>
                <a:cubicBezTo>
                  <a:pt x="319" y="440"/>
                  <a:pt x="309" y="440"/>
                  <a:pt x="297" y="440"/>
                </a:cubicBezTo>
                <a:cubicBezTo>
                  <a:pt x="292" y="440"/>
                  <a:pt x="276" y="440"/>
                  <a:pt x="248" y="440"/>
                </a:cubicBezTo>
                <a:cubicBezTo>
                  <a:pt x="220" y="440"/>
                  <a:pt x="194" y="440"/>
                  <a:pt x="169" y="439"/>
                </a:cubicBezTo>
                <a:lnTo>
                  <a:pt x="53" y="439"/>
                </a:lnTo>
                <a:cubicBezTo>
                  <a:pt x="18" y="439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6"/>
                  <a:pt x="5" y="411"/>
                  <a:pt x="7" y="410"/>
                </a:cubicBezTo>
                <a:cubicBezTo>
                  <a:pt x="9" y="410"/>
                  <a:pt x="12" y="410"/>
                  <a:pt x="17" y="410"/>
                </a:cubicBezTo>
                <a:lnTo>
                  <a:pt x="21" y="410"/>
                </a:lnTo>
                <a:cubicBezTo>
                  <a:pt x="32" y="410"/>
                  <a:pt x="45" y="409"/>
                  <a:pt x="59" y="408"/>
                </a:cubicBezTo>
                <a:cubicBezTo>
                  <a:pt x="65" y="407"/>
                  <a:pt x="69" y="404"/>
                  <a:pt x="71" y="400"/>
                </a:cubicBezTo>
                <a:cubicBezTo>
                  <a:pt x="73" y="398"/>
                  <a:pt x="88" y="339"/>
                  <a:pt x="119" y="222"/>
                </a:cubicBezTo>
                <a:cubicBezTo>
                  <a:pt x="148" y="105"/>
                  <a:pt x="163" y="42"/>
                  <a:pt x="163" y="35"/>
                </a:cubicBezTo>
                <a:cubicBezTo>
                  <a:pt x="163" y="32"/>
                  <a:pt x="151" y="30"/>
                  <a:pt x="12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2760120" y="430308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0" y="321"/>
                </a:moveTo>
                <a:cubicBezTo>
                  <a:pt x="0" y="291"/>
                  <a:pt x="2" y="263"/>
                  <a:pt x="7" y="237"/>
                </a:cubicBezTo>
                <a:cubicBezTo>
                  <a:pt x="11" y="210"/>
                  <a:pt x="16" y="187"/>
                  <a:pt x="22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6" y="93"/>
                  <a:pt x="65" y="79"/>
                  <a:pt x="71" y="69"/>
                </a:cubicBezTo>
                <a:cubicBezTo>
                  <a:pt x="77" y="58"/>
                  <a:pt x="86" y="47"/>
                  <a:pt x="98" y="35"/>
                </a:cubicBezTo>
                <a:cubicBezTo>
                  <a:pt x="110" y="23"/>
                  <a:pt x="117" y="16"/>
                  <a:pt x="119" y="13"/>
                </a:cubicBezTo>
                <a:cubicBezTo>
                  <a:pt x="121" y="11"/>
                  <a:pt x="126" y="6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2"/>
                  <a:pt x="144" y="19"/>
                </a:cubicBezTo>
                <a:cubicBezTo>
                  <a:pt x="137" y="27"/>
                  <a:pt x="128" y="38"/>
                  <a:pt x="117" y="53"/>
                </a:cubicBezTo>
                <a:cubicBezTo>
                  <a:pt x="107" y="68"/>
                  <a:pt x="97" y="87"/>
                  <a:pt x="86" y="108"/>
                </a:cubicBezTo>
                <a:cubicBezTo>
                  <a:pt x="75" y="130"/>
                  <a:pt x="66" y="160"/>
                  <a:pt x="58" y="197"/>
                </a:cubicBezTo>
                <a:cubicBezTo>
                  <a:pt x="51" y="234"/>
                  <a:pt x="47" y="276"/>
                  <a:pt x="47" y="321"/>
                </a:cubicBezTo>
                <a:cubicBezTo>
                  <a:pt x="47" y="366"/>
                  <a:pt x="51" y="407"/>
                  <a:pt x="58" y="444"/>
                </a:cubicBezTo>
                <a:cubicBezTo>
                  <a:pt x="66" y="481"/>
                  <a:pt x="75" y="511"/>
                  <a:pt x="85" y="533"/>
                </a:cubicBezTo>
                <a:cubicBezTo>
                  <a:pt x="96" y="557"/>
                  <a:pt x="106" y="575"/>
                  <a:pt x="117" y="589"/>
                </a:cubicBezTo>
                <a:cubicBezTo>
                  <a:pt x="128" y="604"/>
                  <a:pt x="137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1"/>
                  <a:pt x="151" y="643"/>
                  <a:pt x="145" y="643"/>
                </a:cubicBezTo>
                <a:lnTo>
                  <a:pt x="143" y="643"/>
                </a:lnTo>
                <a:lnTo>
                  <a:pt x="135" y="643"/>
                </a:lnTo>
                <a:lnTo>
                  <a:pt x="117" y="627"/>
                </a:lnTo>
                <a:cubicBezTo>
                  <a:pt x="77" y="591"/>
                  <a:pt x="46" y="545"/>
                  <a:pt x="28" y="490"/>
                </a:cubicBezTo>
                <a:cubicBezTo>
                  <a:pt x="10" y="436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2840040" y="431856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8" y="0"/>
                </a:moveTo>
                <a:cubicBezTo>
                  <a:pt x="254" y="0"/>
                  <a:pt x="265" y="0"/>
                  <a:pt x="280" y="1"/>
                </a:cubicBezTo>
                <a:cubicBezTo>
                  <a:pt x="296" y="1"/>
                  <a:pt x="310" y="2"/>
                  <a:pt x="323" y="2"/>
                </a:cubicBezTo>
                <a:cubicBezTo>
                  <a:pt x="345" y="2"/>
                  <a:pt x="363" y="2"/>
                  <a:pt x="378" y="1"/>
                </a:cubicBezTo>
                <a:cubicBezTo>
                  <a:pt x="393" y="1"/>
                  <a:pt x="401" y="1"/>
                  <a:pt x="403" y="1"/>
                </a:cubicBezTo>
                <a:cubicBezTo>
                  <a:pt x="411" y="1"/>
                  <a:pt x="415" y="2"/>
                  <a:pt x="415" y="6"/>
                </a:cubicBezTo>
                <a:cubicBezTo>
                  <a:pt x="415" y="7"/>
                  <a:pt x="414" y="11"/>
                  <a:pt x="413" y="15"/>
                </a:cubicBezTo>
                <a:cubicBezTo>
                  <a:pt x="411" y="23"/>
                  <a:pt x="409" y="27"/>
                  <a:pt x="407" y="28"/>
                </a:cubicBezTo>
                <a:cubicBezTo>
                  <a:pt x="405" y="29"/>
                  <a:pt x="400" y="30"/>
                  <a:pt x="393" y="30"/>
                </a:cubicBezTo>
                <a:cubicBezTo>
                  <a:pt x="382" y="30"/>
                  <a:pt x="374" y="31"/>
                  <a:pt x="367" y="33"/>
                </a:cubicBezTo>
                <a:cubicBezTo>
                  <a:pt x="361" y="34"/>
                  <a:pt x="356" y="36"/>
                  <a:pt x="354" y="38"/>
                </a:cubicBezTo>
                <a:cubicBezTo>
                  <a:pt x="351" y="40"/>
                  <a:pt x="350" y="42"/>
                  <a:pt x="352" y="44"/>
                </a:cubicBezTo>
                <a:cubicBezTo>
                  <a:pt x="352" y="49"/>
                  <a:pt x="355" y="100"/>
                  <a:pt x="362" y="196"/>
                </a:cubicBezTo>
                <a:cubicBezTo>
                  <a:pt x="369" y="293"/>
                  <a:pt x="372" y="344"/>
                  <a:pt x="372" y="350"/>
                </a:cubicBezTo>
                <a:lnTo>
                  <a:pt x="374" y="348"/>
                </a:lnTo>
                <a:cubicBezTo>
                  <a:pt x="374" y="347"/>
                  <a:pt x="376" y="344"/>
                  <a:pt x="377" y="341"/>
                </a:cubicBezTo>
                <a:cubicBezTo>
                  <a:pt x="379" y="338"/>
                  <a:pt x="382" y="334"/>
                  <a:pt x="385" y="329"/>
                </a:cubicBezTo>
                <a:cubicBezTo>
                  <a:pt x="388" y="324"/>
                  <a:pt x="392" y="318"/>
                  <a:pt x="396" y="310"/>
                </a:cubicBezTo>
                <a:cubicBezTo>
                  <a:pt x="400" y="302"/>
                  <a:pt x="405" y="293"/>
                  <a:pt x="411" y="284"/>
                </a:cubicBezTo>
                <a:cubicBezTo>
                  <a:pt x="418" y="274"/>
                  <a:pt x="424" y="262"/>
                  <a:pt x="431" y="249"/>
                </a:cubicBezTo>
                <a:cubicBezTo>
                  <a:pt x="437" y="236"/>
                  <a:pt x="445" y="221"/>
                  <a:pt x="456" y="206"/>
                </a:cubicBezTo>
                <a:cubicBezTo>
                  <a:pt x="500" y="127"/>
                  <a:pt x="525" y="82"/>
                  <a:pt x="531" y="71"/>
                </a:cubicBezTo>
                <a:cubicBezTo>
                  <a:pt x="537" y="60"/>
                  <a:pt x="541" y="53"/>
                  <a:pt x="541" y="51"/>
                </a:cubicBezTo>
                <a:cubicBezTo>
                  <a:pt x="541" y="44"/>
                  <a:pt x="537" y="39"/>
                  <a:pt x="529" y="35"/>
                </a:cubicBezTo>
                <a:cubicBezTo>
                  <a:pt x="521" y="31"/>
                  <a:pt x="512" y="30"/>
                  <a:pt x="502" y="30"/>
                </a:cubicBezTo>
                <a:cubicBezTo>
                  <a:pt x="496" y="30"/>
                  <a:pt x="493" y="27"/>
                  <a:pt x="493" y="23"/>
                </a:cubicBezTo>
                <a:cubicBezTo>
                  <a:pt x="493" y="22"/>
                  <a:pt x="493" y="19"/>
                  <a:pt x="494" y="15"/>
                </a:cubicBezTo>
                <a:cubicBezTo>
                  <a:pt x="496" y="8"/>
                  <a:pt x="497" y="4"/>
                  <a:pt x="498" y="3"/>
                </a:cubicBezTo>
                <a:cubicBezTo>
                  <a:pt x="499" y="1"/>
                  <a:pt x="502" y="1"/>
                  <a:pt x="507" y="1"/>
                </a:cubicBezTo>
                <a:cubicBezTo>
                  <a:pt x="508" y="1"/>
                  <a:pt x="512" y="1"/>
                  <a:pt x="518" y="1"/>
                </a:cubicBezTo>
                <a:cubicBezTo>
                  <a:pt x="524" y="1"/>
                  <a:pt x="532" y="1"/>
                  <a:pt x="543" y="1"/>
                </a:cubicBezTo>
                <a:cubicBezTo>
                  <a:pt x="554" y="1"/>
                  <a:pt x="565" y="1"/>
                  <a:pt x="578" y="1"/>
                </a:cubicBezTo>
                <a:cubicBezTo>
                  <a:pt x="606" y="1"/>
                  <a:pt x="624" y="1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10"/>
                  <a:pt x="640" y="13"/>
                  <a:pt x="639" y="18"/>
                </a:cubicBezTo>
                <a:cubicBezTo>
                  <a:pt x="638" y="23"/>
                  <a:pt x="636" y="26"/>
                  <a:pt x="635" y="28"/>
                </a:cubicBezTo>
                <a:cubicBezTo>
                  <a:pt x="633" y="29"/>
                  <a:pt x="631" y="30"/>
                  <a:pt x="628" y="30"/>
                </a:cubicBezTo>
                <a:cubicBezTo>
                  <a:pt x="619" y="30"/>
                  <a:pt x="610" y="31"/>
                  <a:pt x="603" y="33"/>
                </a:cubicBezTo>
                <a:cubicBezTo>
                  <a:pt x="595" y="36"/>
                  <a:pt x="588" y="39"/>
                  <a:pt x="583" y="42"/>
                </a:cubicBezTo>
                <a:cubicBezTo>
                  <a:pt x="578" y="46"/>
                  <a:pt x="574" y="49"/>
                  <a:pt x="571" y="53"/>
                </a:cubicBezTo>
                <a:cubicBezTo>
                  <a:pt x="568" y="57"/>
                  <a:pt x="566" y="61"/>
                  <a:pt x="563" y="64"/>
                </a:cubicBezTo>
                <a:lnTo>
                  <a:pt x="561" y="67"/>
                </a:lnTo>
                <a:lnTo>
                  <a:pt x="452" y="257"/>
                </a:lnTo>
                <a:cubicBezTo>
                  <a:pt x="381" y="384"/>
                  <a:pt x="344" y="448"/>
                  <a:pt x="344" y="449"/>
                </a:cubicBezTo>
                <a:cubicBezTo>
                  <a:pt x="341" y="452"/>
                  <a:pt x="336" y="453"/>
                  <a:pt x="329" y="453"/>
                </a:cubicBezTo>
                <a:cubicBezTo>
                  <a:pt x="322" y="453"/>
                  <a:pt x="318" y="452"/>
                  <a:pt x="316" y="450"/>
                </a:cubicBezTo>
                <a:cubicBezTo>
                  <a:pt x="315" y="449"/>
                  <a:pt x="311" y="395"/>
                  <a:pt x="304" y="291"/>
                </a:cubicBezTo>
                <a:cubicBezTo>
                  <a:pt x="297" y="187"/>
                  <a:pt x="294" y="134"/>
                  <a:pt x="293" y="130"/>
                </a:cubicBezTo>
                <a:lnTo>
                  <a:pt x="286" y="142"/>
                </a:lnTo>
                <a:cubicBezTo>
                  <a:pt x="276" y="158"/>
                  <a:pt x="249" y="205"/>
                  <a:pt x="203" y="285"/>
                </a:cubicBezTo>
                <a:cubicBezTo>
                  <a:pt x="142" y="393"/>
                  <a:pt x="111" y="448"/>
                  <a:pt x="110" y="449"/>
                </a:cubicBezTo>
                <a:cubicBezTo>
                  <a:pt x="109" y="450"/>
                  <a:pt x="108" y="451"/>
                  <a:pt x="107" y="451"/>
                </a:cubicBezTo>
                <a:cubicBezTo>
                  <a:pt x="104" y="453"/>
                  <a:pt x="101" y="453"/>
                  <a:pt x="94" y="453"/>
                </a:cubicBezTo>
                <a:cubicBezTo>
                  <a:pt x="86" y="453"/>
                  <a:pt x="81" y="452"/>
                  <a:pt x="81" y="449"/>
                </a:cubicBezTo>
                <a:cubicBezTo>
                  <a:pt x="81" y="448"/>
                  <a:pt x="76" y="378"/>
                  <a:pt x="66" y="243"/>
                </a:cubicBezTo>
                <a:cubicBezTo>
                  <a:pt x="57" y="108"/>
                  <a:pt x="52" y="40"/>
                  <a:pt x="52" y="39"/>
                </a:cubicBezTo>
                <a:cubicBezTo>
                  <a:pt x="51" y="35"/>
                  <a:pt x="49" y="33"/>
                  <a:pt x="45" y="32"/>
                </a:cubicBezTo>
                <a:cubicBezTo>
                  <a:pt x="42" y="31"/>
                  <a:pt x="34" y="30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2"/>
                </a:cubicBezTo>
                <a:cubicBezTo>
                  <a:pt x="1" y="13"/>
                  <a:pt x="4" y="5"/>
                  <a:pt x="9" y="0"/>
                </a:cubicBezTo>
                <a:lnTo>
                  <a:pt x="16" y="0"/>
                </a:lnTo>
                <a:cubicBezTo>
                  <a:pt x="34" y="1"/>
                  <a:pt x="56" y="2"/>
                  <a:pt x="81" y="2"/>
                </a:cubicBezTo>
                <a:cubicBezTo>
                  <a:pt x="135" y="2"/>
                  <a:pt x="164" y="1"/>
                  <a:pt x="169" y="0"/>
                </a:cubicBezTo>
                <a:lnTo>
                  <a:pt x="176" y="0"/>
                </a:lnTo>
                <a:cubicBezTo>
                  <a:pt x="178" y="3"/>
                  <a:pt x="180" y="4"/>
                  <a:pt x="180" y="6"/>
                </a:cubicBezTo>
                <a:cubicBezTo>
                  <a:pt x="180" y="7"/>
                  <a:pt x="179" y="11"/>
                  <a:pt x="178" y="17"/>
                </a:cubicBezTo>
                <a:cubicBezTo>
                  <a:pt x="176" y="24"/>
                  <a:pt x="174" y="28"/>
                  <a:pt x="173" y="30"/>
                </a:cubicBezTo>
                <a:lnTo>
                  <a:pt x="159" y="30"/>
                </a:lnTo>
                <a:cubicBezTo>
                  <a:pt x="133" y="31"/>
                  <a:pt x="119" y="34"/>
                  <a:pt x="117" y="40"/>
                </a:cubicBezTo>
                <a:cubicBezTo>
                  <a:pt x="130" y="237"/>
                  <a:pt x="138" y="341"/>
                  <a:pt x="139" y="351"/>
                </a:cubicBezTo>
                <a:lnTo>
                  <a:pt x="290" y="85"/>
                </a:lnTo>
                <a:lnTo>
                  <a:pt x="289" y="62"/>
                </a:lnTo>
                <a:cubicBezTo>
                  <a:pt x="288" y="44"/>
                  <a:pt x="285" y="34"/>
                  <a:pt x="282" y="33"/>
                </a:cubicBezTo>
                <a:cubicBezTo>
                  <a:pt x="280" y="31"/>
                  <a:pt x="271" y="30"/>
                  <a:pt x="255" y="30"/>
                </a:cubicBezTo>
                <a:cubicBezTo>
                  <a:pt x="247" y="30"/>
                  <a:pt x="242" y="29"/>
                  <a:pt x="239" y="28"/>
                </a:cubicBezTo>
                <a:cubicBezTo>
                  <a:pt x="237" y="27"/>
                  <a:pt x="236" y="25"/>
                  <a:pt x="236" y="22"/>
                </a:cubicBezTo>
                <a:cubicBezTo>
                  <a:pt x="236" y="22"/>
                  <a:pt x="236" y="19"/>
                  <a:pt x="237" y="15"/>
                </a:cubicBezTo>
                <a:cubicBezTo>
                  <a:pt x="237" y="13"/>
                  <a:pt x="238" y="11"/>
                  <a:pt x="238" y="9"/>
                </a:cubicBezTo>
                <a:cubicBezTo>
                  <a:pt x="239" y="7"/>
                  <a:pt x="239" y="5"/>
                  <a:pt x="239" y="4"/>
                </a:cubicBezTo>
                <a:cubicBezTo>
                  <a:pt x="239" y="4"/>
                  <a:pt x="239" y="3"/>
                  <a:pt x="241" y="2"/>
                </a:cubicBezTo>
                <a:cubicBezTo>
                  <a:pt x="242" y="1"/>
                  <a:pt x="243" y="1"/>
                  <a:pt x="243" y="1"/>
                </a:cubicBezTo>
                <a:cubicBezTo>
                  <a:pt x="244" y="1"/>
                  <a:pt x="245" y="0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3083040" y="430308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2"/>
                  <a:pt x="109" y="97"/>
                  <a:pt x="127" y="151"/>
                </a:cubicBezTo>
                <a:cubicBezTo>
                  <a:pt x="146" y="206"/>
                  <a:pt x="155" y="262"/>
                  <a:pt x="155" y="321"/>
                </a:cubicBezTo>
                <a:cubicBezTo>
                  <a:pt x="155" y="350"/>
                  <a:pt x="153" y="378"/>
                  <a:pt x="148" y="405"/>
                </a:cubicBezTo>
                <a:cubicBezTo>
                  <a:pt x="144" y="432"/>
                  <a:pt x="139" y="455"/>
                  <a:pt x="134" y="474"/>
                </a:cubicBezTo>
                <a:cubicBezTo>
                  <a:pt x="128" y="492"/>
                  <a:pt x="120" y="511"/>
                  <a:pt x="110" y="530"/>
                </a:cubicBezTo>
                <a:cubicBezTo>
                  <a:pt x="100" y="550"/>
                  <a:pt x="91" y="564"/>
                  <a:pt x="85" y="574"/>
                </a:cubicBezTo>
                <a:cubicBezTo>
                  <a:pt x="78" y="584"/>
                  <a:pt x="70" y="595"/>
                  <a:pt x="58" y="607"/>
                </a:cubicBezTo>
                <a:cubicBezTo>
                  <a:pt x="47" y="619"/>
                  <a:pt x="40" y="626"/>
                  <a:pt x="38" y="628"/>
                </a:cubicBezTo>
                <a:cubicBezTo>
                  <a:pt x="35" y="630"/>
                  <a:pt x="31" y="634"/>
                  <a:pt x="23" y="640"/>
                </a:cubicBezTo>
                <a:cubicBezTo>
                  <a:pt x="22" y="641"/>
                  <a:pt x="21" y="642"/>
                  <a:pt x="20" y="643"/>
                </a:cubicBezTo>
                <a:lnTo>
                  <a:pt x="13" y="643"/>
                </a:lnTo>
                <a:cubicBezTo>
                  <a:pt x="9" y="643"/>
                  <a:pt x="7" y="643"/>
                  <a:pt x="6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39"/>
                  <a:pt x="1" y="638"/>
                  <a:pt x="0" y="635"/>
                </a:cubicBezTo>
                <a:cubicBezTo>
                  <a:pt x="1" y="635"/>
                  <a:pt x="3" y="632"/>
                  <a:pt x="7" y="627"/>
                </a:cubicBezTo>
                <a:cubicBezTo>
                  <a:pt x="74" y="558"/>
                  <a:pt x="108" y="455"/>
                  <a:pt x="108" y="321"/>
                </a:cubicBezTo>
                <a:cubicBezTo>
                  <a:pt x="108" y="187"/>
                  <a:pt x="74" y="85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3237480" y="439164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9" y="0"/>
                </a:lnTo>
                <a:cubicBezTo>
                  <a:pt x="425" y="3"/>
                  <a:pt x="428" y="7"/>
                  <a:pt x="428" y="13"/>
                </a:cubicBezTo>
                <a:cubicBezTo>
                  <a:pt x="428" y="17"/>
                  <a:pt x="425" y="21"/>
                  <a:pt x="419" y="25"/>
                </a:cubicBezTo>
                <a:lnTo>
                  <a:pt x="215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3" y="127"/>
                  <a:pt x="10" y="125"/>
                </a:cubicBezTo>
                <a:lnTo>
                  <a:pt x="419" y="125"/>
                </a:lnTo>
                <a:cubicBezTo>
                  <a:pt x="425" y="130"/>
                  <a:pt x="428" y="134"/>
                  <a:pt x="428" y="138"/>
                </a:cubicBezTo>
                <a:cubicBezTo>
                  <a:pt x="428" y="144"/>
                  <a:pt x="425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3540960" y="427644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3"/>
                </a:lnTo>
                <a:cubicBezTo>
                  <a:pt x="49" y="44"/>
                  <a:pt x="43" y="46"/>
                  <a:pt x="35" y="47"/>
                </a:cubicBezTo>
                <a:cubicBezTo>
                  <a:pt x="27" y="49"/>
                  <a:pt x="18" y="50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9"/>
                  <a:pt x="36" y="26"/>
                  <a:pt x="48" y="23"/>
                </a:cubicBezTo>
                <a:cubicBezTo>
                  <a:pt x="60" y="19"/>
                  <a:pt x="69" y="15"/>
                  <a:pt x="74" y="12"/>
                </a:cubicBezTo>
                <a:cubicBezTo>
                  <a:pt x="79" y="8"/>
                  <a:pt x="84" y="5"/>
                  <a:pt x="87" y="2"/>
                </a:cubicBezTo>
                <a:cubicBezTo>
                  <a:pt x="88" y="1"/>
                  <a:pt x="90" y="0"/>
                  <a:pt x="93" y="0"/>
                </a:cubicBezTo>
                <a:cubicBezTo>
                  <a:pt x="95" y="0"/>
                  <a:pt x="98" y="1"/>
                  <a:pt x="100" y="3"/>
                </a:cubicBezTo>
                <a:lnTo>
                  <a:pt x="100" y="140"/>
                </a:lnTo>
                <a:lnTo>
                  <a:pt x="101" y="276"/>
                </a:lnTo>
                <a:cubicBezTo>
                  <a:pt x="103" y="278"/>
                  <a:pt x="105" y="279"/>
                  <a:pt x="106" y="280"/>
                </a:cubicBezTo>
                <a:cubicBezTo>
                  <a:pt x="108" y="280"/>
                  <a:pt x="111" y="281"/>
                  <a:pt x="117" y="282"/>
                </a:cubicBezTo>
                <a:cubicBezTo>
                  <a:pt x="123" y="282"/>
                  <a:pt x="132" y="283"/>
                  <a:pt x="145" y="283"/>
                </a:cubicBezTo>
                <a:lnTo>
                  <a:pt x="157" y="283"/>
                </a:lnTo>
                <a:lnTo>
                  <a:pt x="157" y="303"/>
                </a:lnTo>
                <a:lnTo>
                  <a:pt x="152" y="303"/>
                </a:lnTo>
                <a:cubicBezTo>
                  <a:pt x="146" y="303"/>
                  <a:pt x="122" y="302"/>
                  <a:pt x="80" y="302"/>
                </a:cubicBezTo>
                <a:cubicBezTo>
                  <a:pt x="38" y="302"/>
                  <a:pt x="14" y="303"/>
                  <a:pt x="8" y="303"/>
                </a:cubicBezTo>
                <a:lnTo>
                  <a:pt x="2" y="303"/>
                </a:lnTo>
                <a:lnTo>
                  <a:pt x="2" y="283"/>
                </a:lnTo>
                <a:lnTo>
                  <a:pt x="14" y="283"/>
                </a:lnTo>
                <a:cubicBezTo>
                  <a:pt x="21" y="283"/>
                  <a:pt x="26" y="283"/>
                  <a:pt x="31" y="283"/>
                </a:cubicBezTo>
                <a:cubicBezTo>
                  <a:pt x="36" y="283"/>
                  <a:pt x="40" y="282"/>
                  <a:pt x="43" y="282"/>
                </a:cubicBezTo>
                <a:cubicBezTo>
                  <a:pt x="45" y="282"/>
                  <a:pt x="48" y="281"/>
                  <a:pt x="50" y="281"/>
                </a:cubicBezTo>
                <a:cubicBezTo>
                  <a:pt x="52" y="280"/>
                  <a:pt x="53" y="280"/>
                  <a:pt x="53" y="280"/>
                </a:cubicBezTo>
                <a:cubicBezTo>
                  <a:pt x="54" y="280"/>
                  <a:pt x="55" y="279"/>
                  <a:pt x="56" y="278"/>
                </a:cubicBezTo>
                <a:cubicBezTo>
                  <a:pt x="58" y="276"/>
                  <a:pt x="59" y="275"/>
                  <a:pt x="59" y="276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3522600" y="4483800"/>
            <a:ext cx="91800" cy="74520"/>
          </a:xfrm>
          <a:custGeom>
            <a:avLst/>
            <a:gdLst/>
            <a:ahLst/>
            <a:rect l="0" t="0" r="r" b="b"/>
            <a:pathLst>
              <a:path w="255" h="207">
                <a:moveTo>
                  <a:pt x="0" y="70"/>
                </a:moveTo>
                <a:cubicBezTo>
                  <a:pt x="0" y="69"/>
                  <a:pt x="1" y="66"/>
                  <a:pt x="1" y="63"/>
                </a:cubicBezTo>
                <a:cubicBezTo>
                  <a:pt x="2" y="60"/>
                  <a:pt x="4" y="54"/>
                  <a:pt x="7" y="46"/>
                </a:cubicBezTo>
                <a:cubicBezTo>
                  <a:pt x="10" y="37"/>
                  <a:pt x="13" y="30"/>
                  <a:pt x="16" y="25"/>
                </a:cubicBezTo>
                <a:cubicBezTo>
                  <a:pt x="19" y="19"/>
                  <a:pt x="24" y="13"/>
                  <a:pt x="31" y="8"/>
                </a:cubicBezTo>
                <a:cubicBezTo>
                  <a:pt x="38" y="2"/>
                  <a:pt x="45" y="0"/>
                  <a:pt x="52" y="0"/>
                </a:cubicBezTo>
                <a:cubicBezTo>
                  <a:pt x="63" y="0"/>
                  <a:pt x="72" y="3"/>
                  <a:pt x="79" y="8"/>
                </a:cubicBezTo>
                <a:cubicBezTo>
                  <a:pt x="86" y="14"/>
                  <a:pt x="91" y="19"/>
                  <a:pt x="93" y="24"/>
                </a:cubicBezTo>
                <a:cubicBezTo>
                  <a:pt x="94" y="29"/>
                  <a:pt x="95" y="32"/>
                  <a:pt x="95" y="33"/>
                </a:cubicBezTo>
                <a:cubicBezTo>
                  <a:pt x="95" y="34"/>
                  <a:pt x="96" y="34"/>
                  <a:pt x="96" y="34"/>
                </a:cubicBezTo>
                <a:lnTo>
                  <a:pt x="101" y="29"/>
                </a:lnTo>
                <a:cubicBezTo>
                  <a:pt x="119" y="10"/>
                  <a:pt x="140" y="0"/>
                  <a:pt x="164" y="0"/>
                </a:cubicBezTo>
                <a:cubicBezTo>
                  <a:pt x="180" y="0"/>
                  <a:pt x="193" y="4"/>
                  <a:pt x="203" y="12"/>
                </a:cubicBezTo>
                <a:cubicBezTo>
                  <a:pt x="214" y="21"/>
                  <a:pt x="219" y="32"/>
                  <a:pt x="220" y="48"/>
                </a:cubicBezTo>
                <a:cubicBezTo>
                  <a:pt x="220" y="64"/>
                  <a:pt x="214" y="88"/>
                  <a:pt x="202" y="119"/>
                </a:cubicBezTo>
                <a:cubicBezTo>
                  <a:pt x="190" y="151"/>
                  <a:pt x="184" y="171"/>
                  <a:pt x="184" y="178"/>
                </a:cubicBezTo>
                <a:cubicBezTo>
                  <a:pt x="184" y="186"/>
                  <a:pt x="187" y="190"/>
                  <a:pt x="192" y="190"/>
                </a:cubicBezTo>
                <a:cubicBezTo>
                  <a:pt x="194" y="190"/>
                  <a:pt x="195" y="190"/>
                  <a:pt x="196" y="189"/>
                </a:cubicBezTo>
                <a:cubicBezTo>
                  <a:pt x="205" y="188"/>
                  <a:pt x="214" y="182"/>
                  <a:pt x="221" y="172"/>
                </a:cubicBezTo>
                <a:cubicBezTo>
                  <a:pt x="228" y="162"/>
                  <a:pt x="233" y="149"/>
                  <a:pt x="237" y="135"/>
                </a:cubicBezTo>
                <a:cubicBezTo>
                  <a:pt x="237" y="132"/>
                  <a:pt x="240" y="131"/>
                  <a:pt x="246" y="131"/>
                </a:cubicBezTo>
                <a:cubicBezTo>
                  <a:pt x="252" y="131"/>
                  <a:pt x="255" y="132"/>
                  <a:pt x="255" y="135"/>
                </a:cubicBezTo>
                <a:cubicBezTo>
                  <a:pt x="255" y="135"/>
                  <a:pt x="254" y="137"/>
                  <a:pt x="253" y="142"/>
                </a:cubicBezTo>
                <a:cubicBezTo>
                  <a:pt x="250" y="150"/>
                  <a:pt x="247" y="160"/>
                  <a:pt x="243" y="169"/>
                </a:cubicBezTo>
                <a:cubicBezTo>
                  <a:pt x="239" y="177"/>
                  <a:pt x="232" y="185"/>
                  <a:pt x="222" y="194"/>
                </a:cubicBezTo>
                <a:cubicBezTo>
                  <a:pt x="212" y="202"/>
                  <a:pt x="201" y="206"/>
                  <a:pt x="190" y="206"/>
                </a:cubicBezTo>
                <a:cubicBezTo>
                  <a:pt x="176" y="206"/>
                  <a:pt x="165" y="202"/>
                  <a:pt x="159" y="194"/>
                </a:cubicBezTo>
                <a:cubicBezTo>
                  <a:pt x="153" y="186"/>
                  <a:pt x="149" y="177"/>
                  <a:pt x="149" y="169"/>
                </a:cubicBezTo>
                <a:cubicBezTo>
                  <a:pt x="149" y="163"/>
                  <a:pt x="155" y="144"/>
                  <a:pt x="166" y="113"/>
                </a:cubicBezTo>
                <a:cubicBezTo>
                  <a:pt x="177" y="83"/>
                  <a:pt x="182" y="60"/>
                  <a:pt x="182" y="44"/>
                </a:cubicBezTo>
                <a:cubicBezTo>
                  <a:pt x="182" y="26"/>
                  <a:pt x="176" y="17"/>
                  <a:pt x="163" y="17"/>
                </a:cubicBezTo>
                <a:lnTo>
                  <a:pt x="160" y="17"/>
                </a:lnTo>
                <a:cubicBezTo>
                  <a:pt x="134" y="17"/>
                  <a:pt x="112" y="33"/>
                  <a:pt x="94" y="63"/>
                </a:cubicBezTo>
                <a:lnTo>
                  <a:pt x="91" y="69"/>
                </a:lnTo>
                <a:lnTo>
                  <a:pt x="76" y="129"/>
                </a:lnTo>
                <a:cubicBezTo>
                  <a:pt x="66" y="170"/>
                  <a:pt x="61" y="191"/>
                  <a:pt x="59" y="194"/>
                </a:cubicBezTo>
                <a:cubicBezTo>
                  <a:pt x="55" y="203"/>
                  <a:pt x="49" y="207"/>
                  <a:pt x="40" y="207"/>
                </a:cubicBezTo>
                <a:cubicBezTo>
                  <a:pt x="36" y="207"/>
                  <a:pt x="32" y="206"/>
                  <a:pt x="30" y="204"/>
                </a:cubicBezTo>
                <a:cubicBezTo>
                  <a:pt x="28" y="202"/>
                  <a:pt x="26" y="200"/>
                  <a:pt x="25" y="198"/>
                </a:cubicBezTo>
                <a:cubicBezTo>
                  <a:pt x="24" y="197"/>
                  <a:pt x="24" y="195"/>
                  <a:pt x="24" y="194"/>
                </a:cubicBezTo>
                <a:cubicBezTo>
                  <a:pt x="24" y="190"/>
                  <a:pt x="30" y="165"/>
                  <a:pt x="41" y="119"/>
                </a:cubicBezTo>
                <a:cubicBezTo>
                  <a:pt x="53" y="74"/>
                  <a:pt x="59" y="49"/>
                  <a:pt x="60" y="45"/>
                </a:cubicBezTo>
                <a:cubicBezTo>
                  <a:pt x="60" y="44"/>
                  <a:pt x="60" y="40"/>
                  <a:pt x="60" y="35"/>
                </a:cubicBezTo>
                <a:cubicBezTo>
                  <a:pt x="60" y="23"/>
                  <a:pt x="56" y="17"/>
                  <a:pt x="49" y="17"/>
                </a:cubicBezTo>
                <a:cubicBezTo>
                  <a:pt x="38" y="17"/>
                  <a:pt x="28" y="32"/>
                  <a:pt x="21" y="62"/>
                </a:cubicBezTo>
                <a:cubicBezTo>
                  <a:pt x="19" y="68"/>
                  <a:pt x="18" y="71"/>
                  <a:pt x="18" y="72"/>
                </a:cubicBezTo>
                <a:cubicBezTo>
                  <a:pt x="17" y="74"/>
                  <a:pt x="14" y="75"/>
                  <a:pt x="9" y="75"/>
                </a:cubicBezTo>
                <a:lnTo>
                  <a:pt x="3" y="75"/>
                </a:lnTo>
                <a:cubicBezTo>
                  <a:pt x="1" y="73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3495960" y="4411800"/>
            <a:ext cx="144720" cy="14040"/>
          </a:xfrm>
          <a:custGeom>
            <a:avLst/>
            <a:gdLst/>
            <a:ahLst/>
            <a:rect l="0" t="0" r="r" b="b"/>
            <a:pathLst>
              <a:path w="402" h="39">
                <a:moveTo>
                  <a:pt x="0" y="39"/>
                </a:moveTo>
                <a:lnTo>
                  <a:pt x="402" y="39"/>
                </a:lnTo>
                <a:lnTo>
                  <a:pt x="402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3719520" y="4303080"/>
            <a:ext cx="218160" cy="231480"/>
          </a:xfrm>
          <a:custGeom>
            <a:avLst/>
            <a:gdLst/>
            <a:ahLst/>
            <a:rect l="0" t="0" r="r" b="b"/>
            <a:pathLst>
              <a:path w="606" h="643">
                <a:moveTo>
                  <a:pt x="3" y="1"/>
                </a:moveTo>
                <a:cubicBezTo>
                  <a:pt x="4" y="0"/>
                  <a:pt x="96" y="0"/>
                  <a:pt x="279" y="0"/>
                </a:cubicBezTo>
                <a:lnTo>
                  <a:pt x="551" y="0"/>
                </a:lnTo>
                <a:lnTo>
                  <a:pt x="577" y="71"/>
                </a:lnTo>
                <a:cubicBezTo>
                  <a:pt x="582" y="84"/>
                  <a:pt x="586" y="97"/>
                  <a:pt x="591" y="110"/>
                </a:cubicBezTo>
                <a:cubicBezTo>
                  <a:pt x="596" y="123"/>
                  <a:pt x="599" y="132"/>
                  <a:pt x="602" y="139"/>
                </a:cubicBezTo>
                <a:cubicBezTo>
                  <a:pt x="605" y="146"/>
                  <a:pt x="606" y="150"/>
                  <a:pt x="606" y="150"/>
                </a:cubicBezTo>
                <a:lnTo>
                  <a:pt x="593" y="150"/>
                </a:lnTo>
                <a:lnTo>
                  <a:pt x="580" y="150"/>
                </a:lnTo>
                <a:cubicBezTo>
                  <a:pt x="570" y="123"/>
                  <a:pt x="555" y="101"/>
                  <a:pt x="533" y="83"/>
                </a:cubicBezTo>
                <a:cubicBezTo>
                  <a:pt x="512" y="65"/>
                  <a:pt x="489" y="52"/>
                  <a:pt x="463" y="44"/>
                </a:cubicBezTo>
                <a:cubicBezTo>
                  <a:pt x="441" y="36"/>
                  <a:pt x="415" y="31"/>
                  <a:pt x="385" y="29"/>
                </a:cubicBezTo>
                <a:cubicBezTo>
                  <a:pt x="356" y="27"/>
                  <a:pt x="309" y="26"/>
                  <a:pt x="244" y="26"/>
                </a:cubicBezTo>
                <a:lnTo>
                  <a:pt x="169" y="26"/>
                </a:lnTo>
                <a:cubicBezTo>
                  <a:pt x="110" y="26"/>
                  <a:pt x="81" y="26"/>
                  <a:pt x="81" y="26"/>
                </a:cubicBezTo>
                <a:cubicBezTo>
                  <a:pt x="83" y="28"/>
                  <a:pt x="118" y="76"/>
                  <a:pt x="187" y="171"/>
                </a:cubicBezTo>
                <a:cubicBezTo>
                  <a:pt x="257" y="266"/>
                  <a:pt x="292" y="314"/>
                  <a:pt x="293" y="315"/>
                </a:cubicBezTo>
                <a:cubicBezTo>
                  <a:pt x="295" y="319"/>
                  <a:pt x="296" y="322"/>
                  <a:pt x="294" y="325"/>
                </a:cubicBezTo>
                <a:lnTo>
                  <a:pt x="279" y="343"/>
                </a:lnTo>
                <a:cubicBezTo>
                  <a:pt x="269" y="355"/>
                  <a:pt x="253" y="372"/>
                  <a:pt x="233" y="395"/>
                </a:cubicBezTo>
                <a:cubicBezTo>
                  <a:pt x="214" y="418"/>
                  <a:pt x="194" y="441"/>
                  <a:pt x="176" y="464"/>
                </a:cubicBezTo>
                <a:lnTo>
                  <a:pt x="59" y="602"/>
                </a:lnTo>
                <a:cubicBezTo>
                  <a:pt x="59" y="603"/>
                  <a:pt x="105" y="603"/>
                  <a:pt x="196" y="603"/>
                </a:cubicBezTo>
                <a:cubicBezTo>
                  <a:pt x="207" y="603"/>
                  <a:pt x="223" y="603"/>
                  <a:pt x="244" y="603"/>
                </a:cubicBezTo>
                <a:cubicBezTo>
                  <a:pt x="265" y="603"/>
                  <a:pt x="280" y="603"/>
                  <a:pt x="290" y="604"/>
                </a:cubicBezTo>
                <a:cubicBezTo>
                  <a:pt x="364" y="604"/>
                  <a:pt x="422" y="598"/>
                  <a:pt x="464" y="586"/>
                </a:cubicBezTo>
                <a:cubicBezTo>
                  <a:pt x="506" y="575"/>
                  <a:pt x="540" y="549"/>
                  <a:pt x="565" y="509"/>
                </a:cubicBezTo>
                <a:cubicBezTo>
                  <a:pt x="570" y="502"/>
                  <a:pt x="575" y="492"/>
                  <a:pt x="580" y="477"/>
                </a:cubicBezTo>
                <a:lnTo>
                  <a:pt x="606" y="477"/>
                </a:lnTo>
                <a:lnTo>
                  <a:pt x="551" y="642"/>
                </a:lnTo>
                <a:lnTo>
                  <a:pt x="279" y="643"/>
                </a:lnTo>
                <a:cubicBezTo>
                  <a:pt x="96" y="643"/>
                  <a:pt x="5" y="642"/>
                  <a:pt x="4" y="641"/>
                </a:cubicBezTo>
                <a:cubicBezTo>
                  <a:pt x="1" y="641"/>
                  <a:pt x="0" y="639"/>
                  <a:pt x="0" y="636"/>
                </a:cubicBezTo>
                <a:cubicBezTo>
                  <a:pt x="0" y="633"/>
                  <a:pt x="13" y="617"/>
                  <a:pt x="40" y="586"/>
                </a:cubicBezTo>
                <a:cubicBezTo>
                  <a:pt x="69" y="551"/>
                  <a:pt x="96" y="518"/>
                  <a:pt x="121" y="488"/>
                </a:cubicBezTo>
                <a:lnTo>
                  <a:pt x="239" y="349"/>
                </a:lnTo>
                <a:cubicBezTo>
                  <a:pt x="239" y="349"/>
                  <a:pt x="199" y="294"/>
                  <a:pt x="119" y="185"/>
                </a:cubicBezTo>
                <a:lnTo>
                  <a:pt x="0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3961440" y="4294080"/>
            <a:ext cx="91800" cy="74160"/>
          </a:xfrm>
          <a:custGeom>
            <a:avLst/>
            <a:gdLst/>
            <a:ahLst/>
            <a:rect l="0" t="0" r="r" b="b"/>
            <a:pathLst>
              <a:path w="255" h="206">
                <a:moveTo>
                  <a:pt x="0" y="71"/>
                </a:moveTo>
                <a:cubicBezTo>
                  <a:pt x="0" y="69"/>
                  <a:pt x="1" y="67"/>
                  <a:pt x="3" y="63"/>
                </a:cubicBezTo>
                <a:cubicBezTo>
                  <a:pt x="3" y="60"/>
                  <a:pt x="5" y="54"/>
                  <a:pt x="8" y="45"/>
                </a:cubicBezTo>
                <a:cubicBezTo>
                  <a:pt x="11" y="37"/>
                  <a:pt x="14" y="30"/>
                  <a:pt x="17" y="24"/>
                </a:cubicBezTo>
                <a:cubicBezTo>
                  <a:pt x="20" y="18"/>
                  <a:pt x="25" y="13"/>
                  <a:pt x="32" y="7"/>
                </a:cubicBezTo>
                <a:cubicBezTo>
                  <a:pt x="39" y="2"/>
                  <a:pt x="46" y="-1"/>
                  <a:pt x="53" y="0"/>
                </a:cubicBezTo>
                <a:cubicBezTo>
                  <a:pt x="64" y="0"/>
                  <a:pt x="73" y="2"/>
                  <a:pt x="80" y="8"/>
                </a:cubicBezTo>
                <a:cubicBezTo>
                  <a:pt x="87" y="13"/>
                  <a:pt x="92" y="18"/>
                  <a:pt x="94" y="23"/>
                </a:cubicBezTo>
                <a:cubicBezTo>
                  <a:pt x="96" y="28"/>
                  <a:pt x="96" y="31"/>
                  <a:pt x="96" y="33"/>
                </a:cubicBezTo>
                <a:lnTo>
                  <a:pt x="97" y="34"/>
                </a:lnTo>
                <a:lnTo>
                  <a:pt x="102" y="29"/>
                </a:lnTo>
                <a:cubicBezTo>
                  <a:pt x="120" y="9"/>
                  <a:pt x="141" y="0"/>
                  <a:pt x="165" y="0"/>
                </a:cubicBezTo>
                <a:cubicBezTo>
                  <a:pt x="181" y="0"/>
                  <a:pt x="194" y="4"/>
                  <a:pt x="204" y="12"/>
                </a:cubicBezTo>
                <a:cubicBezTo>
                  <a:pt x="214" y="20"/>
                  <a:pt x="220" y="32"/>
                  <a:pt x="220" y="48"/>
                </a:cubicBezTo>
                <a:cubicBezTo>
                  <a:pt x="220" y="63"/>
                  <a:pt x="214" y="88"/>
                  <a:pt x="203" y="120"/>
                </a:cubicBezTo>
                <a:cubicBezTo>
                  <a:pt x="191" y="152"/>
                  <a:pt x="185" y="171"/>
                  <a:pt x="185" y="178"/>
                </a:cubicBezTo>
                <a:cubicBezTo>
                  <a:pt x="185" y="185"/>
                  <a:pt x="188" y="189"/>
                  <a:pt x="193" y="189"/>
                </a:cubicBezTo>
                <a:cubicBezTo>
                  <a:pt x="195" y="189"/>
                  <a:pt x="196" y="189"/>
                  <a:pt x="197" y="189"/>
                </a:cubicBezTo>
                <a:cubicBezTo>
                  <a:pt x="206" y="187"/>
                  <a:pt x="214" y="182"/>
                  <a:pt x="221" y="172"/>
                </a:cubicBezTo>
                <a:cubicBezTo>
                  <a:pt x="228" y="162"/>
                  <a:pt x="233" y="150"/>
                  <a:pt x="237" y="135"/>
                </a:cubicBezTo>
                <a:cubicBezTo>
                  <a:pt x="237" y="133"/>
                  <a:pt x="240" y="132"/>
                  <a:pt x="246" y="132"/>
                </a:cubicBezTo>
                <a:cubicBezTo>
                  <a:pt x="252" y="132"/>
                  <a:pt x="255" y="133"/>
                  <a:pt x="255" y="135"/>
                </a:cubicBezTo>
                <a:cubicBezTo>
                  <a:pt x="255" y="136"/>
                  <a:pt x="254" y="138"/>
                  <a:pt x="253" y="142"/>
                </a:cubicBezTo>
                <a:cubicBezTo>
                  <a:pt x="251" y="151"/>
                  <a:pt x="247" y="160"/>
                  <a:pt x="243" y="168"/>
                </a:cubicBezTo>
                <a:cubicBezTo>
                  <a:pt x="239" y="176"/>
                  <a:pt x="232" y="185"/>
                  <a:pt x="222" y="193"/>
                </a:cubicBezTo>
                <a:cubicBezTo>
                  <a:pt x="212" y="202"/>
                  <a:pt x="202" y="206"/>
                  <a:pt x="191" y="206"/>
                </a:cubicBezTo>
                <a:cubicBezTo>
                  <a:pt x="177" y="206"/>
                  <a:pt x="166" y="202"/>
                  <a:pt x="160" y="193"/>
                </a:cubicBezTo>
                <a:cubicBezTo>
                  <a:pt x="154" y="185"/>
                  <a:pt x="150" y="177"/>
                  <a:pt x="150" y="168"/>
                </a:cubicBezTo>
                <a:cubicBezTo>
                  <a:pt x="150" y="162"/>
                  <a:pt x="156" y="144"/>
                  <a:pt x="167" y="114"/>
                </a:cubicBezTo>
                <a:cubicBezTo>
                  <a:pt x="178" y="83"/>
                  <a:pt x="183" y="59"/>
                  <a:pt x="184" y="44"/>
                </a:cubicBezTo>
                <a:cubicBezTo>
                  <a:pt x="184" y="26"/>
                  <a:pt x="177" y="17"/>
                  <a:pt x="164" y="17"/>
                </a:cubicBezTo>
                <a:lnTo>
                  <a:pt x="161" y="17"/>
                </a:lnTo>
                <a:cubicBezTo>
                  <a:pt x="135" y="17"/>
                  <a:pt x="113" y="32"/>
                  <a:pt x="96" y="63"/>
                </a:cubicBezTo>
                <a:lnTo>
                  <a:pt x="92" y="69"/>
                </a:lnTo>
                <a:lnTo>
                  <a:pt x="77" y="130"/>
                </a:lnTo>
                <a:cubicBezTo>
                  <a:pt x="67" y="170"/>
                  <a:pt x="62" y="191"/>
                  <a:pt x="60" y="194"/>
                </a:cubicBezTo>
                <a:cubicBezTo>
                  <a:pt x="56" y="202"/>
                  <a:pt x="50" y="206"/>
                  <a:pt x="41" y="206"/>
                </a:cubicBezTo>
                <a:cubicBezTo>
                  <a:pt x="37" y="206"/>
                  <a:pt x="34" y="205"/>
                  <a:pt x="31" y="203"/>
                </a:cubicBezTo>
                <a:cubicBezTo>
                  <a:pt x="29" y="202"/>
                  <a:pt x="27" y="200"/>
                  <a:pt x="26" y="198"/>
                </a:cubicBezTo>
                <a:cubicBezTo>
                  <a:pt x="25" y="196"/>
                  <a:pt x="25" y="195"/>
                  <a:pt x="25" y="193"/>
                </a:cubicBezTo>
                <a:cubicBezTo>
                  <a:pt x="25" y="189"/>
                  <a:pt x="31" y="165"/>
                  <a:pt x="42" y="119"/>
                </a:cubicBezTo>
                <a:cubicBezTo>
                  <a:pt x="54" y="74"/>
                  <a:pt x="60" y="48"/>
                  <a:pt x="61" y="45"/>
                </a:cubicBezTo>
                <a:cubicBezTo>
                  <a:pt x="61" y="43"/>
                  <a:pt x="61" y="40"/>
                  <a:pt x="61" y="34"/>
                </a:cubicBezTo>
                <a:cubicBezTo>
                  <a:pt x="61" y="22"/>
                  <a:pt x="57" y="16"/>
                  <a:pt x="50" y="16"/>
                </a:cubicBezTo>
                <a:cubicBezTo>
                  <a:pt x="39" y="16"/>
                  <a:pt x="29" y="32"/>
                  <a:pt x="22" y="62"/>
                </a:cubicBezTo>
                <a:cubicBezTo>
                  <a:pt x="20" y="69"/>
                  <a:pt x="19" y="72"/>
                  <a:pt x="19" y="72"/>
                </a:cubicBezTo>
                <a:cubicBezTo>
                  <a:pt x="18" y="74"/>
                  <a:pt x="15" y="75"/>
                  <a:pt x="10" y="75"/>
                </a:cubicBezTo>
                <a:lnTo>
                  <a:pt x="4" y="75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3961440" y="4434480"/>
            <a:ext cx="46440" cy="109800"/>
          </a:xfrm>
          <a:custGeom>
            <a:avLst/>
            <a:gdLst/>
            <a:ahLst/>
            <a:rect l="0" t="0" r="r" b="b"/>
            <a:pathLst>
              <a:path w="129" h="305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3" y="0"/>
                </a:cubicBezTo>
                <a:cubicBezTo>
                  <a:pt x="108" y="0"/>
                  <a:pt x="114" y="1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7" y="43"/>
                  <a:pt x="100" y="46"/>
                  <a:pt x="93" y="47"/>
                </a:cubicBezTo>
                <a:cubicBezTo>
                  <a:pt x="89" y="47"/>
                  <a:pt x="84" y="45"/>
                  <a:pt x="80" y="42"/>
                </a:cubicBezTo>
                <a:cubicBezTo>
                  <a:pt x="77" y="39"/>
                  <a:pt x="74" y="34"/>
                  <a:pt x="74" y="27"/>
                </a:cubicBezTo>
                <a:moveTo>
                  <a:pt x="0" y="169"/>
                </a:moveTo>
                <a:cubicBezTo>
                  <a:pt x="0" y="167"/>
                  <a:pt x="2" y="162"/>
                  <a:pt x="4" y="155"/>
                </a:cubicBezTo>
                <a:cubicBezTo>
                  <a:pt x="7" y="148"/>
                  <a:pt x="11" y="140"/>
                  <a:pt x="15" y="132"/>
                </a:cubicBezTo>
                <a:cubicBezTo>
                  <a:pt x="20" y="124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4" y="102"/>
                  <a:pt x="92" y="109"/>
                </a:cubicBezTo>
                <a:cubicBezTo>
                  <a:pt x="100" y="116"/>
                  <a:pt x="104" y="126"/>
                  <a:pt x="104" y="137"/>
                </a:cubicBezTo>
                <a:cubicBezTo>
                  <a:pt x="104" y="143"/>
                  <a:pt x="102" y="151"/>
                  <a:pt x="98" y="163"/>
                </a:cubicBezTo>
                <a:cubicBezTo>
                  <a:pt x="93" y="175"/>
                  <a:pt x="87" y="191"/>
                  <a:pt x="80" y="210"/>
                </a:cubicBezTo>
                <a:cubicBezTo>
                  <a:pt x="72" y="230"/>
                  <a:pt x="65" y="248"/>
                  <a:pt x="61" y="262"/>
                </a:cubicBezTo>
                <a:cubicBezTo>
                  <a:pt x="59" y="268"/>
                  <a:pt x="58" y="273"/>
                  <a:pt x="58" y="276"/>
                </a:cubicBezTo>
                <a:cubicBezTo>
                  <a:pt x="58" y="284"/>
                  <a:pt x="61" y="288"/>
                  <a:pt x="66" y="288"/>
                </a:cubicBezTo>
                <a:cubicBezTo>
                  <a:pt x="69" y="288"/>
                  <a:pt x="72" y="287"/>
                  <a:pt x="75" y="286"/>
                </a:cubicBezTo>
                <a:cubicBezTo>
                  <a:pt x="78" y="285"/>
                  <a:pt x="81" y="283"/>
                  <a:pt x="85" y="280"/>
                </a:cubicBezTo>
                <a:cubicBezTo>
                  <a:pt x="89" y="277"/>
                  <a:pt x="93" y="271"/>
                  <a:pt x="97" y="264"/>
                </a:cubicBezTo>
                <a:cubicBezTo>
                  <a:pt x="101" y="257"/>
                  <a:pt x="105" y="248"/>
                  <a:pt x="110" y="237"/>
                </a:cubicBezTo>
                <a:cubicBezTo>
                  <a:pt x="111" y="234"/>
                  <a:pt x="111" y="231"/>
                  <a:pt x="112" y="231"/>
                </a:cubicBezTo>
                <a:cubicBezTo>
                  <a:pt x="112" y="230"/>
                  <a:pt x="115" y="230"/>
                  <a:pt x="120" y="230"/>
                </a:cubicBezTo>
                <a:cubicBezTo>
                  <a:pt x="126" y="230"/>
                  <a:pt x="129" y="231"/>
                  <a:pt x="129" y="235"/>
                </a:cubicBezTo>
                <a:cubicBezTo>
                  <a:pt x="129" y="237"/>
                  <a:pt x="127" y="242"/>
                  <a:pt x="125" y="249"/>
                </a:cubicBezTo>
                <a:cubicBezTo>
                  <a:pt x="122" y="256"/>
                  <a:pt x="118" y="263"/>
                  <a:pt x="113" y="272"/>
                </a:cubicBezTo>
                <a:cubicBezTo>
                  <a:pt x="107" y="280"/>
                  <a:pt x="101" y="288"/>
                  <a:pt x="92" y="294"/>
                </a:cubicBezTo>
                <a:cubicBezTo>
                  <a:pt x="83" y="302"/>
                  <a:pt x="74" y="305"/>
                  <a:pt x="64" y="305"/>
                </a:cubicBezTo>
                <a:cubicBezTo>
                  <a:pt x="54" y="305"/>
                  <a:pt x="45" y="302"/>
                  <a:pt x="37" y="295"/>
                </a:cubicBezTo>
                <a:cubicBezTo>
                  <a:pt x="29" y="289"/>
                  <a:pt x="25" y="279"/>
                  <a:pt x="24" y="266"/>
                </a:cubicBezTo>
                <a:cubicBezTo>
                  <a:pt x="24" y="261"/>
                  <a:pt x="25" y="256"/>
                  <a:pt x="26" y="251"/>
                </a:cubicBezTo>
                <a:cubicBezTo>
                  <a:pt x="28" y="247"/>
                  <a:pt x="35" y="230"/>
                  <a:pt x="46" y="200"/>
                </a:cubicBezTo>
                <a:cubicBezTo>
                  <a:pt x="57" y="169"/>
                  <a:pt x="64" y="151"/>
                  <a:pt x="66" y="145"/>
                </a:cubicBezTo>
                <a:cubicBezTo>
                  <a:pt x="68" y="139"/>
                  <a:pt x="69" y="133"/>
                  <a:pt x="69" y="127"/>
                </a:cubicBezTo>
                <a:cubicBezTo>
                  <a:pt x="69" y="120"/>
                  <a:pt x="67" y="116"/>
                  <a:pt x="61" y="116"/>
                </a:cubicBezTo>
                <a:cubicBezTo>
                  <a:pt x="51" y="116"/>
                  <a:pt x="43" y="121"/>
                  <a:pt x="36" y="131"/>
                </a:cubicBezTo>
                <a:cubicBezTo>
                  <a:pt x="28" y="141"/>
                  <a:pt x="22" y="154"/>
                  <a:pt x="18" y="169"/>
                </a:cubicBezTo>
                <a:cubicBezTo>
                  <a:pt x="18" y="169"/>
                  <a:pt x="18" y="170"/>
                  <a:pt x="17" y="171"/>
                </a:cubicBezTo>
                <a:lnTo>
                  <a:pt x="17" y="172"/>
                </a:lnTo>
                <a:cubicBezTo>
                  <a:pt x="17" y="172"/>
                  <a:pt x="17" y="173"/>
                  <a:pt x="16" y="173"/>
                </a:cubicBezTo>
                <a:cubicBezTo>
                  <a:pt x="15" y="173"/>
                  <a:pt x="15" y="173"/>
                  <a:pt x="15" y="173"/>
                </a:cubicBezTo>
                <a:cubicBezTo>
                  <a:pt x="14" y="173"/>
                  <a:pt x="14" y="173"/>
                  <a:pt x="13" y="173"/>
                </a:cubicBez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1"/>
                  <a:pt x="0" y="170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4023720" y="4482360"/>
            <a:ext cx="109080" cy="38520"/>
          </a:xfrm>
          <a:custGeom>
            <a:avLst/>
            <a:gdLst/>
            <a:ahLst/>
            <a:rect l="0" t="0" r="r" b="b"/>
            <a:pathLst>
              <a:path w="303" h="107">
                <a:moveTo>
                  <a:pt x="0" y="10"/>
                </a:moveTo>
                <a:cubicBezTo>
                  <a:pt x="0" y="6"/>
                  <a:pt x="2" y="2"/>
                  <a:pt x="6" y="0"/>
                </a:cubicBezTo>
                <a:lnTo>
                  <a:pt x="296" y="0"/>
                </a:lnTo>
                <a:cubicBezTo>
                  <a:pt x="300" y="2"/>
                  <a:pt x="303" y="6"/>
                  <a:pt x="303" y="10"/>
                </a:cubicBezTo>
                <a:cubicBezTo>
                  <a:pt x="303" y="13"/>
                  <a:pt x="301" y="16"/>
                  <a:pt x="296" y="19"/>
                </a:cubicBezTo>
                <a:lnTo>
                  <a:pt x="152" y="19"/>
                </a:lnTo>
                <a:lnTo>
                  <a:pt x="7" y="19"/>
                </a:lnTo>
                <a:cubicBezTo>
                  <a:pt x="2" y="18"/>
                  <a:pt x="0" y="15"/>
                  <a:pt x="0" y="10"/>
                </a:cubicBezTo>
                <a:moveTo>
                  <a:pt x="0" y="98"/>
                </a:moveTo>
                <a:cubicBezTo>
                  <a:pt x="0" y="93"/>
                  <a:pt x="2" y="90"/>
                  <a:pt x="7" y="89"/>
                </a:cubicBezTo>
                <a:lnTo>
                  <a:pt x="296" y="89"/>
                </a:lnTo>
                <a:cubicBezTo>
                  <a:pt x="301" y="92"/>
                  <a:pt x="303" y="95"/>
                  <a:pt x="303" y="98"/>
                </a:cubicBezTo>
                <a:cubicBezTo>
                  <a:pt x="303" y="102"/>
                  <a:pt x="300" y="105"/>
                  <a:pt x="296" y="107"/>
                </a:cubicBezTo>
                <a:lnTo>
                  <a:pt x="6" y="107"/>
                </a:lnTo>
                <a:cubicBezTo>
                  <a:pt x="2" y="105"/>
                  <a:pt x="0" y="102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4155120" y="443340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2"/>
                </a:lnTo>
                <a:cubicBezTo>
                  <a:pt x="49" y="44"/>
                  <a:pt x="43" y="45"/>
                  <a:pt x="35" y="47"/>
                </a:cubicBezTo>
                <a:cubicBezTo>
                  <a:pt x="27" y="48"/>
                  <a:pt x="18" y="50"/>
                  <a:pt x="8" y="50"/>
                </a:cubicBezTo>
                <a:lnTo>
                  <a:pt x="0" y="50"/>
                </a:lnTo>
                <a:lnTo>
                  <a:pt x="0" y="29"/>
                </a:lnTo>
                <a:lnTo>
                  <a:pt x="8" y="29"/>
                </a:lnTo>
                <a:cubicBezTo>
                  <a:pt x="23" y="29"/>
                  <a:pt x="36" y="26"/>
                  <a:pt x="48" y="22"/>
                </a:cubicBezTo>
                <a:cubicBezTo>
                  <a:pt x="60" y="19"/>
                  <a:pt x="68" y="15"/>
                  <a:pt x="73" y="12"/>
                </a:cubicBezTo>
                <a:cubicBezTo>
                  <a:pt x="78" y="8"/>
                  <a:pt x="83" y="5"/>
                  <a:pt x="87" y="2"/>
                </a:cubicBezTo>
                <a:cubicBezTo>
                  <a:pt x="88" y="1"/>
                  <a:pt x="89" y="0"/>
                  <a:pt x="92" y="0"/>
                </a:cubicBezTo>
                <a:cubicBezTo>
                  <a:pt x="95" y="0"/>
                  <a:pt x="98" y="1"/>
                  <a:pt x="100" y="3"/>
                </a:cubicBezTo>
                <a:lnTo>
                  <a:pt x="100" y="139"/>
                </a:lnTo>
                <a:lnTo>
                  <a:pt x="101" y="276"/>
                </a:lnTo>
                <a:cubicBezTo>
                  <a:pt x="103" y="278"/>
                  <a:pt x="104" y="279"/>
                  <a:pt x="106" y="280"/>
                </a:cubicBezTo>
                <a:cubicBezTo>
                  <a:pt x="108" y="280"/>
                  <a:pt x="111" y="281"/>
                  <a:pt x="117" y="282"/>
                </a:cubicBezTo>
                <a:cubicBezTo>
                  <a:pt x="123" y="282"/>
                  <a:pt x="132" y="283"/>
                  <a:pt x="145" y="283"/>
                </a:cubicBezTo>
                <a:lnTo>
                  <a:pt x="157" y="283"/>
                </a:lnTo>
                <a:lnTo>
                  <a:pt x="157" y="303"/>
                </a:lnTo>
                <a:lnTo>
                  <a:pt x="152" y="303"/>
                </a:lnTo>
                <a:cubicBezTo>
                  <a:pt x="145" y="302"/>
                  <a:pt x="121" y="302"/>
                  <a:pt x="79" y="302"/>
                </a:cubicBezTo>
                <a:cubicBezTo>
                  <a:pt x="38" y="302"/>
                  <a:pt x="14" y="302"/>
                  <a:pt x="7" y="303"/>
                </a:cubicBezTo>
                <a:lnTo>
                  <a:pt x="2" y="303"/>
                </a:lnTo>
                <a:lnTo>
                  <a:pt x="2" y="283"/>
                </a:lnTo>
                <a:lnTo>
                  <a:pt x="14" y="283"/>
                </a:lnTo>
                <a:cubicBezTo>
                  <a:pt x="20" y="283"/>
                  <a:pt x="26" y="283"/>
                  <a:pt x="31" y="283"/>
                </a:cubicBezTo>
                <a:cubicBezTo>
                  <a:pt x="36" y="283"/>
                  <a:pt x="40" y="282"/>
                  <a:pt x="42" y="282"/>
                </a:cubicBezTo>
                <a:cubicBezTo>
                  <a:pt x="45" y="282"/>
                  <a:pt x="48" y="281"/>
                  <a:pt x="50" y="281"/>
                </a:cubicBezTo>
                <a:cubicBezTo>
                  <a:pt x="52" y="280"/>
                  <a:pt x="53" y="280"/>
                  <a:pt x="53" y="280"/>
                </a:cubicBezTo>
                <a:cubicBezTo>
                  <a:pt x="54" y="280"/>
                  <a:pt x="55" y="279"/>
                  <a:pt x="56" y="278"/>
                </a:cubicBezTo>
                <a:cubicBezTo>
                  <a:pt x="58" y="276"/>
                  <a:pt x="58" y="275"/>
                  <a:pt x="59" y="276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4256280" y="4303080"/>
            <a:ext cx="55800" cy="231480"/>
          </a:xfrm>
          <a:custGeom>
            <a:avLst/>
            <a:gdLst/>
            <a:ahLst/>
            <a:rect l="0" t="0" r="r" b="b"/>
            <a:pathLst>
              <a:path w="155" h="643">
                <a:moveTo>
                  <a:pt x="0" y="321"/>
                </a:moveTo>
                <a:cubicBezTo>
                  <a:pt x="0" y="291"/>
                  <a:pt x="3" y="263"/>
                  <a:pt x="7" y="237"/>
                </a:cubicBezTo>
                <a:cubicBezTo>
                  <a:pt x="11" y="210"/>
                  <a:pt x="16" y="187"/>
                  <a:pt x="22" y="168"/>
                </a:cubicBezTo>
                <a:cubicBezTo>
                  <a:pt x="27" y="149"/>
                  <a:pt x="36" y="130"/>
                  <a:pt x="46" y="112"/>
                </a:cubicBezTo>
                <a:cubicBezTo>
                  <a:pt x="57" y="93"/>
                  <a:pt x="65" y="79"/>
                  <a:pt x="71" y="69"/>
                </a:cubicBezTo>
                <a:cubicBezTo>
                  <a:pt x="77" y="58"/>
                  <a:pt x="86" y="47"/>
                  <a:pt x="98" y="35"/>
                </a:cubicBezTo>
                <a:cubicBezTo>
                  <a:pt x="110" y="23"/>
                  <a:pt x="117" y="16"/>
                  <a:pt x="119" y="13"/>
                </a:cubicBezTo>
                <a:cubicBezTo>
                  <a:pt x="121" y="11"/>
                  <a:pt x="126" y="6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2"/>
                  <a:pt x="144" y="19"/>
                </a:cubicBezTo>
                <a:cubicBezTo>
                  <a:pt x="137" y="27"/>
                  <a:pt x="128" y="38"/>
                  <a:pt x="118" y="53"/>
                </a:cubicBezTo>
                <a:cubicBezTo>
                  <a:pt x="107" y="68"/>
                  <a:pt x="97" y="87"/>
                  <a:pt x="86" y="108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2" y="234"/>
                  <a:pt x="48" y="276"/>
                  <a:pt x="48" y="321"/>
                </a:cubicBezTo>
                <a:cubicBezTo>
                  <a:pt x="48" y="366"/>
                  <a:pt x="52" y="407"/>
                  <a:pt x="59" y="444"/>
                </a:cubicBezTo>
                <a:cubicBezTo>
                  <a:pt x="66" y="481"/>
                  <a:pt x="75" y="511"/>
                  <a:pt x="85" y="533"/>
                </a:cubicBezTo>
                <a:cubicBezTo>
                  <a:pt x="96" y="557"/>
                  <a:pt x="106" y="575"/>
                  <a:pt x="117" y="589"/>
                </a:cubicBezTo>
                <a:cubicBezTo>
                  <a:pt x="128" y="604"/>
                  <a:pt x="137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1"/>
                  <a:pt x="152" y="643"/>
                  <a:pt x="145" y="643"/>
                </a:cubicBezTo>
                <a:lnTo>
                  <a:pt x="143" y="643"/>
                </a:lnTo>
                <a:lnTo>
                  <a:pt x="135" y="643"/>
                </a:lnTo>
                <a:lnTo>
                  <a:pt x="117" y="627"/>
                </a:lnTo>
                <a:cubicBezTo>
                  <a:pt x="77" y="591"/>
                  <a:pt x="47" y="545"/>
                  <a:pt x="28" y="490"/>
                </a:cubicBezTo>
                <a:cubicBezTo>
                  <a:pt x="10" y="436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4329360" y="4374360"/>
            <a:ext cx="110160" cy="149760"/>
          </a:xfrm>
          <a:custGeom>
            <a:avLst/>
            <a:gdLst/>
            <a:ahLst/>
            <a:rect l="0" t="0" r="r" b="b"/>
            <a:pathLst>
              <a:path w="306" h="416">
                <a:moveTo>
                  <a:pt x="0" y="100"/>
                </a:moveTo>
                <a:cubicBezTo>
                  <a:pt x="0" y="94"/>
                  <a:pt x="3" y="83"/>
                  <a:pt x="10" y="68"/>
                </a:cubicBezTo>
                <a:cubicBezTo>
                  <a:pt x="16" y="54"/>
                  <a:pt x="26" y="39"/>
                  <a:pt x="41" y="23"/>
                </a:cubicBezTo>
                <a:cubicBezTo>
                  <a:pt x="55" y="7"/>
                  <a:pt x="71" y="-1"/>
                  <a:pt x="88" y="0"/>
                </a:cubicBezTo>
                <a:cubicBezTo>
                  <a:pt x="106" y="0"/>
                  <a:pt x="120" y="5"/>
                  <a:pt x="130" y="14"/>
                </a:cubicBezTo>
                <a:cubicBezTo>
                  <a:pt x="141" y="24"/>
                  <a:pt x="147" y="38"/>
                  <a:pt x="147" y="55"/>
                </a:cubicBezTo>
                <a:cubicBezTo>
                  <a:pt x="146" y="64"/>
                  <a:pt x="146" y="68"/>
                  <a:pt x="145" y="69"/>
                </a:cubicBezTo>
                <a:cubicBezTo>
                  <a:pt x="145" y="70"/>
                  <a:pt x="142" y="80"/>
                  <a:pt x="135" y="99"/>
                </a:cubicBezTo>
                <a:cubicBezTo>
                  <a:pt x="128" y="118"/>
                  <a:pt x="121" y="139"/>
                  <a:pt x="114" y="162"/>
                </a:cubicBezTo>
                <a:cubicBezTo>
                  <a:pt x="106" y="185"/>
                  <a:pt x="103" y="203"/>
                  <a:pt x="103" y="217"/>
                </a:cubicBezTo>
                <a:cubicBezTo>
                  <a:pt x="103" y="235"/>
                  <a:pt x="106" y="248"/>
                  <a:pt x="112" y="255"/>
                </a:cubicBezTo>
                <a:cubicBezTo>
                  <a:pt x="118" y="263"/>
                  <a:pt x="127" y="267"/>
                  <a:pt x="139" y="267"/>
                </a:cubicBezTo>
                <a:cubicBezTo>
                  <a:pt x="149" y="267"/>
                  <a:pt x="158" y="265"/>
                  <a:pt x="167" y="260"/>
                </a:cubicBezTo>
                <a:cubicBezTo>
                  <a:pt x="176" y="255"/>
                  <a:pt x="182" y="250"/>
                  <a:pt x="187" y="245"/>
                </a:cubicBezTo>
                <a:cubicBezTo>
                  <a:pt x="192" y="240"/>
                  <a:pt x="197" y="233"/>
                  <a:pt x="204" y="224"/>
                </a:cubicBezTo>
                <a:cubicBezTo>
                  <a:pt x="204" y="224"/>
                  <a:pt x="205" y="219"/>
                  <a:pt x="207" y="211"/>
                </a:cubicBezTo>
                <a:cubicBezTo>
                  <a:pt x="210" y="203"/>
                  <a:pt x="213" y="190"/>
                  <a:pt x="216" y="173"/>
                </a:cubicBezTo>
                <a:cubicBezTo>
                  <a:pt x="220" y="156"/>
                  <a:pt x="224" y="140"/>
                  <a:pt x="229" y="126"/>
                </a:cubicBezTo>
                <a:cubicBezTo>
                  <a:pt x="245" y="61"/>
                  <a:pt x="254" y="27"/>
                  <a:pt x="256" y="24"/>
                </a:cubicBezTo>
                <a:cubicBezTo>
                  <a:pt x="261" y="12"/>
                  <a:pt x="270" y="7"/>
                  <a:pt x="283" y="7"/>
                </a:cubicBezTo>
                <a:cubicBezTo>
                  <a:pt x="290" y="7"/>
                  <a:pt x="294" y="8"/>
                  <a:pt x="298" y="11"/>
                </a:cubicBezTo>
                <a:cubicBezTo>
                  <a:pt x="301" y="14"/>
                  <a:pt x="303" y="17"/>
                  <a:pt x="305" y="19"/>
                </a:cubicBezTo>
                <a:cubicBezTo>
                  <a:pt x="306" y="21"/>
                  <a:pt x="306" y="23"/>
                  <a:pt x="306" y="25"/>
                </a:cubicBezTo>
                <a:cubicBezTo>
                  <a:pt x="306" y="30"/>
                  <a:pt x="295" y="75"/>
                  <a:pt x="274" y="160"/>
                </a:cubicBezTo>
                <a:cubicBezTo>
                  <a:pt x="253" y="245"/>
                  <a:pt x="241" y="291"/>
                  <a:pt x="238" y="299"/>
                </a:cubicBezTo>
                <a:cubicBezTo>
                  <a:pt x="226" y="335"/>
                  <a:pt x="205" y="363"/>
                  <a:pt x="175" y="384"/>
                </a:cubicBezTo>
                <a:cubicBezTo>
                  <a:pt x="146" y="405"/>
                  <a:pt x="116" y="415"/>
                  <a:pt x="87" y="416"/>
                </a:cubicBezTo>
                <a:cubicBezTo>
                  <a:pt x="68" y="416"/>
                  <a:pt x="51" y="411"/>
                  <a:pt x="36" y="402"/>
                </a:cubicBezTo>
                <a:cubicBezTo>
                  <a:pt x="22" y="392"/>
                  <a:pt x="14" y="378"/>
                  <a:pt x="14" y="359"/>
                </a:cubicBezTo>
                <a:cubicBezTo>
                  <a:pt x="14" y="350"/>
                  <a:pt x="16" y="342"/>
                  <a:pt x="19" y="336"/>
                </a:cubicBezTo>
                <a:cubicBezTo>
                  <a:pt x="22" y="329"/>
                  <a:pt x="26" y="324"/>
                  <a:pt x="31" y="321"/>
                </a:cubicBezTo>
                <a:cubicBezTo>
                  <a:pt x="36" y="318"/>
                  <a:pt x="40" y="316"/>
                  <a:pt x="44" y="315"/>
                </a:cubicBezTo>
                <a:cubicBezTo>
                  <a:pt x="47" y="314"/>
                  <a:pt x="51" y="313"/>
                  <a:pt x="55" y="313"/>
                </a:cubicBezTo>
                <a:cubicBezTo>
                  <a:pt x="74" y="313"/>
                  <a:pt x="83" y="322"/>
                  <a:pt x="83" y="340"/>
                </a:cubicBezTo>
                <a:cubicBezTo>
                  <a:pt x="83" y="349"/>
                  <a:pt x="80" y="356"/>
                  <a:pt x="75" y="363"/>
                </a:cubicBezTo>
                <a:cubicBezTo>
                  <a:pt x="70" y="369"/>
                  <a:pt x="65" y="373"/>
                  <a:pt x="61" y="375"/>
                </a:cubicBezTo>
                <a:cubicBezTo>
                  <a:pt x="56" y="378"/>
                  <a:pt x="53" y="379"/>
                  <a:pt x="52" y="379"/>
                </a:cubicBezTo>
                <a:lnTo>
                  <a:pt x="50" y="379"/>
                </a:lnTo>
                <a:cubicBezTo>
                  <a:pt x="51" y="381"/>
                  <a:pt x="55" y="384"/>
                  <a:pt x="62" y="387"/>
                </a:cubicBezTo>
                <a:cubicBezTo>
                  <a:pt x="70" y="390"/>
                  <a:pt x="77" y="391"/>
                  <a:pt x="84" y="391"/>
                </a:cubicBezTo>
                <a:lnTo>
                  <a:pt x="89" y="391"/>
                </a:lnTo>
                <a:cubicBezTo>
                  <a:pt x="97" y="391"/>
                  <a:pt x="102" y="391"/>
                  <a:pt x="106" y="390"/>
                </a:cubicBezTo>
                <a:cubicBezTo>
                  <a:pt x="120" y="386"/>
                  <a:pt x="133" y="378"/>
                  <a:pt x="145" y="366"/>
                </a:cubicBezTo>
                <a:cubicBezTo>
                  <a:pt x="157" y="353"/>
                  <a:pt x="166" y="340"/>
                  <a:pt x="173" y="326"/>
                </a:cubicBezTo>
                <a:cubicBezTo>
                  <a:pt x="179" y="312"/>
                  <a:pt x="184" y="300"/>
                  <a:pt x="188" y="290"/>
                </a:cubicBezTo>
                <a:cubicBezTo>
                  <a:pt x="191" y="280"/>
                  <a:pt x="193" y="274"/>
                  <a:pt x="193" y="271"/>
                </a:cubicBezTo>
                <a:lnTo>
                  <a:pt x="189" y="273"/>
                </a:lnTo>
                <a:cubicBezTo>
                  <a:pt x="186" y="275"/>
                  <a:pt x="182" y="277"/>
                  <a:pt x="177" y="280"/>
                </a:cubicBezTo>
                <a:cubicBezTo>
                  <a:pt x="171" y="283"/>
                  <a:pt x="166" y="286"/>
                  <a:pt x="160" y="288"/>
                </a:cubicBezTo>
                <a:cubicBezTo>
                  <a:pt x="151" y="290"/>
                  <a:pt x="143" y="291"/>
                  <a:pt x="135" y="291"/>
                </a:cubicBezTo>
                <a:cubicBezTo>
                  <a:pt x="115" y="291"/>
                  <a:pt x="98" y="287"/>
                  <a:pt x="83" y="277"/>
                </a:cubicBezTo>
                <a:cubicBezTo>
                  <a:pt x="68" y="268"/>
                  <a:pt x="58" y="253"/>
                  <a:pt x="53" y="232"/>
                </a:cubicBezTo>
                <a:cubicBezTo>
                  <a:pt x="53" y="229"/>
                  <a:pt x="53" y="222"/>
                  <a:pt x="53" y="212"/>
                </a:cubicBezTo>
                <a:cubicBezTo>
                  <a:pt x="53" y="187"/>
                  <a:pt x="60" y="156"/>
                  <a:pt x="75" y="116"/>
                </a:cubicBezTo>
                <a:cubicBezTo>
                  <a:pt x="90" y="76"/>
                  <a:pt x="98" y="51"/>
                  <a:pt x="98" y="40"/>
                </a:cubicBezTo>
                <a:lnTo>
                  <a:pt x="98" y="39"/>
                </a:lnTo>
                <a:cubicBezTo>
                  <a:pt x="98" y="35"/>
                  <a:pt x="98" y="32"/>
                  <a:pt x="98" y="31"/>
                </a:cubicBezTo>
                <a:cubicBezTo>
                  <a:pt x="98" y="30"/>
                  <a:pt x="97" y="28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6" y="24"/>
                </a:lnTo>
                <a:cubicBezTo>
                  <a:pt x="76" y="24"/>
                  <a:pt x="67" y="28"/>
                  <a:pt x="59" y="36"/>
                </a:cubicBezTo>
                <a:cubicBezTo>
                  <a:pt x="50" y="44"/>
                  <a:pt x="44" y="53"/>
                  <a:pt x="39" y="63"/>
                </a:cubicBezTo>
                <a:cubicBezTo>
                  <a:pt x="35" y="72"/>
                  <a:pt x="31" y="81"/>
                  <a:pt x="28" y="89"/>
                </a:cubicBezTo>
                <a:cubicBezTo>
                  <a:pt x="26" y="99"/>
                  <a:pt x="24" y="104"/>
                  <a:pt x="23" y="105"/>
                </a:cubicBezTo>
                <a:cubicBezTo>
                  <a:pt x="22" y="105"/>
                  <a:pt x="19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4448880" y="440316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5" y="27"/>
                </a:moveTo>
                <a:cubicBezTo>
                  <a:pt x="75" y="20"/>
                  <a:pt x="78" y="14"/>
                  <a:pt x="83" y="8"/>
                </a:cubicBezTo>
                <a:cubicBezTo>
                  <a:pt x="89" y="3"/>
                  <a:pt x="96" y="0"/>
                  <a:pt x="103" y="0"/>
                </a:cubicBezTo>
                <a:cubicBezTo>
                  <a:pt x="109" y="0"/>
                  <a:pt x="113" y="1"/>
                  <a:pt x="117" y="5"/>
                </a:cubicBezTo>
                <a:cubicBezTo>
                  <a:pt x="121" y="9"/>
                  <a:pt x="123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3"/>
                  <a:pt x="101" y="47"/>
                  <a:pt x="94" y="47"/>
                </a:cubicBezTo>
                <a:cubicBezTo>
                  <a:pt x="89" y="47"/>
                  <a:pt x="85" y="45"/>
                  <a:pt x="81" y="42"/>
                </a:cubicBezTo>
                <a:cubicBezTo>
                  <a:pt x="77" y="39"/>
                  <a:pt x="75" y="34"/>
                  <a:pt x="75" y="27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7" y="149"/>
                  <a:pt x="10" y="142"/>
                  <a:pt x="15" y="133"/>
                </a:cubicBezTo>
                <a:cubicBezTo>
                  <a:pt x="19" y="125"/>
                  <a:pt x="27" y="117"/>
                  <a:pt x="36" y="110"/>
                </a:cubicBezTo>
                <a:cubicBezTo>
                  <a:pt x="45" y="103"/>
                  <a:pt x="54" y="100"/>
                  <a:pt x="63" y="100"/>
                </a:cubicBezTo>
                <a:cubicBezTo>
                  <a:pt x="75" y="100"/>
                  <a:pt x="85" y="103"/>
                  <a:pt x="92" y="110"/>
                </a:cubicBezTo>
                <a:cubicBezTo>
                  <a:pt x="100" y="117"/>
                  <a:pt x="104" y="127"/>
                  <a:pt x="105" y="139"/>
                </a:cubicBezTo>
                <a:cubicBezTo>
                  <a:pt x="105" y="144"/>
                  <a:pt x="103" y="152"/>
                  <a:pt x="98" y="164"/>
                </a:cubicBezTo>
                <a:cubicBezTo>
                  <a:pt x="94" y="176"/>
                  <a:pt x="88" y="192"/>
                  <a:pt x="80" y="212"/>
                </a:cubicBezTo>
                <a:cubicBezTo>
                  <a:pt x="72" y="232"/>
                  <a:pt x="66" y="249"/>
                  <a:pt x="61" y="263"/>
                </a:cubicBezTo>
                <a:cubicBezTo>
                  <a:pt x="60" y="270"/>
                  <a:pt x="59" y="274"/>
                  <a:pt x="59" y="277"/>
                </a:cubicBezTo>
                <a:cubicBezTo>
                  <a:pt x="59" y="285"/>
                  <a:pt x="61" y="289"/>
                  <a:pt x="67" y="289"/>
                </a:cubicBezTo>
                <a:cubicBezTo>
                  <a:pt x="69" y="289"/>
                  <a:pt x="72" y="288"/>
                  <a:pt x="75" y="287"/>
                </a:cubicBezTo>
                <a:cubicBezTo>
                  <a:pt x="78" y="286"/>
                  <a:pt x="82" y="284"/>
                  <a:pt x="86" y="281"/>
                </a:cubicBezTo>
                <a:cubicBezTo>
                  <a:pt x="90" y="278"/>
                  <a:pt x="94" y="272"/>
                  <a:pt x="98" y="265"/>
                </a:cubicBezTo>
                <a:cubicBezTo>
                  <a:pt x="102" y="258"/>
                  <a:pt x="106" y="249"/>
                  <a:pt x="109" y="238"/>
                </a:cubicBezTo>
                <a:cubicBezTo>
                  <a:pt x="110" y="235"/>
                  <a:pt x="111" y="233"/>
                  <a:pt x="112" y="232"/>
                </a:cubicBezTo>
                <a:cubicBezTo>
                  <a:pt x="112" y="231"/>
                  <a:pt x="115" y="231"/>
                  <a:pt x="119" y="231"/>
                </a:cubicBezTo>
                <a:cubicBezTo>
                  <a:pt x="125" y="231"/>
                  <a:pt x="128" y="233"/>
                  <a:pt x="128" y="236"/>
                </a:cubicBezTo>
                <a:cubicBezTo>
                  <a:pt x="128" y="238"/>
                  <a:pt x="127" y="243"/>
                  <a:pt x="124" y="250"/>
                </a:cubicBezTo>
                <a:cubicBezTo>
                  <a:pt x="121" y="257"/>
                  <a:pt x="118" y="264"/>
                  <a:pt x="113" y="273"/>
                </a:cubicBezTo>
                <a:cubicBezTo>
                  <a:pt x="108" y="281"/>
                  <a:pt x="101" y="289"/>
                  <a:pt x="92" y="296"/>
                </a:cubicBezTo>
                <a:cubicBezTo>
                  <a:pt x="84" y="302"/>
                  <a:pt x="74" y="306"/>
                  <a:pt x="64" y="306"/>
                </a:cubicBezTo>
                <a:cubicBezTo>
                  <a:pt x="55" y="306"/>
                  <a:pt x="46" y="302"/>
                  <a:pt x="38" y="296"/>
                </a:cubicBezTo>
                <a:cubicBezTo>
                  <a:pt x="29" y="290"/>
                  <a:pt x="24" y="280"/>
                  <a:pt x="24" y="267"/>
                </a:cubicBezTo>
                <a:cubicBezTo>
                  <a:pt x="24" y="262"/>
                  <a:pt x="26" y="257"/>
                  <a:pt x="27" y="252"/>
                </a:cubicBezTo>
                <a:cubicBezTo>
                  <a:pt x="29" y="248"/>
                  <a:pt x="35" y="231"/>
                  <a:pt x="47" y="201"/>
                </a:cubicBezTo>
                <a:cubicBezTo>
                  <a:pt x="58" y="170"/>
                  <a:pt x="65" y="152"/>
                  <a:pt x="67" y="146"/>
                </a:cubicBezTo>
                <a:cubicBezTo>
                  <a:pt x="68" y="140"/>
                  <a:pt x="69" y="134"/>
                  <a:pt x="70" y="128"/>
                </a:cubicBezTo>
                <a:cubicBezTo>
                  <a:pt x="70" y="121"/>
                  <a:pt x="67" y="117"/>
                  <a:pt x="62" y="117"/>
                </a:cubicBezTo>
                <a:lnTo>
                  <a:pt x="61" y="117"/>
                </a:lnTo>
                <a:cubicBezTo>
                  <a:pt x="52" y="117"/>
                  <a:pt x="44" y="122"/>
                  <a:pt x="36" y="132"/>
                </a:cubicBezTo>
                <a:cubicBezTo>
                  <a:pt x="29" y="142"/>
                  <a:pt x="22" y="155"/>
                  <a:pt x="18" y="170"/>
                </a:cubicBezTo>
                <a:cubicBezTo>
                  <a:pt x="18" y="171"/>
                  <a:pt x="17" y="171"/>
                  <a:pt x="17" y="172"/>
                </a:cubicBezTo>
                <a:lnTo>
                  <a:pt x="17" y="173"/>
                </a:lnTo>
                <a:lnTo>
                  <a:pt x="16" y="174"/>
                </a:lnTo>
                <a:cubicBezTo>
                  <a:pt x="15" y="174"/>
                  <a:pt x="15" y="174"/>
                  <a:pt x="14" y="174"/>
                </a:cubicBezTo>
                <a:lnTo>
                  <a:pt x="13" y="174"/>
                </a:lnTo>
                <a:cubicBezTo>
                  <a:pt x="12" y="174"/>
                  <a:pt x="10" y="174"/>
                  <a:pt x="9" y="174"/>
                </a:cubicBezTo>
                <a:lnTo>
                  <a:pt x="3" y="174"/>
                </a:lnTo>
                <a:cubicBezTo>
                  <a:pt x="1" y="173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4583880" y="4413960"/>
            <a:ext cx="141480" cy="9720"/>
          </a:xfrm>
          <a:custGeom>
            <a:avLst/>
            <a:gdLst/>
            <a:ahLst/>
            <a:rect l="0" t="0" r="r" b="b"/>
            <a:pathLst>
              <a:path w="393" h="27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8"/>
                  <a:pt x="3" y="4"/>
                  <a:pt x="9" y="0"/>
                </a:cubicBezTo>
                <a:lnTo>
                  <a:pt x="383" y="0"/>
                </a:lnTo>
                <a:cubicBezTo>
                  <a:pt x="390" y="4"/>
                  <a:pt x="393" y="9"/>
                  <a:pt x="393" y="14"/>
                </a:cubicBezTo>
                <a:cubicBezTo>
                  <a:pt x="393" y="19"/>
                  <a:pt x="390" y="23"/>
                  <a:pt x="383" y="27"/>
                </a:cubicBezTo>
                <a:lnTo>
                  <a:pt x="9" y="27"/>
                </a:lnTo>
                <a:cubicBezTo>
                  <a:pt x="3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4821120" y="4303080"/>
            <a:ext cx="51840" cy="231480"/>
          </a:xfrm>
          <a:custGeom>
            <a:avLst/>
            <a:gdLst/>
            <a:ahLst/>
            <a:rect l="0" t="0" r="r" b="b"/>
            <a:pathLst>
              <a:path w="144" h="643">
                <a:moveTo>
                  <a:pt x="144" y="631"/>
                </a:moveTo>
                <a:cubicBezTo>
                  <a:pt x="144" y="634"/>
                  <a:pt x="142" y="637"/>
                  <a:pt x="140" y="639"/>
                </a:cubicBezTo>
                <a:cubicBezTo>
                  <a:pt x="138" y="641"/>
                  <a:pt x="135" y="642"/>
                  <a:pt x="131" y="643"/>
                </a:cubicBezTo>
                <a:cubicBezTo>
                  <a:pt x="127" y="643"/>
                  <a:pt x="123" y="641"/>
                  <a:pt x="119" y="636"/>
                </a:cubicBezTo>
                <a:cubicBezTo>
                  <a:pt x="118" y="633"/>
                  <a:pt x="98" y="581"/>
                  <a:pt x="59" y="477"/>
                </a:cubicBezTo>
                <a:cubicBezTo>
                  <a:pt x="20" y="375"/>
                  <a:pt x="0" y="323"/>
                  <a:pt x="0" y="321"/>
                </a:cubicBezTo>
                <a:cubicBezTo>
                  <a:pt x="-1" y="319"/>
                  <a:pt x="19" y="267"/>
                  <a:pt x="58" y="164"/>
                </a:cubicBezTo>
                <a:cubicBezTo>
                  <a:pt x="98" y="62"/>
                  <a:pt x="118" y="9"/>
                  <a:pt x="119" y="6"/>
                </a:cubicBezTo>
                <a:cubicBezTo>
                  <a:pt x="121" y="4"/>
                  <a:pt x="124" y="2"/>
                  <a:pt x="127" y="1"/>
                </a:cubicBezTo>
                <a:lnTo>
                  <a:pt x="129" y="0"/>
                </a:lnTo>
                <a:cubicBezTo>
                  <a:pt x="130" y="0"/>
                  <a:pt x="131" y="0"/>
                  <a:pt x="131" y="0"/>
                </a:cubicBezTo>
                <a:cubicBezTo>
                  <a:pt x="139" y="0"/>
                  <a:pt x="143" y="4"/>
                  <a:pt x="144" y="12"/>
                </a:cubicBezTo>
                <a:cubicBezTo>
                  <a:pt x="144" y="14"/>
                  <a:pt x="125" y="66"/>
                  <a:pt x="85" y="167"/>
                </a:cubicBezTo>
                <a:cubicBezTo>
                  <a:pt x="46" y="269"/>
                  <a:pt x="27" y="320"/>
                  <a:pt x="27" y="321"/>
                </a:cubicBezTo>
                <a:cubicBezTo>
                  <a:pt x="27" y="322"/>
                  <a:pt x="46" y="373"/>
                  <a:pt x="85" y="474"/>
                </a:cubicBezTo>
                <a:cubicBezTo>
                  <a:pt x="125" y="577"/>
                  <a:pt x="144" y="629"/>
                  <a:pt x="144" y="6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4897440" y="431856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8" y="0"/>
                </a:moveTo>
                <a:cubicBezTo>
                  <a:pt x="254" y="0"/>
                  <a:pt x="264" y="0"/>
                  <a:pt x="280" y="1"/>
                </a:cubicBezTo>
                <a:cubicBezTo>
                  <a:pt x="295" y="1"/>
                  <a:pt x="309" y="2"/>
                  <a:pt x="323" y="2"/>
                </a:cubicBezTo>
                <a:cubicBezTo>
                  <a:pt x="345" y="2"/>
                  <a:pt x="363" y="2"/>
                  <a:pt x="377" y="1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2"/>
                  <a:pt x="414" y="6"/>
                </a:cubicBezTo>
                <a:cubicBezTo>
                  <a:pt x="414" y="7"/>
                  <a:pt x="413" y="11"/>
                  <a:pt x="412" y="15"/>
                </a:cubicBezTo>
                <a:cubicBezTo>
                  <a:pt x="410" y="23"/>
                  <a:pt x="408" y="27"/>
                  <a:pt x="406" y="28"/>
                </a:cubicBezTo>
                <a:cubicBezTo>
                  <a:pt x="404" y="29"/>
                  <a:pt x="400" y="30"/>
                  <a:pt x="392" y="30"/>
                </a:cubicBezTo>
                <a:cubicBezTo>
                  <a:pt x="381" y="30"/>
                  <a:pt x="373" y="31"/>
                  <a:pt x="366" y="33"/>
                </a:cubicBezTo>
                <a:cubicBezTo>
                  <a:pt x="360" y="34"/>
                  <a:pt x="355" y="36"/>
                  <a:pt x="353" y="38"/>
                </a:cubicBezTo>
                <a:cubicBezTo>
                  <a:pt x="350" y="40"/>
                  <a:pt x="350" y="42"/>
                  <a:pt x="351" y="44"/>
                </a:cubicBezTo>
                <a:cubicBezTo>
                  <a:pt x="351" y="49"/>
                  <a:pt x="354" y="100"/>
                  <a:pt x="361" y="196"/>
                </a:cubicBezTo>
                <a:cubicBezTo>
                  <a:pt x="368" y="293"/>
                  <a:pt x="372" y="344"/>
                  <a:pt x="372" y="350"/>
                </a:cubicBezTo>
                <a:lnTo>
                  <a:pt x="373" y="348"/>
                </a:lnTo>
                <a:cubicBezTo>
                  <a:pt x="374" y="347"/>
                  <a:pt x="375" y="344"/>
                  <a:pt x="377" y="341"/>
                </a:cubicBezTo>
                <a:cubicBezTo>
                  <a:pt x="378" y="338"/>
                  <a:pt x="381" y="334"/>
                  <a:pt x="384" y="329"/>
                </a:cubicBezTo>
                <a:cubicBezTo>
                  <a:pt x="388" y="324"/>
                  <a:pt x="391" y="318"/>
                  <a:pt x="395" y="310"/>
                </a:cubicBezTo>
                <a:cubicBezTo>
                  <a:pt x="399" y="302"/>
                  <a:pt x="404" y="293"/>
                  <a:pt x="411" y="284"/>
                </a:cubicBezTo>
                <a:cubicBezTo>
                  <a:pt x="417" y="274"/>
                  <a:pt x="423" y="262"/>
                  <a:pt x="430" y="249"/>
                </a:cubicBezTo>
                <a:cubicBezTo>
                  <a:pt x="436" y="236"/>
                  <a:pt x="445" y="221"/>
                  <a:pt x="455" y="206"/>
                </a:cubicBezTo>
                <a:cubicBezTo>
                  <a:pt x="499" y="127"/>
                  <a:pt x="525" y="82"/>
                  <a:pt x="531" y="71"/>
                </a:cubicBezTo>
                <a:cubicBezTo>
                  <a:pt x="537" y="60"/>
                  <a:pt x="540" y="53"/>
                  <a:pt x="540" y="51"/>
                </a:cubicBezTo>
                <a:cubicBezTo>
                  <a:pt x="540" y="44"/>
                  <a:pt x="536" y="39"/>
                  <a:pt x="528" y="35"/>
                </a:cubicBezTo>
                <a:cubicBezTo>
                  <a:pt x="520" y="31"/>
                  <a:pt x="511" y="30"/>
                  <a:pt x="501" y="30"/>
                </a:cubicBezTo>
                <a:cubicBezTo>
                  <a:pt x="495" y="30"/>
                  <a:pt x="492" y="27"/>
                  <a:pt x="492" y="23"/>
                </a:cubicBezTo>
                <a:cubicBezTo>
                  <a:pt x="492" y="22"/>
                  <a:pt x="493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1"/>
                  <a:pt x="501" y="1"/>
                  <a:pt x="506" y="1"/>
                </a:cubicBezTo>
                <a:cubicBezTo>
                  <a:pt x="508" y="1"/>
                  <a:pt x="511" y="1"/>
                  <a:pt x="517" y="1"/>
                </a:cubicBezTo>
                <a:cubicBezTo>
                  <a:pt x="523" y="1"/>
                  <a:pt x="532" y="1"/>
                  <a:pt x="542" y="1"/>
                </a:cubicBezTo>
                <a:cubicBezTo>
                  <a:pt x="553" y="1"/>
                  <a:pt x="564" y="1"/>
                  <a:pt x="577" y="1"/>
                </a:cubicBezTo>
                <a:cubicBezTo>
                  <a:pt x="605" y="1"/>
                  <a:pt x="623" y="1"/>
                  <a:pt x="631" y="0"/>
                </a:cubicBezTo>
                <a:cubicBezTo>
                  <a:pt x="637" y="0"/>
                  <a:pt x="640" y="2"/>
                  <a:pt x="640" y="7"/>
                </a:cubicBezTo>
                <a:cubicBezTo>
                  <a:pt x="640" y="10"/>
                  <a:pt x="640" y="13"/>
                  <a:pt x="638" y="18"/>
                </a:cubicBezTo>
                <a:cubicBezTo>
                  <a:pt x="637" y="23"/>
                  <a:pt x="636" y="26"/>
                  <a:pt x="634" y="28"/>
                </a:cubicBezTo>
                <a:cubicBezTo>
                  <a:pt x="632" y="29"/>
                  <a:pt x="630" y="30"/>
                  <a:pt x="628" y="30"/>
                </a:cubicBezTo>
                <a:cubicBezTo>
                  <a:pt x="618" y="30"/>
                  <a:pt x="610" y="31"/>
                  <a:pt x="602" y="33"/>
                </a:cubicBezTo>
                <a:cubicBezTo>
                  <a:pt x="594" y="36"/>
                  <a:pt x="588" y="39"/>
                  <a:pt x="583" y="42"/>
                </a:cubicBezTo>
                <a:cubicBezTo>
                  <a:pt x="577" y="46"/>
                  <a:pt x="573" y="49"/>
                  <a:pt x="570" y="53"/>
                </a:cubicBezTo>
                <a:cubicBezTo>
                  <a:pt x="567" y="57"/>
                  <a:pt x="565" y="61"/>
                  <a:pt x="563" y="64"/>
                </a:cubicBezTo>
                <a:lnTo>
                  <a:pt x="560" y="67"/>
                </a:lnTo>
                <a:lnTo>
                  <a:pt x="452" y="257"/>
                </a:lnTo>
                <a:cubicBezTo>
                  <a:pt x="380" y="384"/>
                  <a:pt x="344" y="448"/>
                  <a:pt x="343" y="449"/>
                </a:cubicBezTo>
                <a:cubicBezTo>
                  <a:pt x="341" y="452"/>
                  <a:pt x="336" y="453"/>
                  <a:pt x="328" y="453"/>
                </a:cubicBezTo>
                <a:cubicBezTo>
                  <a:pt x="321" y="453"/>
                  <a:pt x="317" y="452"/>
                  <a:pt x="316" y="450"/>
                </a:cubicBezTo>
                <a:cubicBezTo>
                  <a:pt x="314" y="449"/>
                  <a:pt x="310" y="395"/>
                  <a:pt x="304" y="291"/>
                </a:cubicBezTo>
                <a:cubicBezTo>
                  <a:pt x="297" y="187"/>
                  <a:pt x="293" y="134"/>
                  <a:pt x="293" y="130"/>
                </a:cubicBezTo>
                <a:lnTo>
                  <a:pt x="285" y="142"/>
                </a:lnTo>
                <a:cubicBezTo>
                  <a:pt x="275" y="158"/>
                  <a:pt x="248" y="205"/>
                  <a:pt x="203" y="285"/>
                </a:cubicBezTo>
                <a:cubicBezTo>
                  <a:pt x="141" y="393"/>
                  <a:pt x="109" y="448"/>
                  <a:pt x="108" y="449"/>
                </a:cubicBezTo>
                <a:cubicBezTo>
                  <a:pt x="107" y="450"/>
                  <a:pt x="106" y="451"/>
                  <a:pt x="105" y="451"/>
                </a:cubicBezTo>
                <a:cubicBezTo>
                  <a:pt x="103" y="453"/>
                  <a:pt x="99" y="453"/>
                  <a:pt x="93" y="453"/>
                </a:cubicBezTo>
                <a:cubicBezTo>
                  <a:pt x="85" y="453"/>
                  <a:pt x="81" y="452"/>
                  <a:pt x="80" y="449"/>
                </a:cubicBezTo>
                <a:cubicBezTo>
                  <a:pt x="80" y="448"/>
                  <a:pt x="75" y="378"/>
                  <a:pt x="66" y="243"/>
                </a:cubicBezTo>
                <a:cubicBezTo>
                  <a:pt x="56" y="108"/>
                  <a:pt x="51" y="40"/>
                  <a:pt x="51" y="39"/>
                </a:cubicBezTo>
                <a:cubicBezTo>
                  <a:pt x="50" y="35"/>
                  <a:pt x="48" y="33"/>
                  <a:pt x="45" y="32"/>
                </a:cubicBezTo>
                <a:cubicBezTo>
                  <a:pt x="41" y="31"/>
                  <a:pt x="33" y="30"/>
                  <a:pt x="20" y="30"/>
                </a:cubicBezTo>
                <a:lnTo>
                  <a:pt x="4" y="30"/>
                </a:lnTo>
                <a:cubicBezTo>
                  <a:pt x="1" y="27"/>
                  <a:pt x="0" y="24"/>
                  <a:pt x="0" y="22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5" y="2"/>
                  <a:pt x="80" y="2"/>
                </a:cubicBezTo>
                <a:cubicBezTo>
                  <a:pt x="133" y="2"/>
                  <a:pt x="164" y="1"/>
                  <a:pt x="169" y="0"/>
                </a:cubicBezTo>
                <a:lnTo>
                  <a:pt x="175" y="0"/>
                </a:lnTo>
                <a:cubicBezTo>
                  <a:pt x="178" y="3"/>
                  <a:pt x="179" y="4"/>
                  <a:pt x="179" y="6"/>
                </a:cubicBezTo>
                <a:cubicBezTo>
                  <a:pt x="179" y="7"/>
                  <a:pt x="179" y="11"/>
                  <a:pt x="178" y="17"/>
                </a:cubicBezTo>
                <a:cubicBezTo>
                  <a:pt x="176" y="24"/>
                  <a:pt x="174" y="28"/>
                  <a:pt x="172" y="30"/>
                </a:cubicBezTo>
                <a:lnTo>
                  <a:pt x="158" y="30"/>
                </a:lnTo>
                <a:cubicBezTo>
                  <a:pt x="131" y="31"/>
                  <a:pt x="117" y="34"/>
                  <a:pt x="116" y="40"/>
                </a:cubicBezTo>
                <a:cubicBezTo>
                  <a:pt x="129" y="237"/>
                  <a:pt x="137" y="341"/>
                  <a:pt x="139" y="351"/>
                </a:cubicBezTo>
                <a:lnTo>
                  <a:pt x="289" y="85"/>
                </a:lnTo>
                <a:lnTo>
                  <a:pt x="288" y="62"/>
                </a:lnTo>
                <a:cubicBezTo>
                  <a:pt x="287" y="44"/>
                  <a:pt x="285" y="34"/>
                  <a:pt x="282" y="33"/>
                </a:cubicBezTo>
                <a:cubicBezTo>
                  <a:pt x="279" y="31"/>
                  <a:pt x="270" y="30"/>
                  <a:pt x="255" y="30"/>
                </a:cubicBezTo>
                <a:cubicBezTo>
                  <a:pt x="247" y="30"/>
                  <a:pt x="241" y="29"/>
                  <a:pt x="239" y="28"/>
                </a:cubicBezTo>
                <a:cubicBezTo>
                  <a:pt x="236" y="27"/>
                  <a:pt x="235" y="25"/>
                  <a:pt x="235" y="22"/>
                </a:cubicBezTo>
                <a:cubicBezTo>
                  <a:pt x="235" y="22"/>
                  <a:pt x="235" y="19"/>
                  <a:pt x="236" y="15"/>
                </a:cubicBezTo>
                <a:cubicBezTo>
                  <a:pt x="237" y="13"/>
                  <a:pt x="237" y="11"/>
                  <a:pt x="237" y="9"/>
                </a:cubicBezTo>
                <a:cubicBezTo>
                  <a:pt x="238" y="7"/>
                  <a:pt x="238" y="5"/>
                  <a:pt x="238" y="4"/>
                </a:cubicBezTo>
                <a:cubicBezTo>
                  <a:pt x="238" y="4"/>
                  <a:pt x="239" y="3"/>
                  <a:pt x="240" y="2"/>
                </a:cubicBezTo>
                <a:cubicBezTo>
                  <a:pt x="241" y="1"/>
                  <a:pt x="242" y="1"/>
                  <a:pt x="243" y="1"/>
                </a:cubicBezTo>
                <a:cubicBezTo>
                  <a:pt x="243" y="1"/>
                  <a:pt x="245" y="0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5145480" y="4448520"/>
            <a:ext cx="30960" cy="73080"/>
          </a:xfrm>
          <a:custGeom>
            <a:avLst/>
            <a:gdLst/>
            <a:ahLst/>
            <a:rect l="0" t="0" r="r" b="b"/>
            <a:pathLst>
              <a:path w="86" h="203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4" y="19"/>
                  <a:pt x="11" y="11"/>
                </a:cubicBezTo>
                <a:cubicBezTo>
                  <a:pt x="18" y="3"/>
                  <a:pt x="27" y="0"/>
                  <a:pt x="39" y="0"/>
                </a:cubicBezTo>
                <a:cubicBezTo>
                  <a:pt x="51" y="0"/>
                  <a:pt x="62" y="5"/>
                  <a:pt x="71" y="16"/>
                </a:cubicBezTo>
                <a:cubicBezTo>
                  <a:pt x="81" y="26"/>
                  <a:pt x="86" y="45"/>
                  <a:pt x="86" y="73"/>
                </a:cubicBezTo>
                <a:cubicBezTo>
                  <a:pt x="86" y="88"/>
                  <a:pt x="84" y="103"/>
                  <a:pt x="80" y="117"/>
                </a:cubicBezTo>
                <a:cubicBezTo>
                  <a:pt x="76" y="131"/>
                  <a:pt x="72" y="143"/>
                  <a:pt x="67" y="153"/>
                </a:cubicBezTo>
                <a:cubicBezTo>
                  <a:pt x="62" y="164"/>
                  <a:pt x="56" y="172"/>
                  <a:pt x="50" y="180"/>
                </a:cubicBezTo>
                <a:cubicBezTo>
                  <a:pt x="44" y="187"/>
                  <a:pt x="39" y="193"/>
                  <a:pt x="35" y="197"/>
                </a:cubicBezTo>
                <a:cubicBezTo>
                  <a:pt x="31" y="201"/>
                  <a:pt x="27" y="203"/>
                  <a:pt x="25" y="203"/>
                </a:cubicBezTo>
                <a:cubicBezTo>
                  <a:pt x="24" y="203"/>
                  <a:pt x="21" y="201"/>
                  <a:pt x="17" y="197"/>
                </a:cubicBezTo>
                <a:cubicBezTo>
                  <a:pt x="13" y="193"/>
                  <a:pt x="11" y="190"/>
                  <a:pt x="11" y="189"/>
                </a:cubicBezTo>
                <a:cubicBezTo>
                  <a:pt x="11" y="187"/>
                  <a:pt x="14" y="183"/>
                  <a:pt x="18" y="178"/>
                </a:cubicBezTo>
                <a:cubicBezTo>
                  <a:pt x="23" y="173"/>
                  <a:pt x="28" y="167"/>
                  <a:pt x="35" y="159"/>
                </a:cubicBezTo>
                <a:cubicBezTo>
                  <a:pt x="41" y="151"/>
                  <a:pt x="47" y="141"/>
                  <a:pt x="52" y="127"/>
                </a:cubicBezTo>
                <a:cubicBezTo>
                  <a:pt x="57" y="113"/>
                  <a:pt x="61" y="98"/>
                  <a:pt x="62" y="80"/>
                </a:cubicBezTo>
                <a:lnTo>
                  <a:pt x="62" y="72"/>
                </a:lnTo>
                <a:lnTo>
                  <a:pt x="62" y="73"/>
                </a:lnTo>
                <a:cubicBezTo>
                  <a:pt x="61" y="74"/>
                  <a:pt x="60" y="74"/>
                  <a:pt x="59" y="74"/>
                </a:cubicBezTo>
                <a:cubicBezTo>
                  <a:pt x="57" y="75"/>
                  <a:pt x="56" y="75"/>
                  <a:pt x="55" y="76"/>
                </a:cubicBezTo>
                <a:cubicBezTo>
                  <a:pt x="53" y="77"/>
                  <a:pt x="51" y="78"/>
                  <a:pt x="49" y="78"/>
                </a:cubicBezTo>
                <a:cubicBezTo>
                  <a:pt x="46" y="78"/>
                  <a:pt x="44" y="78"/>
                  <a:pt x="41" y="78"/>
                </a:cubicBezTo>
                <a:cubicBezTo>
                  <a:pt x="30" y="78"/>
                  <a:pt x="19" y="75"/>
                  <a:pt x="12" y="67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5236200" y="431856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1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1" y="427"/>
                  <a:pt x="2" y="422"/>
                </a:cubicBezTo>
                <a:cubicBezTo>
                  <a:pt x="4" y="416"/>
                  <a:pt x="6" y="413"/>
                  <a:pt x="7" y="412"/>
                </a:cubicBezTo>
                <a:cubicBezTo>
                  <a:pt x="8" y="411"/>
                  <a:pt x="12" y="410"/>
                  <a:pt x="19" y="410"/>
                </a:cubicBezTo>
                <a:cubicBezTo>
                  <a:pt x="57" y="408"/>
                  <a:pt x="86" y="397"/>
                  <a:pt x="107" y="376"/>
                </a:cubicBezTo>
                <a:cubicBezTo>
                  <a:pt x="111" y="372"/>
                  <a:pt x="136" y="345"/>
                  <a:pt x="181" y="296"/>
                </a:cubicBezTo>
                <a:cubicBezTo>
                  <a:pt x="226" y="246"/>
                  <a:pt x="249" y="221"/>
                  <a:pt x="248" y="220"/>
                </a:cubicBezTo>
                <a:cubicBezTo>
                  <a:pt x="202" y="101"/>
                  <a:pt x="177" y="39"/>
                  <a:pt x="175" y="37"/>
                </a:cubicBezTo>
                <a:cubicBezTo>
                  <a:pt x="171" y="33"/>
                  <a:pt x="158" y="30"/>
                  <a:pt x="135" y="30"/>
                </a:cubicBezTo>
                <a:lnTo>
                  <a:pt x="117" y="30"/>
                </a:lnTo>
                <a:cubicBezTo>
                  <a:pt x="114" y="27"/>
                  <a:pt x="113" y="25"/>
                  <a:pt x="113" y="24"/>
                </a:cubicBezTo>
                <a:cubicBezTo>
                  <a:pt x="113" y="24"/>
                  <a:pt x="113" y="19"/>
                  <a:pt x="114" y="12"/>
                </a:cubicBezTo>
                <a:cubicBezTo>
                  <a:pt x="116" y="7"/>
                  <a:pt x="118" y="3"/>
                  <a:pt x="121" y="0"/>
                </a:cubicBezTo>
                <a:lnTo>
                  <a:pt x="130" y="0"/>
                </a:lnTo>
                <a:cubicBezTo>
                  <a:pt x="144" y="1"/>
                  <a:pt x="170" y="1"/>
                  <a:pt x="207" y="1"/>
                </a:cubicBezTo>
                <a:cubicBezTo>
                  <a:pt x="221" y="1"/>
                  <a:pt x="235" y="1"/>
                  <a:pt x="247" y="1"/>
                </a:cubicBezTo>
                <a:cubicBezTo>
                  <a:pt x="258" y="1"/>
                  <a:pt x="268" y="1"/>
                  <a:pt x="275" y="1"/>
                </a:cubicBezTo>
                <a:cubicBezTo>
                  <a:pt x="283" y="0"/>
                  <a:pt x="287" y="0"/>
                  <a:pt x="288" y="1"/>
                </a:cubicBezTo>
                <a:cubicBezTo>
                  <a:pt x="295" y="1"/>
                  <a:pt x="299" y="3"/>
                  <a:pt x="299" y="8"/>
                </a:cubicBezTo>
                <a:cubicBezTo>
                  <a:pt x="299" y="8"/>
                  <a:pt x="299" y="11"/>
                  <a:pt x="298" y="16"/>
                </a:cubicBezTo>
                <a:cubicBezTo>
                  <a:pt x="296" y="22"/>
                  <a:pt x="295" y="26"/>
                  <a:pt x="293" y="28"/>
                </a:cubicBezTo>
                <a:cubicBezTo>
                  <a:pt x="292" y="29"/>
                  <a:pt x="289" y="30"/>
                  <a:pt x="283" y="30"/>
                </a:cubicBezTo>
                <a:cubicBezTo>
                  <a:pt x="270" y="31"/>
                  <a:pt x="258" y="34"/>
                  <a:pt x="248" y="40"/>
                </a:cubicBezTo>
                <a:lnTo>
                  <a:pt x="298" y="166"/>
                </a:lnTo>
                <a:lnTo>
                  <a:pt x="332" y="128"/>
                </a:lnTo>
                <a:cubicBezTo>
                  <a:pt x="377" y="80"/>
                  <a:pt x="399" y="53"/>
                  <a:pt x="399" y="47"/>
                </a:cubicBezTo>
                <a:cubicBezTo>
                  <a:pt x="399" y="39"/>
                  <a:pt x="394" y="34"/>
                  <a:pt x="384" y="31"/>
                </a:cubicBezTo>
                <a:cubicBezTo>
                  <a:pt x="382" y="31"/>
                  <a:pt x="379" y="30"/>
                  <a:pt x="375" y="30"/>
                </a:cubicBezTo>
                <a:cubicBezTo>
                  <a:pt x="369" y="30"/>
                  <a:pt x="366" y="27"/>
                  <a:pt x="366" y="22"/>
                </a:cubicBezTo>
                <a:cubicBezTo>
                  <a:pt x="366" y="22"/>
                  <a:pt x="366" y="18"/>
                  <a:pt x="367" y="12"/>
                </a:cubicBezTo>
                <a:cubicBezTo>
                  <a:pt x="369" y="7"/>
                  <a:pt x="371" y="3"/>
                  <a:pt x="374" y="0"/>
                </a:cubicBezTo>
                <a:lnTo>
                  <a:pt x="381" y="0"/>
                </a:lnTo>
                <a:cubicBezTo>
                  <a:pt x="382" y="0"/>
                  <a:pt x="387" y="0"/>
                  <a:pt x="397" y="0"/>
                </a:cubicBezTo>
                <a:cubicBezTo>
                  <a:pt x="408" y="0"/>
                  <a:pt x="419" y="0"/>
                  <a:pt x="432" y="1"/>
                </a:cubicBezTo>
                <a:cubicBezTo>
                  <a:pt x="445" y="2"/>
                  <a:pt x="454" y="2"/>
                  <a:pt x="458" y="2"/>
                </a:cubicBezTo>
                <a:cubicBezTo>
                  <a:pt x="497" y="2"/>
                  <a:pt x="518" y="1"/>
                  <a:pt x="522" y="0"/>
                </a:cubicBezTo>
                <a:lnTo>
                  <a:pt x="527" y="0"/>
                </a:lnTo>
                <a:cubicBezTo>
                  <a:pt x="530" y="3"/>
                  <a:pt x="531" y="5"/>
                  <a:pt x="531" y="7"/>
                </a:cubicBezTo>
                <a:cubicBezTo>
                  <a:pt x="531" y="18"/>
                  <a:pt x="528" y="25"/>
                  <a:pt x="524" y="30"/>
                </a:cubicBezTo>
                <a:lnTo>
                  <a:pt x="513" y="30"/>
                </a:lnTo>
                <a:cubicBezTo>
                  <a:pt x="499" y="30"/>
                  <a:pt x="486" y="32"/>
                  <a:pt x="474" y="35"/>
                </a:cubicBezTo>
                <a:cubicBezTo>
                  <a:pt x="463" y="39"/>
                  <a:pt x="454" y="42"/>
                  <a:pt x="448" y="46"/>
                </a:cubicBezTo>
                <a:cubicBezTo>
                  <a:pt x="442" y="51"/>
                  <a:pt x="437" y="55"/>
                  <a:pt x="433" y="59"/>
                </a:cubicBezTo>
                <a:lnTo>
                  <a:pt x="426" y="65"/>
                </a:lnTo>
                <a:cubicBezTo>
                  <a:pt x="426" y="64"/>
                  <a:pt x="405" y="86"/>
                  <a:pt x="365" y="131"/>
                </a:cubicBezTo>
                <a:lnTo>
                  <a:pt x="309" y="193"/>
                </a:lnTo>
                <a:cubicBezTo>
                  <a:pt x="309" y="193"/>
                  <a:pt x="315" y="210"/>
                  <a:pt x="329" y="244"/>
                </a:cubicBezTo>
                <a:cubicBezTo>
                  <a:pt x="342" y="278"/>
                  <a:pt x="356" y="313"/>
                  <a:pt x="370" y="348"/>
                </a:cubicBezTo>
                <a:cubicBezTo>
                  <a:pt x="385" y="384"/>
                  <a:pt x="393" y="402"/>
                  <a:pt x="394" y="403"/>
                </a:cubicBezTo>
                <a:cubicBezTo>
                  <a:pt x="398" y="407"/>
                  <a:pt x="411" y="409"/>
                  <a:pt x="433" y="410"/>
                </a:cubicBezTo>
                <a:cubicBezTo>
                  <a:pt x="448" y="410"/>
                  <a:pt x="456" y="412"/>
                  <a:pt x="456" y="416"/>
                </a:cubicBezTo>
                <a:cubicBezTo>
                  <a:pt x="456" y="416"/>
                  <a:pt x="455" y="419"/>
                  <a:pt x="454" y="425"/>
                </a:cubicBezTo>
                <a:cubicBezTo>
                  <a:pt x="453" y="431"/>
                  <a:pt x="451" y="435"/>
                  <a:pt x="450" y="437"/>
                </a:cubicBezTo>
                <a:cubicBezTo>
                  <a:pt x="449" y="438"/>
                  <a:pt x="446" y="439"/>
                  <a:pt x="441" y="439"/>
                </a:cubicBezTo>
                <a:cubicBezTo>
                  <a:pt x="440" y="439"/>
                  <a:pt x="433" y="439"/>
                  <a:pt x="420" y="439"/>
                </a:cubicBezTo>
                <a:cubicBezTo>
                  <a:pt x="407" y="439"/>
                  <a:pt x="388" y="438"/>
                  <a:pt x="363" y="438"/>
                </a:cubicBezTo>
                <a:cubicBezTo>
                  <a:pt x="337" y="438"/>
                  <a:pt x="317" y="438"/>
                  <a:pt x="303" y="438"/>
                </a:cubicBezTo>
                <a:cubicBezTo>
                  <a:pt x="289" y="438"/>
                  <a:pt x="282" y="438"/>
                  <a:pt x="281" y="439"/>
                </a:cubicBezTo>
                <a:cubicBezTo>
                  <a:pt x="273" y="439"/>
                  <a:pt x="270" y="437"/>
                  <a:pt x="270" y="433"/>
                </a:cubicBezTo>
                <a:cubicBezTo>
                  <a:pt x="270" y="432"/>
                  <a:pt x="270" y="429"/>
                  <a:pt x="271" y="423"/>
                </a:cubicBezTo>
                <a:cubicBezTo>
                  <a:pt x="272" y="419"/>
                  <a:pt x="273" y="416"/>
                  <a:pt x="273" y="414"/>
                </a:cubicBezTo>
                <a:cubicBezTo>
                  <a:pt x="274" y="413"/>
                  <a:pt x="275" y="411"/>
                  <a:pt x="277" y="411"/>
                </a:cubicBezTo>
                <a:cubicBezTo>
                  <a:pt x="278" y="411"/>
                  <a:pt x="280" y="410"/>
                  <a:pt x="282" y="410"/>
                </a:cubicBezTo>
                <a:cubicBezTo>
                  <a:pt x="285" y="409"/>
                  <a:pt x="288" y="409"/>
                  <a:pt x="293" y="409"/>
                </a:cubicBezTo>
                <a:cubicBezTo>
                  <a:pt x="297" y="409"/>
                  <a:pt x="303" y="408"/>
                  <a:pt x="309" y="405"/>
                </a:cubicBezTo>
                <a:cubicBezTo>
                  <a:pt x="317" y="401"/>
                  <a:pt x="320" y="399"/>
                  <a:pt x="320" y="398"/>
                </a:cubicBezTo>
                <a:cubicBezTo>
                  <a:pt x="320" y="398"/>
                  <a:pt x="310" y="373"/>
                  <a:pt x="290" y="323"/>
                </a:cubicBezTo>
                <a:lnTo>
                  <a:pt x="260" y="247"/>
                </a:lnTo>
                <a:cubicBezTo>
                  <a:pt x="180" y="335"/>
                  <a:pt x="138" y="381"/>
                  <a:pt x="136" y="385"/>
                </a:cubicBezTo>
                <a:cubicBezTo>
                  <a:pt x="134" y="389"/>
                  <a:pt x="134" y="391"/>
                  <a:pt x="134" y="393"/>
                </a:cubicBezTo>
                <a:cubicBezTo>
                  <a:pt x="134" y="401"/>
                  <a:pt x="140" y="407"/>
                  <a:pt x="152" y="409"/>
                </a:cubicBezTo>
                <a:cubicBezTo>
                  <a:pt x="153" y="409"/>
                  <a:pt x="154" y="409"/>
                  <a:pt x="156" y="409"/>
                </a:cubicBezTo>
                <a:cubicBezTo>
                  <a:pt x="158" y="409"/>
                  <a:pt x="159" y="409"/>
                  <a:pt x="160" y="410"/>
                </a:cubicBezTo>
                <a:cubicBezTo>
                  <a:pt x="161" y="410"/>
                  <a:pt x="162" y="410"/>
                  <a:pt x="162" y="410"/>
                </a:cubicBezTo>
                <a:cubicBezTo>
                  <a:pt x="163" y="410"/>
                  <a:pt x="164" y="410"/>
                  <a:pt x="164" y="410"/>
                </a:cubicBezTo>
                <a:cubicBezTo>
                  <a:pt x="165" y="411"/>
                  <a:pt x="166" y="411"/>
                  <a:pt x="166" y="412"/>
                </a:cubicBezTo>
                <a:cubicBezTo>
                  <a:pt x="167" y="413"/>
                  <a:pt x="167" y="415"/>
                  <a:pt x="167" y="417"/>
                </a:cubicBezTo>
                <a:cubicBezTo>
                  <a:pt x="167" y="421"/>
                  <a:pt x="167" y="424"/>
                  <a:pt x="166" y="427"/>
                </a:cubicBezTo>
                <a:cubicBezTo>
                  <a:pt x="164" y="433"/>
                  <a:pt x="163" y="436"/>
                  <a:pt x="162" y="437"/>
                </a:cubicBezTo>
                <a:cubicBezTo>
                  <a:pt x="161" y="438"/>
                  <a:pt x="157" y="438"/>
                  <a:pt x="152" y="439"/>
                </a:cubicBezTo>
                <a:cubicBezTo>
                  <a:pt x="151" y="439"/>
                  <a:pt x="147" y="439"/>
                  <a:pt x="141" y="439"/>
                </a:cubicBezTo>
                <a:cubicBezTo>
                  <a:pt x="134" y="439"/>
                  <a:pt x="125" y="438"/>
                  <a:pt x="114" y="438"/>
                </a:cubicBezTo>
                <a:cubicBezTo>
                  <a:pt x="102" y="438"/>
                  <a:pt x="90" y="438"/>
                  <a:pt x="76" y="438"/>
                </a:cubicBezTo>
                <a:cubicBezTo>
                  <a:pt x="42" y="438"/>
                  <a:pt x="20" y="438"/>
                  <a:pt x="11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5432760" y="4403160"/>
            <a:ext cx="46080" cy="110160"/>
          </a:xfrm>
          <a:custGeom>
            <a:avLst/>
            <a:gdLst/>
            <a:ahLst/>
            <a:rect l="0" t="0" r="r" b="b"/>
            <a:pathLst>
              <a:path w="128" h="306">
                <a:moveTo>
                  <a:pt x="74" y="27"/>
                </a:moveTo>
                <a:cubicBezTo>
                  <a:pt x="74" y="20"/>
                  <a:pt x="77" y="14"/>
                  <a:pt x="82" y="8"/>
                </a:cubicBezTo>
                <a:cubicBezTo>
                  <a:pt x="89" y="3"/>
                  <a:pt x="96" y="0"/>
                  <a:pt x="103" y="0"/>
                </a:cubicBezTo>
                <a:cubicBezTo>
                  <a:pt x="109" y="0"/>
                  <a:pt x="113" y="1"/>
                  <a:pt x="117" y="5"/>
                </a:cubicBezTo>
                <a:cubicBezTo>
                  <a:pt x="120" y="9"/>
                  <a:pt x="122" y="13"/>
                  <a:pt x="123" y="19"/>
                </a:cubicBezTo>
                <a:cubicBezTo>
                  <a:pt x="123" y="26"/>
                  <a:pt x="120" y="32"/>
                  <a:pt x="114" y="38"/>
                </a:cubicBezTo>
                <a:cubicBezTo>
                  <a:pt x="108" y="43"/>
                  <a:pt x="101" y="47"/>
                  <a:pt x="94" y="47"/>
                </a:cubicBezTo>
                <a:cubicBezTo>
                  <a:pt x="89" y="47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70"/>
                </a:moveTo>
                <a:cubicBezTo>
                  <a:pt x="0" y="168"/>
                  <a:pt x="1" y="163"/>
                  <a:pt x="4" y="156"/>
                </a:cubicBezTo>
                <a:cubicBezTo>
                  <a:pt x="7" y="149"/>
                  <a:pt x="10" y="142"/>
                  <a:pt x="15" y="133"/>
                </a:cubicBezTo>
                <a:cubicBezTo>
                  <a:pt x="19" y="125"/>
                  <a:pt x="26" y="117"/>
                  <a:pt x="35" y="110"/>
                </a:cubicBezTo>
                <a:cubicBezTo>
                  <a:pt x="43" y="103"/>
                  <a:pt x="52" y="100"/>
                  <a:pt x="62" y="100"/>
                </a:cubicBezTo>
                <a:cubicBezTo>
                  <a:pt x="74" y="100"/>
                  <a:pt x="83" y="103"/>
                  <a:pt x="92" y="110"/>
                </a:cubicBezTo>
                <a:cubicBezTo>
                  <a:pt x="100" y="117"/>
                  <a:pt x="104" y="127"/>
                  <a:pt x="105" y="139"/>
                </a:cubicBezTo>
                <a:cubicBezTo>
                  <a:pt x="105" y="144"/>
                  <a:pt x="102" y="152"/>
                  <a:pt x="98" y="164"/>
                </a:cubicBezTo>
                <a:cubicBezTo>
                  <a:pt x="94" y="176"/>
                  <a:pt x="88" y="192"/>
                  <a:pt x="79" y="212"/>
                </a:cubicBezTo>
                <a:cubicBezTo>
                  <a:pt x="71" y="232"/>
                  <a:pt x="65" y="249"/>
                  <a:pt x="60" y="263"/>
                </a:cubicBezTo>
                <a:cubicBezTo>
                  <a:pt x="59" y="270"/>
                  <a:pt x="58" y="274"/>
                  <a:pt x="58" y="277"/>
                </a:cubicBezTo>
                <a:cubicBezTo>
                  <a:pt x="58" y="285"/>
                  <a:pt x="60" y="289"/>
                  <a:pt x="65" y="289"/>
                </a:cubicBezTo>
                <a:cubicBezTo>
                  <a:pt x="68" y="289"/>
                  <a:pt x="71" y="288"/>
                  <a:pt x="74" y="287"/>
                </a:cubicBezTo>
                <a:cubicBezTo>
                  <a:pt x="77" y="286"/>
                  <a:pt x="81" y="284"/>
                  <a:pt x="85" y="281"/>
                </a:cubicBezTo>
                <a:cubicBezTo>
                  <a:pt x="89" y="278"/>
                  <a:pt x="94" y="272"/>
                  <a:pt x="98" y="265"/>
                </a:cubicBezTo>
                <a:cubicBezTo>
                  <a:pt x="102" y="258"/>
                  <a:pt x="106" y="249"/>
                  <a:pt x="109" y="238"/>
                </a:cubicBezTo>
                <a:cubicBezTo>
                  <a:pt x="110" y="235"/>
                  <a:pt x="111" y="233"/>
                  <a:pt x="111" y="232"/>
                </a:cubicBezTo>
                <a:cubicBezTo>
                  <a:pt x="112" y="231"/>
                  <a:pt x="115" y="231"/>
                  <a:pt x="119" y="231"/>
                </a:cubicBezTo>
                <a:cubicBezTo>
                  <a:pt x="125" y="231"/>
                  <a:pt x="128" y="233"/>
                  <a:pt x="128" y="236"/>
                </a:cubicBezTo>
                <a:cubicBezTo>
                  <a:pt x="128" y="238"/>
                  <a:pt x="127" y="243"/>
                  <a:pt x="124" y="250"/>
                </a:cubicBezTo>
                <a:cubicBezTo>
                  <a:pt x="121" y="257"/>
                  <a:pt x="118" y="264"/>
                  <a:pt x="113" y="273"/>
                </a:cubicBezTo>
                <a:cubicBezTo>
                  <a:pt x="108" y="281"/>
                  <a:pt x="101" y="289"/>
                  <a:pt x="92" y="296"/>
                </a:cubicBezTo>
                <a:cubicBezTo>
                  <a:pt x="83" y="302"/>
                  <a:pt x="73" y="306"/>
                  <a:pt x="63" y="306"/>
                </a:cubicBezTo>
                <a:cubicBezTo>
                  <a:pt x="54" y="306"/>
                  <a:pt x="45" y="302"/>
                  <a:pt x="36" y="296"/>
                </a:cubicBezTo>
                <a:cubicBezTo>
                  <a:pt x="28" y="290"/>
                  <a:pt x="24" y="280"/>
                  <a:pt x="24" y="267"/>
                </a:cubicBezTo>
                <a:cubicBezTo>
                  <a:pt x="24" y="262"/>
                  <a:pt x="25" y="257"/>
                  <a:pt x="26" y="252"/>
                </a:cubicBezTo>
                <a:cubicBezTo>
                  <a:pt x="28" y="248"/>
                  <a:pt x="34" y="231"/>
                  <a:pt x="46" y="201"/>
                </a:cubicBezTo>
                <a:cubicBezTo>
                  <a:pt x="57" y="170"/>
                  <a:pt x="64" y="152"/>
                  <a:pt x="65" y="146"/>
                </a:cubicBezTo>
                <a:cubicBezTo>
                  <a:pt x="67" y="140"/>
                  <a:pt x="68" y="134"/>
                  <a:pt x="69" y="128"/>
                </a:cubicBezTo>
                <a:cubicBezTo>
                  <a:pt x="69" y="121"/>
                  <a:pt x="66" y="117"/>
                  <a:pt x="61" y="117"/>
                </a:cubicBezTo>
                <a:lnTo>
                  <a:pt x="60" y="117"/>
                </a:lnTo>
                <a:cubicBezTo>
                  <a:pt x="51" y="117"/>
                  <a:pt x="43" y="122"/>
                  <a:pt x="35" y="132"/>
                </a:cubicBezTo>
                <a:cubicBezTo>
                  <a:pt x="28" y="142"/>
                  <a:pt x="22" y="155"/>
                  <a:pt x="18" y="170"/>
                </a:cubicBezTo>
                <a:cubicBezTo>
                  <a:pt x="18" y="171"/>
                  <a:pt x="17" y="171"/>
                  <a:pt x="17" y="172"/>
                </a:cubicBezTo>
                <a:lnTo>
                  <a:pt x="17" y="173"/>
                </a:lnTo>
                <a:lnTo>
                  <a:pt x="16" y="174"/>
                </a:lnTo>
                <a:cubicBezTo>
                  <a:pt x="15" y="174"/>
                  <a:pt x="15" y="174"/>
                  <a:pt x="14" y="174"/>
                </a:cubicBezTo>
                <a:cubicBezTo>
                  <a:pt x="14" y="174"/>
                  <a:pt x="13" y="174"/>
                  <a:pt x="12" y="174"/>
                </a:cubicBezTo>
                <a:cubicBezTo>
                  <a:pt x="12" y="174"/>
                  <a:pt x="10" y="174"/>
                  <a:pt x="9" y="174"/>
                </a:cubicBezTo>
                <a:lnTo>
                  <a:pt x="2" y="174"/>
                </a:lnTo>
                <a:cubicBezTo>
                  <a:pt x="1" y="173"/>
                  <a:pt x="0" y="171"/>
                  <a:pt x="0" y="1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5509800" y="4303080"/>
            <a:ext cx="51840" cy="231480"/>
          </a:xfrm>
          <a:custGeom>
            <a:avLst/>
            <a:gdLst/>
            <a:ahLst/>
            <a:rect l="0" t="0" r="r" b="b"/>
            <a:pathLst>
              <a:path w="144" h="643">
                <a:moveTo>
                  <a:pt x="0" y="12"/>
                </a:moveTo>
                <a:cubicBezTo>
                  <a:pt x="0" y="9"/>
                  <a:pt x="2" y="6"/>
                  <a:pt x="4" y="4"/>
                </a:cubicBezTo>
                <a:cubicBezTo>
                  <a:pt x="6" y="2"/>
                  <a:pt x="9" y="0"/>
                  <a:pt x="13" y="0"/>
                </a:cubicBezTo>
                <a:cubicBezTo>
                  <a:pt x="17" y="0"/>
                  <a:pt x="21" y="2"/>
                  <a:pt x="24" y="6"/>
                </a:cubicBezTo>
                <a:cubicBezTo>
                  <a:pt x="25" y="9"/>
                  <a:pt x="45" y="62"/>
                  <a:pt x="85" y="164"/>
                </a:cubicBezTo>
                <a:cubicBezTo>
                  <a:pt x="124" y="267"/>
                  <a:pt x="144" y="319"/>
                  <a:pt x="144" y="321"/>
                </a:cubicBezTo>
                <a:cubicBezTo>
                  <a:pt x="145" y="323"/>
                  <a:pt x="125" y="375"/>
                  <a:pt x="86" y="477"/>
                </a:cubicBezTo>
                <a:cubicBezTo>
                  <a:pt x="45" y="581"/>
                  <a:pt x="25" y="633"/>
                  <a:pt x="24" y="636"/>
                </a:cubicBezTo>
                <a:cubicBezTo>
                  <a:pt x="21" y="641"/>
                  <a:pt x="17" y="643"/>
                  <a:pt x="13" y="643"/>
                </a:cubicBezTo>
                <a:cubicBezTo>
                  <a:pt x="9" y="643"/>
                  <a:pt x="7" y="642"/>
                  <a:pt x="5" y="639"/>
                </a:cubicBezTo>
                <a:cubicBezTo>
                  <a:pt x="2" y="637"/>
                  <a:pt x="1" y="635"/>
                  <a:pt x="0" y="631"/>
                </a:cubicBezTo>
                <a:cubicBezTo>
                  <a:pt x="0" y="629"/>
                  <a:pt x="19" y="577"/>
                  <a:pt x="58" y="474"/>
                </a:cubicBezTo>
                <a:cubicBezTo>
                  <a:pt x="98" y="373"/>
                  <a:pt x="117" y="322"/>
                  <a:pt x="117" y="321"/>
                </a:cubicBezTo>
                <a:cubicBezTo>
                  <a:pt x="117" y="320"/>
                  <a:pt x="98" y="269"/>
                  <a:pt x="58" y="167"/>
                </a:cubicBezTo>
                <a:cubicBezTo>
                  <a:pt x="19" y="66"/>
                  <a:pt x="0" y="14"/>
                  <a:pt x="0" y="1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5599800" y="430308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2"/>
                  <a:pt x="107" y="97"/>
                  <a:pt x="125" y="151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8" y="405"/>
                </a:cubicBezTo>
                <a:cubicBezTo>
                  <a:pt x="143" y="432"/>
                  <a:pt x="138" y="455"/>
                  <a:pt x="133" y="474"/>
                </a:cubicBezTo>
                <a:cubicBezTo>
                  <a:pt x="126" y="492"/>
                  <a:pt x="118" y="511"/>
                  <a:pt x="108" y="530"/>
                </a:cubicBezTo>
                <a:cubicBezTo>
                  <a:pt x="98" y="550"/>
                  <a:pt x="90" y="564"/>
                  <a:pt x="84" y="574"/>
                </a:cubicBezTo>
                <a:cubicBezTo>
                  <a:pt x="78" y="584"/>
                  <a:pt x="69" y="595"/>
                  <a:pt x="57" y="607"/>
                </a:cubicBezTo>
                <a:cubicBezTo>
                  <a:pt x="46" y="619"/>
                  <a:pt x="39" y="626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20" y="643"/>
                </a:cubicBezTo>
                <a:lnTo>
                  <a:pt x="12" y="643"/>
                </a:lnTo>
                <a:cubicBezTo>
                  <a:pt x="8" y="643"/>
                  <a:pt x="6" y="643"/>
                  <a:pt x="5" y="643"/>
                </a:cubicBezTo>
                <a:cubicBezTo>
                  <a:pt x="4" y="643"/>
                  <a:pt x="2" y="642"/>
                  <a:pt x="2" y="641"/>
                </a:cubicBezTo>
                <a:cubicBezTo>
                  <a:pt x="1" y="639"/>
                  <a:pt x="0" y="638"/>
                  <a:pt x="0" y="635"/>
                </a:cubicBezTo>
                <a:cubicBezTo>
                  <a:pt x="0" y="635"/>
                  <a:pt x="2" y="632"/>
                  <a:pt x="7" y="627"/>
                </a:cubicBezTo>
                <a:cubicBezTo>
                  <a:pt x="73" y="558"/>
                  <a:pt x="106" y="455"/>
                  <a:pt x="106" y="321"/>
                </a:cubicBezTo>
                <a:cubicBezTo>
                  <a:pt x="106" y="187"/>
                  <a:pt x="73" y="85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5692680" y="4283640"/>
            <a:ext cx="65520" cy="109080"/>
          </a:xfrm>
          <a:custGeom>
            <a:avLst/>
            <a:gdLst/>
            <a:ahLst/>
            <a:rect l="0" t="0" r="r" b="b"/>
            <a:pathLst>
              <a:path w="182" h="303">
                <a:moveTo>
                  <a:pt x="28" y="109"/>
                </a:moveTo>
                <a:cubicBezTo>
                  <a:pt x="18" y="109"/>
                  <a:pt x="12" y="106"/>
                  <a:pt x="7" y="101"/>
                </a:cubicBezTo>
                <a:cubicBezTo>
                  <a:pt x="2" y="95"/>
                  <a:pt x="0" y="88"/>
                  <a:pt x="0" y="81"/>
                </a:cubicBezTo>
                <a:cubicBezTo>
                  <a:pt x="0" y="59"/>
                  <a:pt x="8" y="41"/>
                  <a:pt x="24" y="24"/>
                </a:cubicBezTo>
                <a:cubicBezTo>
                  <a:pt x="41" y="8"/>
                  <a:pt x="61" y="0"/>
                  <a:pt x="85" y="0"/>
                </a:cubicBezTo>
                <a:cubicBezTo>
                  <a:pt x="112" y="0"/>
                  <a:pt x="135" y="9"/>
                  <a:pt x="154" y="26"/>
                </a:cubicBezTo>
                <a:cubicBezTo>
                  <a:pt x="172" y="44"/>
                  <a:pt x="182" y="65"/>
                  <a:pt x="182" y="92"/>
                </a:cubicBezTo>
                <a:cubicBezTo>
                  <a:pt x="182" y="105"/>
                  <a:pt x="179" y="118"/>
                  <a:pt x="173" y="130"/>
                </a:cubicBezTo>
                <a:cubicBezTo>
                  <a:pt x="167" y="141"/>
                  <a:pt x="159" y="152"/>
                  <a:pt x="151" y="160"/>
                </a:cubicBezTo>
                <a:cubicBezTo>
                  <a:pt x="143" y="169"/>
                  <a:pt x="130" y="180"/>
                  <a:pt x="115" y="194"/>
                </a:cubicBezTo>
                <a:cubicBezTo>
                  <a:pt x="104" y="203"/>
                  <a:pt x="89" y="217"/>
                  <a:pt x="69" y="236"/>
                </a:cubicBezTo>
                <a:lnTo>
                  <a:pt x="43" y="261"/>
                </a:lnTo>
                <a:lnTo>
                  <a:pt x="77" y="262"/>
                </a:lnTo>
                <a:cubicBezTo>
                  <a:pt x="125" y="262"/>
                  <a:pt x="150" y="261"/>
                  <a:pt x="153" y="259"/>
                </a:cubicBezTo>
                <a:cubicBezTo>
                  <a:pt x="155" y="259"/>
                  <a:pt x="159" y="245"/>
                  <a:pt x="164" y="219"/>
                </a:cubicBezTo>
                <a:lnTo>
                  <a:pt x="164" y="218"/>
                </a:lnTo>
                <a:lnTo>
                  <a:pt x="182" y="218"/>
                </a:lnTo>
                <a:lnTo>
                  <a:pt x="182" y="219"/>
                </a:lnTo>
                <a:cubicBezTo>
                  <a:pt x="182" y="220"/>
                  <a:pt x="180" y="234"/>
                  <a:pt x="176" y="260"/>
                </a:cubicBezTo>
                <a:cubicBezTo>
                  <a:pt x="172" y="287"/>
                  <a:pt x="170" y="301"/>
                  <a:pt x="169" y="302"/>
                </a:cubicBezTo>
                <a:lnTo>
                  <a:pt x="169" y="303"/>
                </a:lnTo>
                <a:lnTo>
                  <a:pt x="0" y="303"/>
                </a:lnTo>
                <a:lnTo>
                  <a:pt x="0" y="295"/>
                </a:lnTo>
                <a:lnTo>
                  <a:pt x="0" y="289"/>
                </a:lnTo>
                <a:cubicBezTo>
                  <a:pt x="0" y="287"/>
                  <a:pt x="1" y="285"/>
                  <a:pt x="3" y="282"/>
                </a:cubicBezTo>
                <a:cubicBezTo>
                  <a:pt x="4" y="280"/>
                  <a:pt x="9" y="275"/>
                  <a:pt x="16" y="267"/>
                </a:cubicBezTo>
                <a:cubicBezTo>
                  <a:pt x="26" y="257"/>
                  <a:pt x="34" y="248"/>
                  <a:pt x="40" y="241"/>
                </a:cubicBezTo>
                <a:cubicBezTo>
                  <a:pt x="43" y="238"/>
                  <a:pt x="48" y="233"/>
                  <a:pt x="55" y="224"/>
                </a:cubicBezTo>
                <a:cubicBezTo>
                  <a:pt x="63" y="216"/>
                  <a:pt x="68" y="211"/>
                  <a:pt x="71" y="208"/>
                </a:cubicBezTo>
                <a:cubicBezTo>
                  <a:pt x="73" y="205"/>
                  <a:pt x="78" y="200"/>
                  <a:pt x="84" y="193"/>
                </a:cubicBezTo>
                <a:cubicBezTo>
                  <a:pt x="90" y="186"/>
                  <a:pt x="94" y="181"/>
                  <a:pt x="97" y="177"/>
                </a:cubicBezTo>
                <a:cubicBezTo>
                  <a:pt x="99" y="174"/>
                  <a:pt x="102" y="169"/>
                  <a:pt x="107" y="164"/>
                </a:cubicBezTo>
                <a:cubicBezTo>
                  <a:pt x="112" y="158"/>
                  <a:pt x="115" y="153"/>
                  <a:pt x="117" y="149"/>
                </a:cubicBezTo>
                <a:cubicBezTo>
                  <a:pt x="118" y="145"/>
                  <a:pt x="121" y="141"/>
                  <a:pt x="123" y="136"/>
                </a:cubicBezTo>
                <a:cubicBezTo>
                  <a:pt x="126" y="131"/>
                  <a:pt x="128" y="126"/>
                  <a:pt x="129" y="121"/>
                </a:cubicBezTo>
                <a:cubicBezTo>
                  <a:pt x="130" y="117"/>
                  <a:pt x="131" y="112"/>
                  <a:pt x="132" y="108"/>
                </a:cubicBezTo>
                <a:cubicBezTo>
                  <a:pt x="133" y="104"/>
                  <a:pt x="134" y="99"/>
                  <a:pt x="134" y="93"/>
                </a:cubicBezTo>
                <a:cubicBezTo>
                  <a:pt x="134" y="74"/>
                  <a:pt x="129" y="57"/>
                  <a:pt x="118" y="43"/>
                </a:cubicBezTo>
                <a:cubicBezTo>
                  <a:pt x="108" y="28"/>
                  <a:pt x="93" y="22"/>
                  <a:pt x="74" y="22"/>
                </a:cubicBezTo>
                <a:cubicBezTo>
                  <a:pt x="64" y="22"/>
                  <a:pt x="56" y="24"/>
                  <a:pt x="48" y="29"/>
                </a:cubicBezTo>
                <a:cubicBezTo>
                  <a:pt x="40" y="35"/>
                  <a:pt x="35" y="40"/>
                  <a:pt x="32" y="45"/>
                </a:cubicBezTo>
                <a:cubicBezTo>
                  <a:pt x="29" y="50"/>
                  <a:pt x="28" y="53"/>
                  <a:pt x="28" y="54"/>
                </a:cubicBezTo>
                <a:lnTo>
                  <a:pt x="30" y="54"/>
                </a:lnTo>
                <a:cubicBezTo>
                  <a:pt x="35" y="54"/>
                  <a:pt x="41" y="56"/>
                  <a:pt x="47" y="61"/>
                </a:cubicBezTo>
                <a:cubicBezTo>
                  <a:pt x="52" y="65"/>
                  <a:pt x="55" y="72"/>
                  <a:pt x="55" y="82"/>
                </a:cubicBezTo>
                <a:cubicBezTo>
                  <a:pt x="55" y="89"/>
                  <a:pt x="53" y="95"/>
                  <a:pt x="48" y="101"/>
                </a:cubicBezTo>
                <a:cubicBezTo>
                  <a:pt x="43" y="106"/>
                  <a:pt x="36" y="108"/>
                  <a:pt x="28" y="10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5854680" y="4358160"/>
            <a:ext cx="205560" cy="120960"/>
          </a:xfrm>
          <a:custGeom>
            <a:avLst/>
            <a:gdLst/>
            <a:ahLst/>
            <a:rect l="0" t="0" r="r" b="b"/>
            <a:pathLst>
              <a:path w="571" h="336">
                <a:moveTo>
                  <a:pt x="0" y="177"/>
                </a:moveTo>
                <a:cubicBezTo>
                  <a:pt x="0" y="177"/>
                  <a:pt x="0" y="174"/>
                  <a:pt x="0" y="169"/>
                </a:cubicBezTo>
                <a:cubicBezTo>
                  <a:pt x="0" y="163"/>
                  <a:pt x="3" y="159"/>
                  <a:pt x="9" y="156"/>
                </a:cubicBezTo>
                <a:lnTo>
                  <a:pt x="500" y="156"/>
                </a:lnTo>
                <a:cubicBezTo>
                  <a:pt x="451" y="119"/>
                  <a:pt x="420" y="70"/>
                  <a:pt x="408" y="12"/>
                </a:cubicBezTo>
                <a:cubicBezTo>
                  <a:pt x="408" y="11"/>
                  <a:pt x="408" y="11"/>
                  <a:pt x="408" y="10"/>
                </a:cubicBezTo>
                <a:cubicBezTo>
                  <a:pt x="408" y="9"/>
                  <a:pt x="408" y="9"/>
                  <a:pt x="408" y="8"/>
                </a:cubicBezTo>
                <a:cubicBezTo>
                  <a:pt x="408" y="3"/>
                  <a:pt x="411" y="0"/>
                  <a:pt x="419" y="0"/>
                </a:cubicBezTo>
                <a:lnTo>
                  <a:pt x="421" y="0"/>
                </a:lnTo>
                <a:cubicBezTo>
                  <a:pt x="424" y="0"/>
                  <a:pt x="427" y="1"/>
                  <a:pt x="428" y="1"/>
                </a:cubicBezTo>
                <a:cubicBezTo>
                  <a:pt x="430" y="1"/>
                  <a:pt x="431" y="2"/>
                  <a:pt x="432" y="4"/>
                </a:cubicBezTo>
                <a:cubicBezTo>
                  <a:pt x="433" y="5"/>
                  <a:pt x="434" y="7"/>
                  <a:pt x="434" y="9"/>
                </a:cubicBezTo>
                <a:cubicBezTo>
                  <a:pt x="434" y="12"/>
                  <a:pt x="435" y="15"/>
                  <a:pt x="436" y="20"/>
                </a:cubicBezTo>
                <a:cubicBezTo>
                  <a:pt x="437" y="24"/>
                  <a:pt x="439" y="29"/>
                  <a:pt x="441" y="36"/>
                </a:cubicBezTo>
                <a:cubicBezTo>
                  <a:pt x="451" y="64"/>
                  <a:pt x="466" y="91"/>
                  <a:pt x="488" y="114"/>
                </a:cubicBezTo>
                <a:cubicBezTo>
                  <a:pt x="510" y="136"/>
                  <a:pt x="536" y="152"/>
                  <a:pt x="565" y="162"/>
                </a:cubicBezTo>
                <a:cubicBezTo>
                  <a:pt x="569" y="163"/>
                  <a:pt x="571" y="165"/>
                  <a:pt x="571" y="169"/>
                </a:cubicBezTo>
                <a:cubicBezTo>
                  <a:pt x="571" y="171"/>
                  <a:pt x="570" y="173"/>
                  <a:pt x="568" y="175"/>
                </a:cubicBezTo>
                <a:cubicBezTo>
                  <a:pt x="566" y="176"/>
                  <a:pt x="561" y="178"/>
                  <a:pt x="553" y="181"/>
                </a:cubicBezTo>
                <a:cubicBezTo>
                  <a:pt x="544" y="184"/>
                  <a:pt x="536" y="188"/>
                  <a:pt x="528" y="193"/>
                </a:cubicBezTo>
                <a:cubicBezTo>
                  <a:pt x="510" y="204"/>
                  <a:pt x="494" y="217"/>
                  <a:pt x="482" y="232"/>
                </a:cubicBezTo>
                <a:cubicBezTo>
                  <a:pt x="469" y="246"/>
                  <a:pt x="459" y="261"/>
                  <a:pt x="453" y="275"/>
                </a:cubicBezTo>
                <a:cubicBezTo>
                  <a:pt x="446" y="289"/>
                  <a:pt x="442" y="300"/>
                  <a:pt x="439" y="307"/>
                </a:cubicBezTo>
                <a:cubicBezTo>
                  <a:pt x="437" y="314"/>
                  <a:pt x="435" y="321"/>
                  <a:pt x="434" y="327"/>
                </a:cubicBezTo>
                <a:cubicBezTo>
                  <a:pt x="433" y="331"/>
                  <a:pt x="432" y="334"/>
                  <a:pt x="431" y="334"/>
                </a:cubicBezTo>
                <a:cubicBezTo>
                  <a:pt x="430" y="335"/>
                  <a:pt x="426" y="336"/>
                  <a:pt x="421" y="336"/>
                </a:cubicBezTo>
                <a:cubicBezTo>
                  <a:pt x="412" y="336"/>
                  <a:pt x="408" y="334"/>
                  <a:pt x="408" y="329"/>
                </a:cubicBezTo>
                <a:cubicBezTo>
                  <a:pt x="408" y="326"/>
                  <a:pt x="409" y="321"/>
                  <a:pt x="411" y="313"/>
                </a:cubicBezTo>
                <a:cubicBezTo>
                  <a:pt x="425" y="259"/>
                  <a:pt x="454" y="215"/>
                  <a:pt x="500" y="182"/>
                </a:cubicBezTo>
                <a:lnTo>
                  <a:pt x="9" y="182"/>
                </a:lnTo>
                <a:cubicBezTo>
                  <a:pt x="3" y="179"/>
                  <a:pt x="0" y="174"/>
                  <a:pt x="0" y="169"/>
                </a:cubicBezTo>
                <a:lnTo>
                  <a:pt x="0" y="1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6142680" y="4374000"/>
            <a:ext cx="183960" cy="102600"/>
          </a:xfrm>
          <a:custGeom>
            <a:avLst/>
            <a:gdLst/>
            <a:ahLst/>
            <a:rect l="0" t="0" r="r" b="b"/>
            <a:pathLst>
              <a:path w="511" h="285">
                <a:moveTo>
                  <a:pt x="11" y="256"/>
                </a:moveTo>
                <a:lnTo>
                  <a:pt x="20" y="256"/>
                </a:lnTo>
                <a:cubicBezTo>
                  <a:pt x="36" y="256"/>
                  <a:pt x="46" y="253"/>
                  <a:pt x="50" y="247"/>
                </a:cubicBezTo>
                <a:lnTo>
                  <a:pt x="50" y="242"/>
                </a:lnTo>
                <a:cubicBezTo>
                  <a:pt x="50" y="238"/>
                  <a:pt x="50" y="233"/>
                  <a:pt x="50" y="227"/>
                </a:cubicBezTo>
                <a:cubicBezTo>
                  <a:pt x="50" y="221"/>
                  <a:pt x="50" y="214"/>
                  <a:pt x="50" y="207"/>
                </a:cubicBezTo>
                <a:cubicBezTo>
                  <a:pt x="50" y="200"/>
                  <a:pt x="50" y="191"/>
                  <a:pt x="50" y="182"/>
                </a:cubicBezTo>
                <a:cubicBezTo>
                  <a:pt x="51" y="173"/>
                  <a:pt x="51" y="164"/>
                  <a:pt x="50" y="154"/>
                </a:cubicBezTo>
                <a:cubicBezTo>
                  <a:pt x="50" y="141"/>
                  <a:pt x="50" y="127"/>
                  <a:pt x="50" y="112"/>
                </a:cubicBezTo>
                <a:cubicBezTo>
                  <a:pt x="50" y="97"/>
                  <a:pt x="50" y="84"/>
                  <a:pt x="50" y="74"/>
                </a:cubicBezTo>
                <a:lnTo>
                  <a:pt x="50" y="59"/>
                </a:lnTo>
                <a:cubicBezTo>
                  <a:pt x="48" y="51"/>
                  <a:pt x="45" y="46"/>
                  <a:pt x="41" y="43"/>
                </a:cubicBezTo>
                <a:cubicBezTo>
                  <a:pt x="36" y="40"/>
                  <a:pt x="26" y="39"/>
                  <a:pt x="12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3"/>
                  <a:pt x="1" y="8"/>
                  <a:pt x="2" y="8"/>
                </a:cubicBezTo>
                <a:lnTo>
                  <a:pt x="8" y="7"/>
                </a:lnTo>
                <a:cubicBezTo>
                  <a:pt x="12" y="7"/>
                  <a:pt x="18" y="6"/>
                  <a:pt x="26" y="6"/>
                </a:cubicBezTo>
                <a:cubicBezTo>
                  <a:pt x="34" y="5"/>
                  <a:pt x="42" y="5"/>
                  <a:pt x="50" y="4"/>
                </a:cubicBezTo>
                <a:cubicBezTo>
                  <a:pt x="57" y="4"/>
                  <a:pt x="65" y="4"/>
                  <a:pt x="73" y="3"/>
                </a:cubicBezTo>
                <a:cubicBezTo>
                  <a:pt x="81" y="3"/>
                  <a:pt x="87" y="2"/>
                  <a:pt x="91" y="1"/>
                </a:cubicBezTo>
                <a:cubicBezTo>
                  <a:pt x="96" y="0"/>
                  <a:pt x="98" y="0"/>
                  <a:pt x="98" y="1"/>
                </a:cubicBezTo>
                <a:lnTo>
                  <a:pt x="100" y="1"/>
                </a:lnTo>
                <a:lnTo>
                  <a:pt x="100" y="26"/>
                </a:lnTo>
                <a:cubicBezTo>
                  <a:pt x="100" y="43"/>
                  <a:pt x="101" y="51"/>
                  <a:pt x="101" y="51"/>
                </a:cubicBezTo>
                <a:cubicBezTo>
                  <a:pt x="101" y="51"/>
                  <a:pt x="103" y="50"/>
                  <a:pt x="104" y="47"/>
                </a:cubicBezTo>
                <a:cubicBezTo>
                  <a:pt x="106" y="45"/>
                  <a:pt x="108" y="42"/>
                  <a:pt x="112" y="38"/>
                </a:cubicBezTo>
                <a:cubicBezTo>
                  <a:pt x="115" y="34"/>
                  <a:pt x="119" y="30"/>
                  <a:pt x="124" y="26"/>
                </a:cubicBezTo>
                <a:cubicBezTo>
                  <a:pt x="129" y="23"/>
                  <a:pt x="135" y="19"/>
                  <a:pt x="143" y="14"/>
                </a:cubicBezTo>
                <a:cubicBezTo>
                  <a:pt x="150" y="9"/>
                  <a:pt x="159" y="6"/>
                  <a:pt x="167" y="4"/>
                </a:cubicBezTo>
                <a:cubicBezTo>
                  <a:pt x="176" y="2"/>
                  <a:pt x="187" y="1"/>
                  <a:pt x="200" y="1"/>
                </a:cubicBezTo>
                <a:cubicBezTo>
                  <a:pt x="206" y="1"/>
                  <a:pt x="212" y="1"/>
                  <a:pt x="218" y="2"/>
                </a:cubicBezTo>
                <a:cubicBezTo>
                  <a:pt x="223" y="3"/>
                  <a:pt x="228" y="4"/>
                  <a:pt x="233" y="6"/>
                </a:cubicBezTo>
                <a:cubicBezTo>
                  <a:pt x="237" y="7"/>
                  <a:pt x="241" y="9"/>
                  <a:pt x="245" y="11"/>
                </a:cubicBezTo>
                <a:cubicBezTo>
                  <a:pt x="249" y="13"/>
                  <a:pt x="252" y="15"/>
                  <a:pt x="254" y="17"/>
                </a:cubicBezTo>
                <a:cubicBezTo>
                  <a:pt x="257" y="19"/>
                  <a:pt x="259" y="21"/>
                  <a:pt x="261" y="24"/>
                </a:cubicBezTo>
                <a:cubicBezTo>
                  <a:pt x="264" y="26"/>
                  <a:pt x="265" y="29"/>
                  <a:pt x="267" y="31"/>
                </a:cubicBezTo>
                <a:cubicBezTo>
                  <a:pt x="269" y="33"/>
                  <a:pt x="270" y="35"/>
                  <a:pt x="272" y="38"/>
                </a:cubicBezTo>
                <a:cubicBezTo>
                  <a:pt x="273" y="40"/>
                  <a:pt x="274" y="43"/>
                  <a:pt x="274" y="44"/>
                </a:cubicBezTo>
                <a:cubicBezTo>
                  <a:pt x="275" y="46"/>
                  <a:pt x="275" y="48"/>
                  <a:pt x="276" y="49"/>
                </a:cubicBezTo>
                <a:lnTo>
                  <a:pt x="277" y="53"/>
                </a:lnTo>
                <a:lnTo>
                  <a:pt x="279" y="50"/>
                </a:lnTo>
                <a:cubicBezTo>
                  <a:pt x="281" y="48"/>
                  <a:pt x="282" y="47"/>
                  <a:pt x="283" y="45"/>
                </a:cubicBezTo>
                <a:cubicBezTo>
                  <a:pt x="285" y="43"/>
                  <a:pt x="286" y="41"/>
                  <a:pt x="289" y="38"/>
                </a:cubicBezTo>
                <a:cubicBezTo>
                  <a:pt x="292" y="35"/>
                  <a:pt x="294" y="32"/>
                  <a:pt x="297" y="30"/>
                </a:cubicBezTo>
                <a:cubicBezTo>
                  <a:pt x="300" y="27"/>
                  <a:pt x="304" y="24"/>
                  <a:pt x="307" y="21"/>
                </a:cubicBezTo>
                <a:cubicBezTo>
                  <a:pt x="310" y="18"/>
                  <a:pt x="315" y="16"/>
                  <a:pt x="320" y="13"/>
                </a:cubicBezTo>
                <a:cubicBezTo>
                  <a:pt x="325" y="11"/>
                  <a:pt x="330" y="9"/>
                  <a:pt x="335" y="7"/>
                </a:cubicBezTo>
                <a:cubicBezTo>
                  <a:pt x="339" y="5"/>
                  <a:pt x="345" y="3"/>
                  <a:pt x="351" y="3"/>
                </a:cubicBezTo>
                <a:cubicBezTo>
                  <a:pt x="358" y="2"/>
                  <a:pt x="364" y="1"/>
                  <a:pt x="371" y="1"/>
                </a:cubicBezTo>
                <a:cubicBezTo>
                  <a:pt x="425" y="1"/>
                  <a:pt x="454" y="25"/>
                  <a:pt x="459" y="73"/>
                </a:cubicBezTo>
                <a:cubicBezTo>
                  <a:pt x="459" y="76"/>
                  <a:pt x="460" y="106"/>
                  <a:pt x="460" y="163"/>
                </a:cubicBezTo>
                <a:lnTo>
                  <a:pt x="460" y="219"/>
                </a:lnTo>
                <a:cubicBezTo>
                  <a:pt x="460" y="235"/>
                  <a:pt x="460" y="244"/>
                  <a:pt x="461" y="247"/>
                </a:cubicBezTo>
                <a:cubicBezTo>
                  <a:pt x="462" y="250"/>
                  <a:pt x="464" y="253"/>
                  <a:pt x="468" y="254"/>
                </a:cubicBezTo>
                <a:cubicBezTo>
                  <a:pt x="477" y="255"/>
                  <a:pt x="488" y="256"/>
                  <a:pt x="500" y="256"/>
                </a:cubicBezTo>
                <a:lnTo>
                  <a:pt x="511" y="256"/>
                </a:lnTo>
                <a:lnTo>
                  <a:pt x="511" y="285"/>
                </a:lnTo>
                <a:lnTo>
                  <a:pt x="506" y="285"/>
                </a:lnTo>
                <a:lnTo>
                  <a:pt x="490" y="285"/>
                </a:lnTo>
                <a:cubicBezTo>
                  <a:pt x="480" y="284"/>
                  <a:pt x="469" y="284"/>
                  <a:pt x="457" y="284"/>
                </a:cubicBezTo>
                <a:cubicBezTo>
                  <a:pt x="446" y="284"/>
                  <a:pt x="437" y="284"/>
                  <a:pt x="433" y="283"/>
                </a:cubicBezTo>
                <a:cubicBezTo>
                  <a:pt x="389" y="283"/>
                  <a:pt x="365" y="284"/>
                  <a:pt x="361" y="285"/>
                </a:cubicBezTo>
                <a:lnTo>
                  <a:pt x="356" y="285"/>
                </a:lnTo>
                <a:lnTo>
                  <a:pt x="356" y="256"/>
                </a:lnTo>
                <a:lnTo>
                  <a:pt x="366" y="256"/>
                </a:lnTo>
                <a:cubicBezTo>
                  <a:pt x="392" y="256"/>
                  <a:pt x="405" y="252"/>
                  <a:pt x="405" y="245"/>
                </a:cubicBezTo>
                <a:cubicBezTo>
                  <a:pt x="406" y="245"/>
                  <a:pt x="406" y="215"/>
                  <a:pt x="406" y="156"/>
                </a:cubicBezTo>
                <a:cubicBezTo>
                  <a:pt x="405" y="98"/>
                  <a:pt x="405" y="68"/>
                  <a:pt x="405" y="64"/>
                </a:cubicBezTo>
                <a:cubicBezTo>
                  <a:pt x="402" y="52"/>
                  <a:pt x="398" y="43"/>
                  <a:pt x="392" y="37"/>
                </a:cubicBezTo>
                <a:cubicBezTo>
                  <a:pt x="386" y="31"/>
                  <a:pt x="381" y="28"/>
                  <a:pt x="376" y="26"/>
                </a:cubicBezTo>
                <a:cubicBezTo>
                  <a:pt x="372" y="25"/>
                  <a:pt x="366" y="25"/>
                  <a:pt x="360" y="25"/>
                </a:cubicBezTo>
                <a:cubicBezTo>
                  <a:pt x="340" y="25"/>
                  <a:pt x="323" y="32"/>
                  <a:pt x="309" y="47"/>
                </a:cubicBezTo>
                <a:cubicBezTo>
                  <a:pt x="297" y="58"/>
                  <a:pt x="290" y="70"/>
                  <a:pt x="287" y="82"/>
                </a:cubicBezTo>
                <a:cubicBezTo>
                  <a:pt x="284" y="94"/>
                  <a:pt x="282" y="112"/>
                  <a:pt x="282" y="135"/>
                </a:cubicBezTo>
                <a:lnTo>
                  <a:pt x="282" y="177"/>
                </a:lnTo>
                <a:lnTo>
                  <a:pt x="282" y="216"/>
                </a:lnTo>
                <a:cubicBezTo>
                  <a:pt x="282" y="229"/>
                  <a:pt x="282" y="237"/>
                  <a:pt x="283" y="242"/>
                </a:cubicBezTo>
                <a:cubicBezTo>
                  <a:pt x="283" y="246"/>
                  <a:pt x="284" y="249"/>
                  <a:pt x="285" y="250"/>
                </a:cubicBezTo>
                <a:cubicBezTo>
                  <a:pt x="285" y="251"/>
                  <a:pt x="287" y="253"/>
                  <a:pt x="290" y="254"/>
                </a:cubicBezTo>
                <a:cubicBezTo>
                  <a:pt x="299" y="255"/>
                  <a:pt x="310" y="256"/>
                  <a:pt x="322" y="256"/>
                </a:cubicBezTo>
                <a:lnTo>
                  <a:pt x="332" y="256"/>
                </a:lnTo>
                <a:lnTo>
                  <a:pt x="332" y="285"/>
                </a:lnTo>
                <a:lnTo>
                  <a:pt x="327" y="285"/>
                </a:lnTo>
                <a:lnTo>
                  <a:pt x="311" y="285"/>
                </a:lnTo>
                <a:cubicBezTo>
                  <a:pt x="302" y="284"/>
                  <a:pt x="291" y="284"/>
                  <a:pt x="279" y="284"/>
                </a:cubicBezTo>
                <a:cubicBezTo>
                  <a:pt x="268" y="284"/>
                  <a:pt x="260" y="284"/>
                  <a:pt x="255" y="283"/>
                </a:cubicBezTo>
                <a:cubicBezTo>
                  <a:pt x="211" y="283"/>
                  <a:pt x="187" y="284"/>
                  <a:pt x="183" y="285"/>
                </a:cubicBezTo>
                <a:lnTo>
                  <a:pt x="178" y="285"/>
                </a:lnTo>
                <a:lnTo>
                  <a:pt x="178" y="256"/>
                </a:lnTo>
                <a:lnTo>
                  <a:pt x="188" y="256"/>
                </a:lnTo>
                <a:cubicBezTo>
                  <a:pt x="214" y="256"/>
                  <a:pt x="227" y="252"/>
                  <a:pt x="227" y="245"/>
                </a:cubicBezTo>
                <a:cubicBezTo>
                  <a:pt x="228" y="245"/>
                  <a:pt x="228" y="215"/>
                  <a:pt x="228" y="156"/>
                </a:cubicBezTo>
                <a:cubicBezTo>
                  <a:pt x="228" y="98"/>
                  <a:pt x="227" y="68"/>
                  <a:pt x="227" y="64"/>
                </a:cubicBezTo>
                <a:cubicBezTo>
                  <a:pt x="224" y="52"/>
                  <a:pt x="220" y="43"/>
                  <a:pt x="214" y="37"/>
                </a:cubicBezTo>
                <a:cubicBezTo>
                  <a:pt x="208" y="31"/>
                  <a:pt x="203" y="28"/>
                  <a:pt x="199" y="26"/>
                </a:cubicBezTo>
                <a:cubicBezTo>
                  <a:pt x="194" y="25"/>
                  <a:pt x="189" y="25"/>
                  <a:pt x="182" y="25"/>
                </a:cubicBezTo>
                <a:cubicBezTo>
                  <a:pt x="163" y="25"/>
                  <a:pt x="146" y="32"/>
                  <a:pt x="131" y="47"/>
                </a:cubicBezTo>
                <a:cubicBezTo>
                  <a:pt x="120" y="58"/>
                  <a:pt x="112" y="70"/>
                  <a:pt x="109" y="82"/>
                </a:cubicBezTo>
                <a:cubicBezTo>
                  <a:pt x="106" y="94"/>
                  <a:pt x="105" y="112"/>
                  <a:pt x="104" y="135"/>
                </a:cubicBezTo>
                <a:lnTo>
                  <a:pt x="104" y="177"/>
                </a:lnTo>
                <a:lnTo>
                  <a:pt x="104" y="216"/>
                </a:lnTo>
                <a:cubicBezTo>
                  <a:pt x="104" y="229"/>
                  <a:pt x="104" y="237"/>
                  <a:pt x="105" y="242"/>
                </a:cubicBezTo>
                <a:cubicBezTo>
                  <a:pt x="105" y="246"/>
                  <a:pt x="106" y="249"/>
                  <a:pt x="107" y="250"/>
                </a:cubicBezTo>
                <a:cubicBezTo>
                  <a:pt x="108" y="251"/>
                  <a:pt x="110" y="253"/>
                  <a:pt x="113" y="254"/>
                </a:cubicBezTo>
                <a:cubicBezTo>
                  <a:pt x="122" y="255"/>
                  <a:pt x="132" y="256"/>
                  <a:pt x="144" y="256"/>
                </a:cubicBezTo>
                <a:lnTo>
                  <a:pt x="154" y="256"/>
                </a:lnTo>
                <a:lnTo>
                  <a:pt x="154" y="285"/>
                </a:lnTo>
                <a:lnTo>
                  <a:pt x="149" y="285"/>
                </a:lnTo>
                <a:lnTo>
                  <a:pt x="134" y="285"/>
                </a:lnTo>
                <a:cubicBezTo>
                  <a:pt x="124" y="284"/>
                  <a:pt x="113" y="284"/>
                  <a:pt x="102" y="284"/>
                </a:cubicBezTo>
                <a:cubicBezTo>
                  <a:pt x="90" y="284"/>
                  <a:pt x="82" y="284"/>
                  <a:pt x="77" y="283"/>
                </a:cubicBezTo>
                <a:cubicBezTo>
                  <a:pt x="33" y="283"/>
                  <a:pt x="9" y="284"/>
                  <a:pt x="5" y="285"/>
                </a:cubicBezTo>
                <a:lnTo>
                  <a:pt x="0" y="285"/>
                </a:lnTo>
                <a:lnTo>
                  <a:pt x="0" y="256"/>
                </a:lnTo>
                <a:lnTo>
                  <a:pt x="11" y="2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6335280" y="4321800"/>
            <a:ext cx="53280" cy="154800"/>
          </a:xfrm>
          <a:custGeom>
            <a:avLst/>
            <a:gdLst/>
            <a:ahLst/>
            <a:rect l="0" t="0" r="r" b="b"/>
            <a:pathLst>
              <a:path w="148" h="430">
                <a:moveTo>
                  <a:pt x="28" y="38"/>
                </a:moveTo>
                <a:cubicBezTo>
                  <a:pt x="28" y="27"/>
                  <a:pt x="32" y="17"/>
                  <a:pt x="40" y="10"/>
                </a:cubicBezTo>
                <a:cubicBezTo>
                  <a:pt x="47" y="3"/>
                  <a:pt x="57" y="0"/>
                  <a:pt x="68" y="0"/>
                </a:cubicBezTo>
                <a:cubicBezTo>
                  <a:pt x="78" y="1"/>
                  <a:pt x="86" y="4"/>
                  <a:pt x="93" y="11"/>
                </a:cubicBezTo>
                <a:cubicBezTo>
                  <a:pt x="101" y="17"/>
                  <a:pt x="104" y="27"/>
                  <a:pt x="104" y="38"/>
                </a:cubicBezTo>
                <a:cubicBezTo>
                  <a:pt x="104" y="51"/>
                  <a:pt x="101" y="61"/>
                  <a:pt x="93" y="67"/>
                </a:cubicBezTo>
                <a:cubicBezTo>
                  <a:pt x="86" y="74"/>
                  <a:pt x="77" y="77"/>
                  <a:pt x="67" y="77"/>
                </a:cubicBezTo>
                <a:cubicBezTo>
                  <a:pt x="56" y="77"/>
                  <a:pt x="47" y="74"/>
                  <a:pt x="40" y="67"/>
                </a:cubicBezTo>
                <a:cubicBezTo>
                  <a:pt x="32" y="61"/>
                  <a:pt x="28" y="51"/>
                  <a:pt x="28" y="38"/>
                </a:cubicBezTo>
                <a:moveTo>
                  <a:pt x="143" y="430"/>
                </a:moveTo>
                <a:cubicBezTo>
                  <a:pt x="136" y="429"/>
                  <a:pt x="114" y="428"/>
                  <a:pt x="75" y="428"/>
                </a:cubicBezTo>
                <a:cubicBezTo>
                  <a:pt x="71" y="428"/>
                  <a:pt x="63" y="428"/>
                  <a:pt x="52" y="428"/>
                </a:cubicBezTo>
                <a:cubicBezTo>
                  <a:pt x="41" y="428"/>
                  <a:pt x="30" y="429"/>
                  <a:pt x="20" y="430"/>
                </a:cubicBezTo>
                <a:lnTo>
                  <a:pt x="6" y="430"/>
                </a:lnTo>
                <a:lnTo>
                  <a:pt x="0" y="430"/>
                </a:lnTo>
                <a:lnTo>
                  <a:pt x="0" y="401"/>
                </a:lnTo>
                <a:lnTo>
                  <a:pt x="11" y="401"/>
                </a:lnTo>
                <a:cubicBezTo>
                  <a:pt x="23" y="401"/>
                  <a:pt x="33" y="400"/>
                  <a:pt x="42" y="399"/>
                </a:cubicBezTo>
                <a:cubicBezTo>
                  <a:pt x="46" y="397"/>
                  <a:pt x="48" y="395"/>
                  <a:pt x="49" y="392"/>
                </a:cubicBezTo>
                <a:cubicBezTo>
                  <a:pt x="50" y="389"/>
                  <a:pt x="50" y="380"/>
                  <a:pt x="50" y="365"/>
                </a:cubicBezTo>
                <a:lnTo>
                  <a:pt x="50" y="299"/>
                </a:lnTo>
                <a:lnTo>
                  <a:pt x="50" y="242"/>
                </a:lnTo>
                <a:cubicBezTo>
                  <a:pt x="50" y="219"/>
                  <a:pt x="50" y="205"/>
                  <a:pt x="49" y="199"/>
                </a:cubicBezTo>
                <a:cubicBezTo>
                  <a:pt x="48" y="193"/>
                  <a:pt x="45" y="189"/>
                  <a:pt x="40" y="187"/>
                </a:cubicBezTo>
                <a:cubicBezTo>
                  <a:pt x="34" y="184"/>
                  <a:pt x="24" y="182"/>
                  <a:pt x="10" y="182"/>
                </a:cubicBezTo>
                <a:lnTo>
                  <a:pt x="3" y="182"/>
                </a:lnTo>
                <a:lnTo>
                  <a:pt x="3" y="167"/>
                </a:lnTo>
                <a:cubicBezTo>
                  <a:pt x="3" y="158"/>
                  <a:pt x="3" y="153"/>
                  <a:pt x="4" y="153"/>
                </a:cubicBezTo>
                <a:lnTo>
                  <a:pt x="11" y="152"/>
                </a:lnTo>
                <a:cubicBezTo>
                  <a:pt x="15" y="152"/>
                  <a:pt x="21" y="151"/>
                  <a:pt x="29" y="151"/>
                </a:cubicBezTo>
                <a:cubicBezTo>
                  <a:pt x="36" y="150"/>
                  <a:pt x="44" y="150"/>
                  <a:pt x="52" y="149"/>
                </a:cubicBezTo>
                <a:cubicBezTo>
                  <a:pt x="59" y="149"/>
                  <a:pt x="67" y="149"/>
                  <a:pt x="75" y="148"/>
                </a:cubicBezTo>
                <a:cubicBezTo>
                  <a:pt x="83" y="148"/>
                  <a:pt x="89" y="147"/>
                  <a:pt x="93" y="146"/>
                </a:cubicBezTo>
                <a:cubicBezTo>
                  <a:pt x="98" y="145"/>
                  <a:pt x="100" y="145"/>
                  <a:pt x="101" y="146"/>
                </a:cubicBezTo>
                <a:lnTo>
                  <a:pt x="102" y="146"/>
                </a:lnTo>
                <a:lnTo>
                  <a:pt x="102" y="390"/>
                </a:lnTo>
                <a:cubicBezTo>
                  <a:pt x="105" y="395"/>
                  <a:pt x="107" y="397"/>
                  <a:pt x="110" y="398"/>
                </a:cubicBezTo>
                <a:cubicBezTo>
                  <a:pt x="113" y="399"/>
                  <a:pt x="121" y="400"/>
                  <a:pt x="133" y="401"/>
                </a:cubicBezTo>
                <a:lnTo>
                  <a:pt x="148" y="401"/>
                </a:lnTo>
                <a:lnTo>
                  <a:pt x="148" y="430"/>
                </a:lnTo>
                <a:lnTo>
                  <a:pt x="143" y="43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6399360" y="4374000"/>
            <a:ext cx="119880" cy="102600"/>
          </a:xfrm>
          <a:custGeom>
            <a:avLst/>
            <a:gdLst/>
            <a:ahLst/>
            <a:rect l="0" t="0" r="r" b="b"/>
            <a:pathLst>
              <a:path w="333" h="285">
                <a:moveTo>
                  <a:pt x="10" y="256"/>
                </a:moveTo>
                <a:lnTo>
                  <a:pt x="19" y="256"/>
                </a:lnTo>
                <a:cubicBezTo>
                  <a:pt x="36" y="256"/>
                  <a:pt x="46" y="253"/>
                  <a:pt x="50" y="247"/>
                </a:cubicBezTo>
                <a:lnTo>
                  <a:pt x="50" y="242"/>
                </a:lnTo>
                <a:cubicBezTo>
                  <a:pt x="50" y="238"/>
                  <a:pt x="50" y="233"/>
                  <a:pt x="50" y="227"/>
                </a:cubicBezTo>
                <a:cubicBezTo>
                  <a:pt x="50" y="221"/>
                  <a:pt x="50" y="214"/>
                  <a:pt x="50" y="207"/>
                </a:cubicBezTo>
                <a:cubicBezTo>
                  <a:pt x="50" y="200"/>
                  <a:pt x="50" y="191"/>
                  <a:pt x="50" y="182"/>
                </a:cubicBezTo>
                <a:cubicBezTo>
                  <a:pt x="51" y="173"/>
                  <a:pt x="51" y="164"/>
                  <a:pt x="50" y="154"/>
                </a:cubicBezTo>
                <a:cubicBezTo>
                  <a:pt x="50" y="141"/>
                  <a:pt x="50" y="127"/>
                  <a:pt x="50" y="112"/>
                </a:cubicBezTo>
                <a:cubicBezTo>
                  <a:pt x="50" y="97"/>
                  <a:pt x="50" y="84"/>
                  <a:pt x="50" y="74"/>
                </a:cubicBezTo>
                <a:lnTo>
                  <a:pt x="50" y="59"/>
                </a:lnTo>
                <a:cubicBezTo>
                  <a:pt x="48" y="51"/>
                  <a:pt x="45" y="46"/>
                  <a:pt x="41" y="43"/>
                </a:cubicBezTo>
                <a:cubicBezTo>
                  <a:pt x="36" y="40"/>
                  <a:pt x="26" y="39"/>
                  <a:pt x="12" y="37"/>
                </a:cubicBezTo>
                <a:lnTo>
                  <a:pt x="0" y="37"/>
                </a:lnTo>
                <a:lnTo>
                  <a:pt x="0" y="22"/>
                </a:lnTo>
                <a:cubicBezTo>
                  <a:pt x="0" y="13"/>
                  <a:pt x="1" y="8"/>
                  <a:pt x="1" y="8"/>
                </a:cubicBezTo>
                <a:lnTo>
                  <a:pt x="8" y="7"/>
                </a:lnTo>
                <a:cubicBezTo>
                  <a:pt x="12" y="7"/>
                  <a:pt x="18" y="6"/>
                  <a:pt x="26" y="6"/>
                </a:cubicBezTo>
                <a:cubicBezTo>
                  <a:pt x="34" y="5"/>
                  <a:pt x="41" y="5"/>
                  <a:pt x="50" y="4"/>
                </a:cubicBezTo>
                <a:cubicBezTo>
                  <a:pt x="57" y="4"/>
                  <a:pt x="65" y="4"/>
                  <a:pt x="73" y="3"/>
                </a:cubicBezTo>
                <a:cubicBezTo>
                  <a:pt x="81" y="3"/>
                  <a:pt x="87" y="2"/>
                  <a:pt x="91" y="1"/>
                </a:cubicBezTo>
                <a:cubicBezTo>
                  <a:pt x="96" y="0"/>
                  <a:pt x="98" y="0"/>
                  <a:pt x="98" y="1"/>
                </a:cubicBezTo>
                <a:lnTo>
                  <a:pt x="100" y="1"/>
                </a:lnTo>
                <a:lnTo>
                  <a:pt x="100" y="26"/>
                </a:lnTo>
                <a:cubicBezTo>
                  <a:pt x="100" y="43"/>
                  <a:pt x="100" y="51"/>
                  <a:pt x="101" y="51"/>
                </a:cubicBezTo>
                <a:cubicBezTo>
                  <a:pt x="101" y="51"/>
                  <a:pt x="102" y="50"/>
                  <a:pt x="104" y="47"/>
                </a:cubicBezTo>
                <a:cubicBezTo>
                  <a:pt x="106" y="45"/>
                  <a:pt x="108" y="42"/>
                  <a:pt x="112" y="38"/>
                </a:cubicBezTo>
                <a:cubicBezTo>
                  <a:pt x="115" y="34"/>
                  <a:pt x="119" y="30"/>
                  <a:pt x="124" y="26"/>
                </a:cubicBezTo>
                <a:cubicBezTo>
                  <a:pt x="129" y="23"/>
                  <a:pt x="135" y="19"/>
                  <a:pt x="143" y="14"/>
                </a:cubicBezTo>
                <a:cubicBezTo>
                  <a:pt x="150" y="9"/>
                  <a:pt x="158" y="6"/>
                  <a:pt x="167" y="4"/>
                </a:cubicBezTo>
                <a:cubicBezTo>
                  <a:pt x="176" y="2"/>
                  <a:pt x="186" y="1"/>
                  <a:pt x="200" y="1"/>
                </a:cubicBezTo>
                <a:cubicBezTo>
                  <a:pt x="248" y="2"/>
                  <a:pt x="277" y="27"/>
                  <a:pt x="282" y="73"/>
                </a:cubicBezTo>
                <a:cubicBezTo>
                  <a:pt x="283" y="76"/>
                  <a:pt x="283" y="106"/>
                  <a:pt x="283" y="163"/>
                </a:cubicBezTo>
                <a:lnTo>
                  <a:pt x="283" y="219"/>
                </a:lnTo>
                <a:cubicBezTo>
                  <a:pt x="283" y="235"/>
                  <a:pt x="283" y="244"/>
                  <a:pt x="284" y="247"/>
                </a:cubicBezTo>
                <a:cubicBezTo>
                  <a:pt x="285" y="250"/>
                  <a:pt x="287" y="253"/>
                  <a:pt x="291" y="254"/>
                </a:cubicBezTo>
                <a:cubicBezTo>
                  <a:pt x="300" y="255"/>
                  <a:pt x="311" y="256"/>
                  <a:pt x="323" y="256"/>
                </a:cubicBezTo>
                <a:lnTo>
                  <a:pt x="333" y="256"/>
                </a:lnTo>
                <a:lnTo>
                  <a:pt x="333" y="285"/>
                </a:lnTo>
                <a:lnTo>
                  <a:pt x="328" y="285"/>
                </a:lnTo>
                <a:lnTo>
                  <a:pt x="312" y="285"/>
                </a:lnTo>
                <a:cubicBezTo>
                  <a:pt x="303" y="284"/>
                  <a:pt x="292" y="284"/>
                  <a:pt x="280" y="284"/>
                </a:cubicBezTo>
                <a:cubicBezTo>
                  <a:pt x="269" y="284"/>
                  <a:pt x="260" y="284"/>
                  <a:pt x="255" y="283"/>
                </a:cubicBezTo>
                <a:cubicBezTo>
                  <a:pt x="211" y="283"/>
                  <a:pt x="187" y="284"/>
                  <a:pt x="183" y="285"/>
                </a:cubicBezTo>
                <a:lnTo>
                  <a:pt x="178" y="285"/>
                </a:lnTo>
                <a:lnTo>
                  <a:pt x="178" y="256"/>
                </a:lnTo>
                <a:lnTo>
                  <a:pt x="188" y="256"/>
                </a:lnTo>
                <a:cubicBezTo>
                  <a:pt x="214" y="256"/>
                  <a:pt x="227" y="252"/>
                  <a:pt x="227" y="245"/>
                </a:cubicBezTo>
                <a:cubicBezTo>
                  <a:pt x="228" y="245"/>
                  <a:pt x="228" y="215"/>
                  <a:pt x="228" y="156"/>
                </a:cubicBezTo>
                <a:cubicBezTo>
                  <a:pt x="228" y="98"/>
                  <a:pt x="227" y="68"/>
                  <a:pt x="227" y="64"/>
                </a:cubicBezTo>
                <a:cubicBezTo>
                  <a:pt x="224" y="52"/>
                  <a:pt x="220" y="43"/>
                  <a:pt x="214" y="37"/>
                </a:cubicBezTo>
                <a:cubicBezTo>
                  <a:pt x="208" y="31"/>
                  <a:pt x="203" y="28"/>
                  <a:pt x="198" y="26"/>
                </a:cubicBezTo>
                <a:cubicBezTo>
                  <a:pt x="194" y="25"/>
                  <a:pt x="189" y="25"/>
                  <a:pt x="182" y="25"/>
                </a:cubicBezTo>
                <a:cubicBezTo>
                  <a:pt x="162" y="25"/>
                  <a:pt x="146" y="32"/>
                  <a:pt x="131" y="47"/>
                </a:cubicBezTo>
                <a:cubicBezTo>
                  <a:pt x="120" y="58"/>
                  <a:pt x="112" y="70"/>
                  <a:pt x="109" y="82"/>
                </a:cubicBezTo>
                <a:cubicBezTo>
                  <a:pt x="106" y="94"/>
                  <a:pt x="105" y="112"/>
                  <a:pt x="104" y="135"/>
                </a:cubicBezTo>
                <a:lnTo>
                  <a:pt x="104" y="177"/>
                </a:lnTo>
                <a:lnTo>
                  <a:pt x="104" y="216"/>
                </a:lnTo>
                <a:cubicBezTo>
                  <a:pt x="104" y="229"/>
                  <a:pt x="104" y="237"/>
                  <a:pt x="105" y="242"/>
                </a:cubicBezTo>
                <a:cubicBezTo>
                  <a:pt x="105" y="246"/>
                  <a:pt x="106" y="249"/>
                  <a:pt x="107" y="250"/>
                </a:cubicBezTo>
                <a:cubicBezTo>
                  <a:pt x="108" y="251"/>
                  <a:pt x="109" y="253"/>
                  <a:pt x="112" y="254"/>
                </a:cubicBezTo>
                <a:cubicBezTo>
                  <a:pt x="121" y="255"/>
                  <a:pt x="132" y="256"/>
                  <a:pt x="144" y="256"/>
                </a:cubicBezTo>
                <a:lnTo>
                  <a:pt x="154" y="256"/>
                </a:lnTo>
                <a:lnTo>
                  <a:pt x="154" y="285"/>
                </a:lnTo>
                <a:lnTo>
                  <a:pt x="149" y="285"/>
                </a:lnTo>
                <a:lnTo>
                  <a:pt x="134" y="285"/>
                </a:lnTo>
                <a:cubicBezTo>
                  <a:pt x="124" y="284"/>
                  <a:pt x="113" y="284"/>
                  <a:pt x="102" y="284"/>
                </a:cubicBezTo>
                <a:cubicBezTo>
                  <a:pt x="90" y="284"/>
                  <a:pt x="82" y="284"/>
                  <a:pt x="77" y="283"/>
                </a:cubicBezTo>
                <a:cubicBezTo>
                  <a:pt x="33" y="283"/>
                  <a:pt x="9" y="284"/>
                  <a:pt x="5" y="285"/>
                </a:cubicBezTo>
                <a:lnTo>
                  <a:pt x="0" y="285"/>
                </a:lnTo>
                <a:lnTo>
                  <a:pt x="0" y="256"/>
                </a:lnTo>
                <a:lnTo>
                  <a:pt x="10" y="2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6537960" y="4399560"/>
            <a:ext cx="163080" cy="115200"/>
          </a:xfrm>
          <a:custGeom>
            <a:avLst/>
            <a:gdLst/>
            <a:ahLst/>
            <a:rect l="0" t="0" r="r" b="b"/>
            <a:pathLst>
              <a:path w="453" h="320">
                <a:moveTo>
                  <a:pt x="176" y="0"/>
                </a:moveTo>
                <a:cubicBezTo>
                  <a:pt x="180" y="0"/>
                  <a:pt x="188" y="0"/>
                  <a:pt x="199" y="0"/>
                </a:cubicBezTo>
                <a:cubicBezTo>
                  <a:pt x="209" y="0"/>
                  <a:pt x="220" y="1"/>
                  <a:pt x="229" y="1"/>
                </a:cubicBezTo>
                <a:cubicBezTo>
                  <a:pt x="244" y="1"/>
                  <a:pt x="257" y="1"/>
                  <a:pt x="267" y="1"/>
                </a:cubicBezTo>
                <a:cubicBezTo>
                  <a:pt x="278" y="0"/>
                  <a:pt x="284" y="0"/>
                  <a:pt x="285" y="0"/>
                </a:cubicBezTo>
                <a:cubicBezTo>
                  <a:pt x="291" y="0"/>
                  <a:pt x="293" y="1"/>
                  <a:pt x="293" y="4"/>
                </a:cubicBezTo>
                <a:cubicBezTo>
                  <a:pt x="293" y="5"/>
                  <a:pt x="293" y="7"/>
                  <a:pt x="292" y="11"/>
                </a:cubicBezTo>
                <a:cubicBezTo>
                  <a:pt x="290" y="16"/>
                  <a:pt x="289" y="19"/>
                  <a:pt x="288" y="20"/>
                </a:cubicBezTo>
                <a:cubicBezTo>
                  <a:pt x="287" y="20"/>
                  <a:pt x="283" y="21"/>
                  <a:pt x="278" y="21"/>
                </a:cubicBezTo>
                <a:cubicBezTo>
                  <a:pt x="270" y="21"/>
                  <a:pt x="264" y="22"/>
                  <a:pt x="260" y="23"/>
                </a:cubicBezTo>
                <a:cubicBezTo>
                  <a:pt x="255" y="24"/>
                  <a:pt x="252" y="25"/>
                  <a:pt x="250" y="26"/>
                </a:cubicBezTo>
                <a:cubicBezTo>
                  <a:pt x="248" y="28"/>
                  <a:pt x="248" y="29"/>
                  <a:pt x="249" y="31"/>
                </a:cubicBezTo>
                <a:cubicBezTo>
                  <a:pt x="249" y="34"/>
                  <a:pt x="251" y="71"/>
                  <a:pt x="256" y="139"/>
                </a:cubicBezTo>
                <a:cubicBezTo>
                  <a:pt x="261" y="208"/>
                  <a:pt x="263" y="244"/>
                  <a:pt x="263" y="248"/>
                </a:cubicBezTo>
                <a:lnTo>
                  <a:pt x="264" y="247"/>
                </a:lnTo>
                <a:cubicBezTo>
                  <a:pt x="265" y="246"/>
                  <a:pt x="266" y="244"/>
                  <a:pt x="267" y="242"/>
                </a:cubicBezTo>
                <a:cubicBezTo>
                  <a:pt x="268" y="240"/>
                  <a:pt x="270" y="237"/>
                  <a:pt x="272" y="233"/>
                </a:cubicBezTo>
                <a:cubicBezTo>
                  <a:pt x="275" y="230"/>
                  <a:pt x="277" y="225"/>
                  <a:pt x="280" y="220"/>
                </a:cubicBezTo>
                <a:cubicBezTo>
                  <a:pt x="283" y="214"/>
                  <a:pt x="287" y="208"/>
                  <a:pt x="291" y="201"/>
                </a:cubicBezTo>
                <a:cubicBezTo>
                  <a:pt x="296" y="194"/>
                  <a:pt x="300" y="186"/>
                  <a:pt x="305" y="177"/>
                </a:cubicBezTo>
                <a:cubicBezTo>
                  <a:pt x="309" y="167"/>
                  <a:pt x="315" y="157"/>
                  <a:pt x="322" y="146"/>
                </a:cubicBezTo>
                <a:cubicBezTo>
                  <a:pt x="354" y="91"/>
                  <a:pt x="372" y="58"/>
                  <a:pt x="376" y="50"/>
                </a:cubicBezTo>
                <a:cubicBezTo>
                  <a:pt x="380" y="42"/>
                  <a:pt x="382" y="37"/>
                  <a:pt x="383" y="36"/>
                </a:cubicBezTo>
                <a:cubicBezTo>
                  <a:pt x="383" y="31"/>
                  <a:pt x="380" y="27"/>
                  <a:pt x="374" y="25"/>
                </a:cubicBezTo>
                <a:cubicBezTo>
                  <a:pt x="368" y="22"/>
                  <a:pt x="362" y="21"/>
                  <a:pt x="355" y="21"/>
                </a:cubicBezTo>
                <a:cubicBezTo>
                  <a:pt x="351" y="21"/>
                  <a:pt x="349" y="19"/>
                  <a:pt x="349" y="16"/>
                </a:cubicBezTo>
                <a:cubicBezTo>
                  <a:pt x="349" y="15"/>
                  <a:pt x="349" y="13"/>
                  <a:pt x="350" y="10"/>
                </a:cubicBezTo>
                <a:cubicBezTo>
                  <a:pt x="351" y="5"/>
                  <a:pt x="352" y="2"/>
                  <a:pt x="352" y="1"/>
                </a:cubicBezTo>
                <a:cubicBezTo>
                  <a:pt x="353" y="1"/>
                  <a:pt x="355" y="0"/>
                  <a:pt x="359" y="0"/>
                </a:cubicBezTo>
                <a:cubicBezTo>
                  <a:pt x="360" y="0"/>
                  <a:pt x="362" y="0"/>
                  <a:pt x="366" y="0"/>
                </a:cubicBezTo>
                <a:cubicBezTo>
                  <a:pt x="371" y="0"/>
                  <a:pt x="377" y="0"/>
                  <a:pt x="384" y="0"/>
                </a:cubicBezTo>
                <a:cubicBezTo>
                  <a:pt x="392" y="0"/>
                  <a:pt x="400" y="0"/>
                  <a:pt x="409" y="1"/>
                </a:cubicBezTo>
                <a:cubicBezTo>
                  <a:pt x="429" y="1"/>
                  <a:pt x="441" y="0"/>
                  <a:pt x="447" y="0"/>
                </a:cubicBezTo>
                <a:cubicBezTo>
                  <a:pt x="451" y="0"/>
                  <a:pt x="453" y="1"/>
                  <a:pt x="453" y="5"/>
                </a:cubicBezTo>
                <a:cubicBezTo>
                  <a:pt x="453" y="6"/>
                  <a:pt x="453" y="9"/>
                  <a:pt x="452" y="12"/>
                </a:cubicBezTo>
                <a:cubicBezTo>
                  <a:pt x="451" y="16"/>
                  <a:pt x="450" y="18"/>
                  <a:pt x="449" y="19"/>
                </a:cubicBezTo>
                <a:cubicBezTo>
                  <a:pt x="448" y="20"/>
                  <a:pt x="446" y="21"/>
                  <a:pt x="444" y="21"/>
                </a:cubicBezTo>
                <a:cubicBezTo>
                  <a:pt x="438" y="21"/>
                  <a:pt x="432" y="21"/>
                  <a:pt x="426" y="23"/>
                </a:cubicBezTo>
                <a:cubicBezTo>
                  <a:pt x="421" y="25"/>
                  <a:pt x="416" y="27"/>
                  <a:pt x="413" y="30"/>
                </a:cubicBezTo>
                <a:cubicBezTo>
                  <a:pt x="409" y="32"/>
                  <a:pt x="406" y="35"/>
                  <a:pt x="404" y="37"/>
                </a:cubicBezTo>
                <a:cubicBezTo>
                  <a:pt x="402" y="40"/>
                  <a:pt x="400" y="42"/>
                  <a:pt x="399" y="45"/>
                </a:cubicBezTo>
                <a:lnTo>
                  <a:pt x="397" y="47"/>
                </a:lnTo>
                <a:lnTo>
                  <a:pt x="320" y="183"/>
                </a:lnTo>
                <a:cubicBezTo>
                  <a:pt x="269" y="272"/>
                  <a:pt x="244" y="317"/>
                  <a:pt x="243" y="317"/>
                </a:cubicBezTo>
                <a:cubicBezTo>
                  <a:pt x="242" y="319"/>
                  <a:pt x="238" y="320"/>
                  <a:pt x="233" y="320"/>
                </a:cubicBezTo>
                <a:cubicBezTo>
                  <a:pt x="228" y="320"/>
                  <a:pt x="225" y="320"/>
                  <a:pt x="224" y="318"/>
                </a:cubicBezTo>
                <a:cubicBezTo>
                  <a:pt x="223" y="317"/>
                  <a:pt x="220" y="280"/>
                  <a:pt x="215" y="207"/>
                </a:cubicBezTo>
                <a:cubicBezTo>
                  <a:pt x="210" y="133"/>
                  <a:pt x="208" y="95"/>
                  <a:pt x="208" y="93"/>
                </a:cubicBezTo>
                <a:lnTo>
                  <a:pt x="202" y="101"/>
                </a:lnTo>
                <a:cubicBezTo>
                  <a:pt x="195" y="112"/>
                  <a:pt x="176" y="146"/>
                  <a:pt x="143" y="202"/>
                </a:cubicBezTo>
                <a:cubicBezTo>
                  <a:pt x="100" y="278"/>
                  <a:pt x="77" y="317"/>
                  <a:pt x="77" y="317"/>
                </a:cubicBezTo>
                <a:cubicBezTo>
                  <a:pt x="76" y="318"/>
                  <a:pt x="75" y="319"/>
                  <a:pt x="75" y="319"/>
                </a:cubicBezTo>
                <a:cubicBezTo>
                  <a:pt x="73" y="320"/>
                  <a:pt x="70" y="320"/>
                  <a:pt x="66" y="320"/>
                </a:cubicBezTo>
                <a:cubicBezTo>
                  <a:pt x="61" y="320"/>
                  <a:pt x="57" y="319"/>
                  <a:pt x="57" y="317"/>
                </a:cubicBezTo>
                <a:cubicBezTo>
                  <a:pt x="57" y="316"/>
                  <a:pt x="54" y="268"/>
                  <a:pt x="47" y="173"/>
                </a:cubicBezTo>
                <a:cubicBezTo>
                  <a:pt x="40" y="77"/>
                  <a:pt x="37" y="28"/>
                  <a:pt x="36" y="27"/>
                </a:cubicBezTo>
                <a:cubicBezTo>
                  <a:pt x="36" y="25"/>
                  <a:pt x="34" y="23"/>
                  <a:pt x="32" y="22"/>
                </a:cubicBezTo>
                <a:cubicBezTo>
                  <a:pt x="30" y="22"/>
                  <a:pt x="24" y="21"/>
                  <a:pt x="14" y="21"/>
                </a:cubicBezTo>
                <a:lnTo>
                  <a:pt x="3" y="21"/>
                </a:lnTo>
                <a:cubicBezTo>
                  <a:pt x="1" y="18"/>
                  <a:pt x="0" y="17"/>
                  <a:pt x="0" y="16"/>
                </a:cubicBezTo>
                <a:cubicBezTo>
                  <a:pt x="0" y="9"/>
                  <a:pt x="2" y="3"/>
                  <a:pt x="6" y="0"/>
                </a:cubicBezTo>
                <a:lnTo>
                  <a:pt x="12" y="0"/>
                </a:lnTo>
                <a:cubicBezTo>
                  <a:pt x="24" y="1"/>
                  <a:pt x="39" y="1"/>
                  <a:pt x="57" y="1"/>
                </a:cubicBezTo>
                <a:cubicBezTo>
                  <a:pt x="95" y="1"/>
                  <a:pt x="115" y="1"/>
                  <a:pt x="119" y="0"/>
                </a:cubicBezTo>
                <a:lnTo>
                  <a:pt x="124" y="0"/>
                </a:lnTo>
                <a:cubicBezTo>
                  <a:pt x="125" y="1"/>
                  <a:pt x="126" y="3"/>
                  <a:pt x="126" y="4"/>
                </a:cubicBezTo>
                <a:cubicBezTo>
                  <a:pt x="126" y="5"/>
                  <a:pt x="126" y="7"/>
                  <a:pt x="125" y="12"/>
                </a:cubicBezTo>
                <a:cubicBezTo>
                  <a:pt x="124" y="16"/>
                  <a:pt x="123" y="19"/>
                  <a:pt x="121" y="21"/>
                </a:cubicBezTo>
                <a:lnTo>
                  <a:pt x="112" y="21"/>
                </a:lnTo>
                <a:cubicBezTo>
                  <a:pt x="93" y="21"/>
                  <a:pt x="84" y="24"/>
                  <a:pt x="82" y="28"/>
                </a:cubicBezTo>
                <a:cubicBezTo>
                  <a:pt x="91" y="168"/>
                  <a:pt x="97" y="242"/>
                  <a:pt x="98" y="249"/>
                </a:cubicBezTo>
                <a:lnTo>
                  <a:pt x="205" y="60"/>
                </a:lnTo>
                <a:lnTo>
                  <a:pt x="204" y="43"/>
                </a:lnTo>
                <a:cubicBezTo>
                  <a:pt x="204" y="31"/>
                  <a:pt x="202" y="24"/>
                  <a:pt x="200" y="23"/>
                </a:cubicBezTo>
                <a:cubicBezTo>
                  <a:pt x="198" y="22"/>
                  <a:pt x="192" y="21"/>
                  <a:pt x="181" y="21"/>
                </a:cubicBezTo>
                <a:cubicBezTo>
                  <a:pt x="175" y="21"/>
                  <a:pt x="171" y="20"/>
                  <a:pt x="169" y="20"/>
                </a:cubicBezTo>
                <a:cubicBezTo>
                  <a:pt x="168" y="19"/>
                  <a:pt x="167" y="18"/>
                  <a:pt x="167" y="16"/>
                </a:cubicBezTo>
                <a:cubicBezTo>
                  <a:pt x="167" y="15"/>
                  <a:pt x="167" y="13"/>
                  <a:pt x="168" y="10"/>
                </a:cubicBezTo>
                <a:cubicBezTo>
                  <a:pt x="168" y="9"/>
                  <a:pt x="168" y="8"/>
                  <a:pt x="169" y="6"/>
                </a:cubicBezTo>
                <a:cubicBezTo>
                  <a:pt x="169" y="5"/>
                  <a:pt x="169" y="3"/>
                  <a:pt x="169" y="3"/>
                </a:cubicBezTo>
                <a:cubicBezTo>
                  <a:pt x="169" y="2"/>
                  <a:pt x="169" y="2"/>
                  <a:pt x="170" y="1"/>
                </a:cubicBezTo>
                <a:cubicBezTo>
                  <a:pt x="171" y="0"/>
                  <a:pt x="172" y="0"/>
                  <a:pt x="172" y="0"/>
                </a:cubicBezTo>
                <a:cubicBezTo>
                  <a:pt x="173" y="0"/>
                  <a:pt x="174" y="0"/>
                  <a:pt x="176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747720" y="4273200"/>
            <a:ext cx="18828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Целевая функция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747720" y="1874520"/>
            <a:ext cx="95911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Способы решения: Аналитический метод (Normal Equation)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933120" y="323820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79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79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7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7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747720" y="2583360"/>
            <a:ext cx="316008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Точное решение "в лоб"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3045600" y="3181320"/>
            <a:ext cx="169560" cy="157680"/>
          </a:xfrm>
          <a:custGeom>
            <a:avLst/>
            <a:gdLst/>
            <a:ahLst/>
            <a:rect l="0" t="0" r="r" b="b"/>
            <a:pathLst>
              <a:path w="471" h="438">
                <a:moveTo>
                  <a:pt x="23" y="29"/>
                </a:moveTo>
                <a:cubicBezTo>
                  <a:pt x="18" y="29"/>
                  <a:pt x="14" y="29"/>
                  <a:pt x="12" y="29"/>
                </a:cubicBezTo>
                <a:cubicBezTo>
                  <a:pt x="10" y="29"/>
                  <a:pt x="7" y="29"/>
                  <a:pt x="5" y="28"/>
                </a:cubicBezTo>
                <a:cubicBezTo>
                  <a:pt x="3" y="28"/>
                  <a:pt x="2" y="27"/>
                  <a:pt x="1" y="27"/>
                </a:cubicBezTo>
                <a:cubicBezTo>
                  <a:pt x="0" y="26"/>
                  <a:pt x="0" y="24"/>
                  <a:pt x="0" y="23"/>
                </a:cubicBezTo>
                <a:cubicBezTo>
                  <a:pt x="0" y="21"/>
                  <a:pt x="0" y="17"/>
                  <a:pt x="2" y="12"/>
                </a:cubicBezTo>
                <a:cubicBezTo>
                  <a:pt x="3" y="6"/>
                  <a:pt x="5" y="2"/>
                  <a:pt x="7" y="0"/>
                </a:cubicBezTo>
                <a:cubicBezTo>
                  <a:pt x="8" y="0"/>
                  <a:pt x="11" y="0"/>
                  <a:pt x="16" y="0"/>
                </a:cubicBezTo>
                <a:cubicBezTo>
                  <a:pt x="37" y="1"/>
                  <a:pt x="60" y="2"/>
                  <a:pt x="86" y="2"/>
                </a:cubicBezTo>
                <a:cubicBezTo>
                  <a:pt x="139" y="2"/>
                  <a:pt x="169" y="1"/>
                  <a:pt x="177" y="0"/>
                </a:cubicBezTo>
                <a:lnTo>
                  <a:pt x="183" y="0"/>
                </a:lnTo>
                <a:cubicBezTo>
                  <a:pt x="186" y="2"/>
                  <a:pt x="187" y="4"/>
                  <a:pt x="187" y="5"/>
                </a:cubicBezTo>
                <a:cubicBezTo>
                  <a:pt x="187" y="7"/>
                  <a:pt x="186" y="10"/>
                  <a:pt x="186" y="17"/>
                </a:cubicBezTo>
                <a:cubicBezTo>
                  <a:pt x="184" y="22"/>
                  <a:pt x="182" y="27"/>
                  <a:pt x="179" y="29"/>
                </a:cubicBezTo>
                <a:lnTo>
                  <a:pt x="171" y="29"/>
                </a:lnTo>
                <a:cubicBezTo>
                  <a:pt x="148" y="29"/>
                  <a:pt x="136" y="32"/>
                  <a:pt x="136" y="37"/>
                </a:cubicBezTo>
                <a:cubicBezTo>
                  <a:pt x="136" y="40"/>
                  <a:pt x="146" y="71"/>
                  <a:pt x="168" y="133"/>
                </a:cubicBezTo>
                <a:cubicBezTo>
                  <a:pt x="189" y="193"/>
                  <a:pt x="200" y="224"/>
                  <a:pt x="200" y="225"/>
                </a:cubicBezTo>
                <a:lnTo>
                  <a:pt x="202" y="223"/>
                </a:lnTo>
                <a:cubicBezTo>
                  <a:pt x="204" y="221"/>
                  <a:pt x="207" y="219"/>
                  <a:pt x="210" y="215"/>
                </a:cubicBezTo>
                <a:cubicBezTo>
                  <a:pt x="213" y="211"/>
                  <a:pt x="218" y="206"/>
                  <a:pt x="223" y="199"/>
                </a:cubicBezTo>
                <a:cubicBezTo>
                  <a:pt x="229" y="193"/>
                  <a:pt x="237" y="185"/>
                  <a:pt x="245" y="176"/>
                </a:cubicBezTo>
                <a:cubicBezTo>
                  <a:pt x="253" y="166"/>
                  <a:pt x="262" y="155"/>
                  <a:pt x="273" y="143"/>
                </a:cubicBezTo>
                <a:cubicBezTo>
                  <a:pt x="312" y="96"/>
                  <a:pt x="335" y="69"/>
                  <a:pt x="341" y="61"/>
                </a:cubicBezTo>
                <a:cubicBezTo>
                  <a:pt x="348" y="53"/>
                  <a:pt x="351" y="46"/>
                  <a:pt x="351" y="41"/>
                </a:cubicBezTo>
                <a:cubicBezTo>
                  <a:pt x="351" y="34"/>
                  <a:pt x="345" y="30"/>
                  <a:pt x="331" y="29"/>
                </a:cubicBezTo>
                <a:cubicBezTo>
                  <a:pt x="324" y="29"/>
                  <a:pt x="320" y="27"/>
                  <a:pt x="320" y="23"/>
                </a:cubicBezTo>
                <a:cubicBezTo>
                  <a:pt x="320" y="22"/>
                  <a:pt x="320" y="19"/>
                  <a:pt x="321" y="14"/>
                </a:cubicBezTo>
                <a:cubicBezTo>
                  <a:pt x="323" y="7"/>
                  <a:pt x="324" y="3"/>
                  <a:pt x="325" y="2"/>
                </a:cubicBezTo>
                <a:cubicBezTo>
                  <a:pt x="325" y="1"/>
                  <a:pt x="328" y="0"/>
                  <a:pt x="334" y="0"/>
                </a:cubicBezTo>
                <a:cubicBezTo>
                  <a:pt x="334" y="0"/>
                  <a:pt x="341" y="0"/>
                  <a:pt x="352" y="0"/>
                </a:cubicBezTo>
                <a:cubicBezTo>
                  <a:pt x="364" y="1"/>
                  <a:pt x="381" y="1"/>
                  <a:pt x="403" y="2"/>
                </a:cubicBezTo>
                <a:cubicBezTo>
                  <a:pt x="414" y="2"/>
                  <a:pt x="426" y="1"/>
                  <a:pt x="439" y="1"/>
                </a:cubicBezTo>
                <a:cubicBezTo>
                  <a:pt x="451" y="0"/>
                  <a:pt x="458" y="0"/>
                  <a:pt x="460" y="0"/>
                </a:cubicBezTo>
                <a:cubicBezTo>
                  <a:pt x="467" y="0"/>
                  <a:pt x="471" y="2"/>
                  <a:pt x="471" y="6"/>
                </a:cubicBezTo>
                <a:cubicBezTo>
                  <a:pt x="471" y="8"/>
                  <a:pt x="470" y="11"/>
                  <a:pt x="469" y="16"/>
                </a:cubicBezTo>
                <a:cubicBezTo>
                  <a:pt x="468" y="21"/>
                  <a:pt x="467" y="24"/>
                  <a:pt x="466" y="25"/>
                </a:cubicBezTo>
                <a:cubicBezTo>
                  <a:pt x="465" y="28"/>
                  <a:pt x="460" y="29"/>
                  <a:pt x="452" y="29"/>
                </a:cubicBezTo>
                <a:cubicBezTo>
                  <a:pt x="421" y="31"/>
                  <a:pt x="396" y="42"/>
                  <a:pt x="377" y="61"/>
                </a:cubicBezTo>
                <a:cubicBezTo>
                  <a:pt x="373" y="65"/>
                  <a:pt x="343" y="100"/>
                  <a:pt x="287" y="167"/>
                </a:cubicBezTo>
                <a:lnTo>
                  <a:pt x="204" y="264"/>
                </a:lnTo>
                <a:lnTo>
                  <a:pt x="187" y="330"/>
                </a:lnTo>
                <a:cubicBezTo>
                  <a:pt x="175" y="376"/>
                  <a:pt x="170" y="400"/>
                  <a:pt x="170" y="402"/>
                </a:cubicBezTo>
                <a:cubicBezTo>
                  <a:pt x="170" y="407"/>
                  <a:pt x="184" y="409"/>
                  <a:pt x="213" y="409"/>
                </a:cubicBezTo>
                <a:cubicBezTo>
                  <a:pt x="220" y="409"/>
                  <a:pt x="225" y="409"/>
                  <a:pt x="227" y="410"/>
                </a:cubicBezTo>
                <a:cubicBezTo>
                  <a:pt x="229" y="410"/>
                  <a:pt x="230" y="412"/>
                  <a:pt x="231" y="416"/>
                </a:cubicBezTo>
                <a:cubicBezTo>
                  <a:pt x="231" y="417"/>
                  <a:pt x="230" y="420"/>
                  <a:pt x="229" y="424"/>
                </a:cubicBezTo>
                <a:cubicBezTo>
                  <a:pt x="228" y="431"/>
                  <a:pt x="226" y="435"/>
                  <a:pt x="225" y="436"/>
                </a:cubicBezTo>
                <a:cubicBezTo>
                  <a:pt x="225" y="437"/>
                  <a:pt x="221" y="438"/>
                  <a:pt x="215" y="438"/>
                </a:cubicBezTo>
                <a:cubicBezTo>
                  <a:pt x="213" y="438"/>
                  <a:pt x="204" y="438"/>
                  <a:pt x="188" y="438"/>
                </a:cubicBezTo>
                <a:cubicBezTo>
                  <a:pt x="172" y="438"/>
                  <a:pt x="153" y="438"/>
                  <a:pt x="129" y="437"/>
                </a:cubicBezTo>
                <a:cubicBezTo>
                  <a:pt x="103" y="437"/>
                  <a:pt x="83" y="437"/>
                  <a:pt x="69" y="437"/>
                </a:cubicBezTo>
                <a:cubicBezTo>
                  <a:pt x="55" y="437"/>
                  <a:pt x="47" y="438"/>
                  <a:pt x="46" y="438"/>
                </a:cubicBezTo>
                <a:cubicBezTo>
                  <a:pt x="38" y="438"/>
                  <a:pt x="34" y="436"/>
                  <a:pt x="34" y="433"/>
                </a:cubicBezTo>
                <a:cubicBezTo>
                  <a:pt x="34" y="431"/>
                  <a:pt x="35" y="428"/>
                  <a:pt x="36" y="423"/>
                </a:cubicBezTo>
                <a:cubicBezTo>
                  <a:pt x="37" y="422"/>
                  <a:pt x="37" y="421"/>
                  <a:pt x="37" y="419"/>
                </a:cubicBezTo>
                <a:cubicBezTo>
                  <a:pt x="38" y="418"/>
                  <a:pt x="38" y="417"/>
                  <a:pt x="38" y="416"/>
                </a:cubicBezTo>
                <a:cubicBezTo>
                  <a:pt x="38" y="415"/>
                  <a:pt x="38" y="415"/>
                  <a:pt x="39" y="414"/>
                </a:cubicBezTo>
                <a:cubicBezTo>
                  <a:pt x="39" y="413"/>
                  <a:pt x="40" y="412"/>
                  <a:pt x="40" y="412"/>
                </a:cubicBezTo>
                <a:cubicBezTo>
                  <a:pt x="40" y="411"/>
                  <a:pt x="41" y="411"/>
                  <a:pt x="42" y="410"/>
                </a:cubicBezTo>
                <a:cubicBezTo>
                  <a:pt x="43" y="410"/>
                  <a:pt x="44" y="410"/>
                  <a:pt x="45" y="410"/>
                </a:cubicBezTo>
                <a:cubicBezTo>
                  <a:pt x="46" y="410"/>
                  <a:pt x="48" y="410"/>
                  <a:pt x="49" y="410"/>
                </a:cubicBezTo>
                <a:cubicBezTo>
                  <a:pt x="50" y="410"/>
                  <a:pt x="52" y="410"/>
                  <a:pt x="55" y="409"/>
                </a:cubicBezTo>
                <a:cubicBezTo>
                  <a:pt x="57" y="409"/>
                  <a:pt x="60" y="409"/>
                  <a:pt x="63" y="409"/>
                </a:cubicBezTo>
                <a:cubicBezTo>
                  <a:pt x="80" y="409"/>
                  <a:pt x="91" y="408"/>
                  <a:pt x="96" y="407"/>
                </a:cubicBezTo>
                <a:cubicBezTo>
                  <a:pt x="101" y="405"/>
                  <a:pt x="105" y="403"/>
                  <a:pt x="107" y="398"/>
                </a:cubicBezTo>
                <a:cubicBezTo>
                  <a:pt x="109" y="396"/>
                  <a:pt x="115" y="373"/>
                  <a:pt x="126" y="329"/>
                </a:cubicBezTo>
                <a:lnTo>
                  <a:pt x="142" y="263"/>
                </a:lnTo>
                <a:lnTo>
                  <a:pt x="63" y="38"/>
                </a:lnTo>
                <a:lnTo>
                  <a:pt x="62" y="37"/>
                </a:lnTo>
                <a:cubicBezTo>
                  <a:pt x="61" y="36"/>
                  <a:pt x="61" y="36"/>
                  <a:pt x="61" y="36"/>
                </a:cubicBezTo>
                <a:cubicBezTo>
                  <a:pt x="60" y="35"/>
                  <a:pt x="59" y="35"/>
                  <a:pt x="59" y="34"/>
                </a:cubicBezTo>
                <a:cubicBezTo>
                  <a:pt x="58" y="34"/>
                  <a:pt x="57" y="33"/>
                  <a:pt x="56" y="33"/>
                </a:cubicBezTo>
                <a:cubicBezTo>
                  <a:pt x="55" y="33"/>
                  <a:pt x="54" y="32"/>
                  <a:pt x="53" y="32"/>
                </a:cubicBezTo>
                <a:cubicBezTo>
                  <a:pt x="52" y="31"/>
                  <a:pt x="50" y="31"/>
                  <a:pt x="48" y="31"/>
                </a:cubicBezTo>
                <a:cubicBezTo>
                  <a:pt x="46" y="31"/>
                  <a:pt x="44" y="31"/>
                  <a:pt x="42" y="30"/>
                </a:cubicBezTo>
                <a:cubicBezTo>
                  <a:pt x="40" y="30"/>
                  <a:pt x="37" y="30"/>
                  <a:pt x="34" y="30"/>
                </a:cubicBezTo>
                <a:cubicBezTo>
                  <a:pt x="30" y="30"/>
                  <a:pt x="26" y="30"/>
                  <a:pt x="23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3291840" y="325404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8" y="0"/>
                </a:lnTo>
                <a:cubicBezTo>
                  <a:pt x="425" y="4"/>
                  <a:pt x="428" y="8"/>
                  <a:pt x="428" y="13"/>
                </a:cubicBezTo>
                <a:cubicBezTo>
                  <a:pt x="428" y="18"/>
                  <a:pt x="425" y="22"/>
                  <a:pt x="419" y="25"/>
                </a:cubicBezTo>
                <a:lnTo>
                  <a:pt x="215" y="26"/>
                </a:lnTo>
                <a:lnTo>
                  <a:pt x="10" y="26"/>
                </a:lnTo>
                <a:cubicBezTo>
                  <a:pt x="3" y="24"/>
                  <a:pt x="0" y="20"/>
                  <a:pt x="0" y="13"/>
                </a:cubicBezTo>
                <a:moveTo>
                  <a:pt x="0" y="139"/>
                </a:moveTo>
                <a:cubicBezTo>
                  <a:pt x="0" y="132"/>
                  <a:pt x="3" y="128"/>
                  <a:pt x="10" y="126"/>
                </a:cubicBezTo>
                <a:lnTo>
                  <a:pt x="419" y="126"/>
                </a:lnTo>
                <a:cubicBezTo>
                  <a:pt x="425" y="130"/>
                  <a:pt x="428" y="134"/>
                  <a:pt x="428" y="139"/>
                </a:cubicBezTo>
                <a:cubicBezTo>
                  <a:pt x="428" y="144"/>
                  <a:pt x="425" y="148"/>
                  <a:pt x="418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3528720" y="318132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0" y="439"/>
                </a:moveTo>
                <a:lnTo>
                  <a:pt x="9" y="439"/>
                </a:lnTo>
                <a:cubicBezTo>
                  <a:pt x="3" y="439"/>
                  <a:pt x="0" y="436"/>
                  <a:pt x="0" y="432"/>
                </a:cubicBezTo>
                <a:cubicBezTo>
                  <a:pt x="0" y="430"/>
                  <a:pt x="1" y="427"/>
                  <a:pt x="2" y="421"/>
                </a:cubicBezTo>
                <a:cubicBezTo>
                  <a:pt x="4" y="415"/>
                  <a:pt x="5" y="412"/>
                  <a:pt x="6" y="411"/>
                </a:cubicBezTo>
                <a:cubicBezTo>
                  <a:pt x="8" y="410"/>
                  <a:pt x="12" y="410"/>
                  <a:pt x="19" y="409"/>
                </a:cubicBezTo>
                <a:cubicBezTo>
                  <a:pt x="55" y="408"/>
                  <a:pt x="84" y="397"/>
                  <a:pt x="105" y="376"/>
                </a:cubicBezTo>
                <a:cubicBezTo>
                  <a:pt x="109" y="372"/>
                  <a:pt x="134" y="345"/>
                  <a:pt x="180" y="295"/>
                </a:cubicBezTo>
                <a:cubicBezTo>
                  <a:pt x="225" y="245"/>
                  <a:pt x="247" y="220"/>
                  <a:pt x="247" y="219"/>
                </a:cubicBezTo>
                <a:cubicBezTo>
                  <a:pt x="200" y="99"/>
                  <a:pt x="176" y="39"/>
                  <a:pt x="174" y="37"/>
                </a:cubicBezTo>
                <a:cubicBezTo>
                  <a:pt x="170" y="32"/>
                  <a:pt x="156" y="30"/>
                  <a:pt x="133" y="29"/>
                </a:cubicBezTo>
                <a:lnTo>
                  <a:pt x="115" y="29"/>
                </a:lnTo>
                <a:cubicBezTo>
                  <a:pt x="113" y="27"/>
                  <a:pt x="112" y="25"/>
                  <a:pt x="112" y="24"/>
                </a:cubicBezTo>
                <a:cubicBezTo>
                  <a:pt x="112" y="23"/>
                  <a:pt x="112" y="19"/>
                  <a:pt x="113" y="12"/>
                </a:cubicBezTo>
                <a:cubicBezTo>
                  <a:pt x="115" y="6"/>
                  <a:pt x="117" y="2"/>
                  <a:pt x="119" y="0"/>
                </a:cubicBezTo>
                <a:lnTo>
                  <a:pt x="128" y="0"/>
                </a:lnTo>
                <a:cubicBezTo>
                  <a:pt x="143" y="0"/>
                  <a:pt x="169" y="1"/>
                  <a:pt x="206" y="1"/>
                </a:cubicBezTo>
                <a:cubicBezTo>
                  <a:pt x="220" y="1"/>
                  <a:pt x="233" y="1"/>
                  <a:pt x="245" y="1"/>
                </a:cubicBezTo>
                <a:cubicBezTo>
                  <a:pt x="257" y="1"/>
                  <a:pt x="267" y="1"/>
                  <a:pt x="274" y="0"/>
                </a:cubicBezTo>
                <a:cubicBezTo>
                  <a:pt x="281" y="0"/>
                  <a:pt x="285" y="0"/>
                  <a:pt x="287" y="0"/>
                </a:cubicBezTo>
                <a:cubicBezTo>
                  <a:pt x="294" y="0"/>
                  <a:pt x="298" y="3"/>
                  <a:pt x="298" y="7"/>
                </a:cubicBezTo>
                <a:cubicBezTo>
                  <a:pt x="298" y="8"/>
                  <a:pt x="297" y="10"/>
                  <a:pt x="296" y="16"/>
                </a:cubicBezTo>
                <a:cubicBezTo>
                  <a:pt x="295" y="22"/>
                  <a:pt x="293" y="26"/>
                  <a:pt x="292" y="27"/>
                </a:cubicBezTo>
                <a:cubicBezTo>
                  <a:pt x="290" y="28"/>
                  <a:pt x="287" y="29"/>
                  <a:pt x="282" y="29"/>
                </a:cubicBezTo>
                <a:cubicBezTo>
                  <a:pt x="268" y="30"/>
                  <a:pt x="257" y="34"/>
                  <a:pt x="247" y="40"/>
                </a:cubicBezTo>
                <a:lnTo>
                  <a:pt x="296" y="165"/>
                </a:lnTo>
                <a:lnTo>
                  <a:pt x="330" y="127"/>
                </a:lnTo>
                <a:cubicBezTo>
                  <a:pt x="375" y="78"/>
                  <a:pt x="398" y="52"/>
                  <a:pt x="398" y="46"/>
                </a:cubicBezTo>
                <a:cubicBezTo>
                  <a:pt x="398" y="39"/>
                  <a:pt x="392" y="33"/>
                  <a:pt x="382" y="30"/>
                </a:cubicBezTo>
                <a:cubicBezTo>
                  <a:pt x="380" y="30"/>
                  <a:pt x="377" y="30"/>
                  <a:pt x="374" y="29"/>
                </a:cubicBezTo>
                <a:cubicBezTo>
                  <a:pt x="367" y="29"/>
                  <a:pt x="364" y="27"/>
                  <a:pt x="364" y="22"/>
                </a:cubicBezTo>
                <a:cubicBezTo>
                  <a:pt x="364" y="21"/>
                  <a:pt x="365" y="18"/>
                  <a:pt x="366" y="12"/>
                </a:cubicBezTo>
                <a:cubicBezTo>
                  <a:pt x="367" y="6"/>
                  <a:pt x="369" y="2"/>
                  <a:pt x="372" y="0"/>
                </a:cubicBezTo>
                <a:lnTo>
                  <a:pt x="380" y="0"/>
                </a:lnTo>
                <a:cubicBezTo>
                  <a:pt x="380" y="0"/>
                  <a:pt x="385" y="0"/>
                  <a:pt x="396" y="0"/>
                </a:cubicBezTo>
                <a:cubicBezTo>
                  <a:pt x="406" y="0"/>
                  <a:pt x="418" y="0"/>
                  <a:pt x="430" y="1"/>
                </a:cubicBezTo>
                <a:cubicBezTo>
                  <a:pt x="443" y="2"/>
                  <a:pt x="452" y="2"/>
                  <a:pt x="457" y="2"/>
                </a:cubicBezTo>
                <a:cubicBezTo>
                  <a:pt x="495" y="2"/>
                  <a:pt x="517" y="1"/>
                  <a:pt x="521" y="0"/>
                </a:cubicBezTo>
                <a:lnTo>
                  <a:pt x="526" y="0"/>
                </a:lnTo>
                <a:cubicBezTo>
                  <a:pt x="529" y="3"/>
                  <a:pt x="531" y="5"/>
                  <a:pt x="531" y="7"/>
                </a:cubicBezTo>
                <a:cubicBezTo>
                  <a:pt x="530" y="17"/>
                  <a:pt x="527" y="25"/>
                  <a:pt x="523" y="29"/>
                </a:cubicBezTo>
                <a:lnTo>
                  <a:pt x="512" y="29"/>
                </a:lnTo>
                <a:cubicBezTo>
                  <a:pt x="497" y="30"/>
                  <a:pt x="484" y="31"/>
                  <a:pt x="473" y="35"/>
                </a:cubicBezTo>
                <a:cubicBezTo>
                  <a:pt x="461" y="38"/>
                  <a:pt x="452" y="42"/>
                  <a:pt x="446" y="46"/>
                </a:cubicBezTo>
                <a:cubicBezTo>
                  <a:pt x="440" y="50"/>
                  <a:pt x="435" y="53"/>
                  <a:pt x="431" y="57"/>
                </a:cubicBezTo>
                <a:lnTo>
                  <a:pt x="424" y="63"/>
                </a:lnTo>
                <a:cubicBezTo>
                  <a:pt x="424" y="63"/>
                  <a:pt x="404" y="85"/>
                  <a:pt x="363" y="130"/>
                </a:cubicBezTo>
                <a:lnTo>
                  <a:pt x="307" y="192"/>
                </a:lnTo>
                <a:cubicBezTo>
                  <a:pt x="307" y="193"/>
                  <a:pt x="314" y="210"/>
                  <a:pt x="327" y="244"/>
                </a:cubicBezTo>
                <a:cubicBezTo>
                  <a:pt x="340" y="277"/>
                  <a:pt x="354" y="312"/>
                  <a:pt x="369" y="348"/>
                </a:cubicBezTo>
                <a:cubicBezTo>
                  <a:pt x="383" y="383"/>
                  <a:pt x="391" y="401"/>
                  <a:pt x="392" y="403"/>
                </a:cubicBezTo>
                <a:cubicBezTo>
                  <a:pt x="397" y="407"/>
                  <a:pt x="410" y="409"/>
                  <a:pt x="432" y="409"/>
                </a:cubicBezTo>
                <a:cubicBezTo>
                  <a:pt x="447" y="409"/>
                  <a:pt x="454" y="411"/>
                  <a:pt x="454" y="415"/>
                </a:cubicBezTo>
                <a:cubicBezTo>
                  <a:pt x="454" y="416"/>
                  <a:pt x="454" y="419"/>
                  <a:pt x="453" y="424"/>
                </a:cubicBezTo>
                <a:cubicBezTo>
                  <a:pt x="451" y="431"/>
                  <a:pt x="450" y="435"/>
                  <a:pt x="448" y="436"/>
                </a:cubicBezTo>
                <a:cubicBezTo>
                  <a:pt x="447" y="437"/>
                  <a:pt x="444" y="438"/>
                  <a:pt x="439" y="438"/>
                </a:cubicBezTo>
                <a:cubicBezTo>
                  <a:pt x="438" y="438"/>
                  <a:pt x="431" y="438"/>
                  <a:pt x="418" y="438"/>
                </a:cubicBezTo>
                <a:cubicBezTo>
                  <a:pt x="405" y="438"/>
                  <a:pt x="386" y="438"/>
                  <a:pt x="361" y="437"/>
                </a:cubicBezTo>
                <a:cubicBezTo>
                  <a:pt x="335" y="437"/>
                  <a:pt x="315" y="437"/>
                  <a:pt x="301" y="437"/>
                </a:cubicBezTo>
                <a:cubicBezTo>
                  <a:pt x="288" y="437"/>
                  <a:pt x="280" y="438"/>
                  <a:pt x="279" y="438"/>
                </a:cubicBezTo>
                <a:cubicBezTo>
                  <a:pt x="272" y="438"/>
                  <a:pt x="268" y="436"/>
                  <a:pt x="268" y="432"/>
                </a:cubicBezTo>
                <a:cubicBezTo>
                  <a:pt x="268" y="432"/>
                  <a:pt x="268" y="429"/>
                  <a:pt x="269" y="423"/>
                </a:cubicBezTo>
                <a:cubicBezTo>
                  <a:pt x="270" y="418"/>
                  <a:pt x="271" y="415"/>
                  <a:pt x="272" y="414"/>
                </a:cubicBezTo>
                <a:cubicBezTo>
                  <a:pt x="273" y="412"/>
                  <a:pt x="274" y="411"/>
                  <a:pt x="275" y="410"/>
                </a:cubicBezTo>
                <a:cubicBezTo>
                  <a:pt x="276" y="410"/>
                  <a:pt x="278" y="410"/>
                  <a:pt x="281" y="409"/>
                </a:cubicBezTo>
                <a:cubicBezTo>
                  <a:pt x="283" y="409"/>
                  <a:pt x="287" y="409"/>
                  <a:pt x="291" y="409"/>
                </a:cubicBezTo>
                <a:cubicBezTo>
                  <a:pt x="295" y="409"/>
                  <a:pt x="301" y="407"/>
                  <a:pt x="308" y="404"/>
                </a:cubicBezTo>
                <a:cubicBezTo>
                  <a:pt x="315" y="401"/>
                  <a:pt x="319" y="399"/>
                  <a:pt x="319" y="398"/>
                </a:cubicBezTo>
                <a:cubicBezTo>
                  <a:pt x="318" y="398"/>
                  <a:pt x="308" y="373"/>
                  <a:pt x="289" y="323"/>
                </a:cubicBezTo>
                <a:lnTo>
                  <a:pt x="258" y="247"/>
                </a:lnTo>
                <a:cubicBezTo>
                  <a:pt x="178" y="334"/>
                  <a:pt x="137" y="380"/>
                  <a:pt x="135" y="385"/>
                </a:cubicBezTo>
                <a:cubicBezTo>
                  <a:pt x="133" y="388"/>
                  <a:pt x="132" y="391"/>
                  <a:pt x="132" y="393"/>
                </a:cubicBezTo>
                <a:cubicBezTo>
                  <a:pt x="132" y="401"/>
                  <a:pt x="138" y="406"/>
                  <a:pt x="151" y="409"/>
                </a:cubicBezTo>
                <a:cubicBezTo>
                  <a:pt x="151" y="409"/>
                  <a:pt x="152" y="409"/>
                  <a:pt x="155" y="409"/>
                </a:cubicBezTo>
                <a:cubicBezTo>
                  <a:pt x="157" y="409"/>
                  <a:pt x="158" y="409"/>
                  <a:pt x="158" y="409"/>
                </a:cubicBezTo>
                <a:cubicBezTo>
                  <a:pt x="160" y="409"/>
                  <a:pt x="160" y="409"/>
                  <a:pt x="161" y="409"/>
                </a:cubicBezTo>
                <a:cubicBezTo>
                  <a:pt x="161" y="409"/>
                  <a:pt x="162" y="409"/>
                  <a:pt x="163" y="410"/>
                </a:cubicBezTo>
                <a:cubicBezTo>
                  <a:pt x="164" y="410"/>
                  <a:pt x="164" y="411"/>
                  <a:pt x="165" y="412"/>
                </a:cubicBezTo>
                <a:cubicBezTo>
                  <a:pt x="165" y="413"/>
                  <a:pt x="165" y="414"/>
                  <a:pt x="165" y="416"/>
                </a:cubicBezTo>
                <a:cubicBezTo>
                  <a:pt x="165" y="420"/>
                  <a:pt x="165" y="424"/>
                  <a:pt x="164" y="427"/>
                </a:cubicBezTo>
                <a:cubicBezTo>
                  <a:pt x="163" y="432"/>
                  <a:pt x="162" y="435"/>
                  <a:pt x="160" y="436"/>
                </a:cubicBezTo>
                <a:cubicBezTo>
                  <a:pt x="159" y="437"/>
                  <a:pt x="156" y="438"/>
                  <a:pt x="151" y="438"/>
                </a:cubicBezTo>
                <a:cubicBezTo>
                  <a:pt x="149" y="438"/>
                  <a:pt x="146" y="438"/>
                  <a:pt x="139" y="438"/>
                </a:cubicBezTo>
                <a:cubicBezTo>
                  <a:pt x="133" y="438"/>
                  <a:pt x="124" y="438"/>
                  <a:pt x="112" y="437"/>
                </a:cubicBezTo>
                <a:cubicBezTo>
                  <a:pt x="101" y="437"/>
                  <a:pt x="88" y="437"/>
                  <a:pt x="74" y="437"/>
                </a:cubicBezTo>
                <a:cubicBezTo>
                  <a:pt x="41" y="437"/>
                  <a:pt x="20" y="438"/>
                  <a:pt x="10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3731040" y="318132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8" y="0"/>
                </a:moveTo>
                <a:cubicBezTo>
                  <a:pt x="254" y="0"/>
                  <a:pt x="265" y="0"/>
                  <a:pt x="281" y="0"/>
                </a:cubicBezTo>
                <a:cubicBezTo>
                  <a:pt x="296" y="1"/>
                  <a:pt x="310" y="1"/>
                  <a:pt x="323" y="2"/>
                </a:cubicBezTo>
                <a:cubicBezTo>
                  <a:pt x="345" y="2"/>
                  <a:pt x="363" y="1"/>
                  <a:pt x="378" y="1"/>
                </a:cubicBezTo>
                <a:cubicBezTo>
                  <a:pt x="393" y="0"/>
                  <a:pt x="401" y="0"/>
                  <a:pt x="403" y="0"/>
                </a:cubicBezTo>
                <a:cubicBezTo>
                  <a:pt x="411" y="0"/>
                  <a:pt x="415" y="2"/>
                  <a:pt x="415" y="5"/>
                </a:cubicBezTo>
                <a:cubicBezTo>
                  <a:pt x="415" y="7"/>
                  <a:pt x="414" y="10"/>
                  <a:pt x="413" y="15"/>
                </a:cubicBezTo>
                <a:cubicBezTo>
                  <a:pt x="411" y="23"/>
                  <a:pt x="409" y="27"/>
                  <a:pt x="407" y="28"/>
                </a:cubicBezTo>
                <a:cubicBezTo>
                  <a:pt x="405" y="29"/>
                  <a:pt x="400" y="29"/>
                  <a:pt x="393" y="29"/>
                </a:cubicBezTo>
                <a:cubicBezTo>
                  <a:pt x="382" y="30"/>
                  <a:pt x="374" y="31"/>
                  <a:pt x="367" y="32"/>
                </a:cubicBezTo>
                <a:cubicBezTo>
                  <a:pt x="361" y="34"/>
                  <a:pt x="356" y="36"/>
                  <a:pt x="354" y="37"/>
                </a:cubicBezTo>
                <a:cubicBezTo>
                  <a:pt x="351" y="39"/>
                  <a:pt x="350" y="41"/>
                  <a:pt x="352" y="43"/>
                </a:cubicBezTo>
                <a:cubicBezTo>
                  <a:pt x="352" y="48"/>
                  <a:pt x="355" y="99"/>
                  <a:pt x="362" y="196"/>
                </a:cubicBezTo>
                <a:cubicBezTo>
                  <a:pt x="369" y="293"/>
                  <a:pt x="372" y="344"/>
                  <a:pt x="372" y="349"/>
                </a:cubicBezTo>
                <a:lnTo>
                  <a:pt x="374" y="347"/>
                </a:lnTo>
                <a:cubicBezTo>
                  <a:pt x="374" y="346"/>
                  <a:pt x="376" y="344"/>
                  <a:pt x="377" y="341"/>
                </a:cubicBezTo>
                <a:cubicBezTo>
                  <a:pt x="379" y="338"/>
                  <a:pt x="382" y="334"/>
                  <a:pt x="385" y="329"/>
                </a:cubicBezTo>
                <a:cubicBezTo>
                  <a:pt x="388" y="324"/>
                  <a:pt x="392" y="317"/>
                  <a:pt x="396" y="309"/>
                </a:cubicBezTo>
                <a:cubicBezTo>
                  <a:pt x="400" y="302"/>
                  <a:pt x="405" y="293"/>
                  <a:pt x="411" y="283"/>
                </a:cubicBezTo>
                <a:cubicBezTo>
                  <a:pt x="418" y="273"/>
                  <a:pt x="424" y="262"/>
                  <a:pt x="431" y="248"/>
                </a:cubicBezTo>
                <a:cubicBezTo>
                  <a:pt x="437" y="235"/>
                  <a:pt x="445" y="221"/>
                  <a:pt x="456" y="205"/>
                </a:cubicBezTo>
                <a:cubicBezTo>
                  <a:pt x="500" y="127"/>
                  <a:pt x="525" y="82"/>
                  <a:pt x="531" y="71"/>
                </a:cubicBezTo>
                <a:cubicBezTo>
                  <a:pt x="537" y="60"/>
                  <a:pt x="541" y="53"/>
                  <a:pt x="541" y="50"/>
                </a:cubicBezTo>
                <a:cubicBezTo>
                  <a:pt x="541" y="44"/>
                  <a:pt x="537" y="39"/>
                  <a:pt x="529" y="35"/>
                </a:cubicBezTo>
                <a:cubicBezTo>
                  <a:pt x="521" y="31"/>
                  <a:pt x="512" y="29"/>
                  <a:pt x="502" y="29"/>
                </a:cubicBezTo>
                <a:cubicBezTo>
                  <a:pt x="496" y="29"/>
                  <a:pt x="493" y="27"/>
                  <a:pt x="493" y="23"/>
                </a:cubicBezTo>
                <a:cubicBezTo>
                  <a:pt x="493" y="21"/>
                  <a:pt x="493" y="19"/>
                  <a:pt x="494" y="14"/>
                </a:cubicBezTo>
                <a:cubicBezTo>
                  <a:pt x="496" y="7"/>
                  <a:pt x="497" y="3"/>
                  <a:pt x="498" y="2"/>
                </a:cubicBezTo>
                <a:cubicBezTo>
                  <a:pt x="499" y="1"/>
                  <a:pt x="502" y="0"/>
                  <a:pt x="507" y="0"/>
                </a:cubicBezTo>
                <a:cubicBezTo>
                  <a:pt x="508" y="0"/>
                  <a:pt x="512" y="0"/>
                  <a:pt x="518" y="0"/>
                </a:cubicBezTo>
                <a:cubicBezTo>
                  <a:pt x="524" y="0"/>
                  <a:pt x="532" y="0"/>
                  <a:pt x="543" y="0"/>
                </a:cubicBezTo>
                <a:cubicBezTo>
                  <a:pt x="554" y="0"/>
                  <a:pt x="565" y="0"/>
                  <a:pt x="578" y="1"/>
                </a:cubicBezTo>
                <a:cubicBezTo>
                  <a:pt x="606" y="1"/>
                  <a:pt x="624" y="0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9"/>
                  <a:pt x="640" y="13"/>
                  <a:pt x="639" y="18"/>
                </a:cubicBezTo>
                <a:cubicBezTo>
                  <a:pt x="638" y="22"/>
                  <a:pt x="636" y="25"/>
                  <a:pt x="635" y="27"/>
                </a:cubicBezTo>
                <a:cubicBezTo>
                  <a:pt x="633" y="29"/>
                  <a:pt x="631" y="30"/>
                  <a:pt x="628" y="29"/>
                </a:cubicBezTo>
                <a:cubicBezTo>
                  <a:pt x="619" y="29"/>
                  <a:pt x="610" y="30"/>
                  <a:pt x="603" y="33"/>
                </a:cubicBezTo>
                <a:cubicBezTo>
                  <a:pt x="595" y="36"/>
                  <a:pt x="588" y="38"/>
                  <a:pt x="583" y="42"/>
                </a:cubicBezTo>
                <a:cubicBezTo>
                  <a:pt x="578" y="45"/>
                  <a:pt x="574" y="49"/>
                  <a:pt x="571" y="53"/>
                </a:cubicBezTo>
                <a:cubicBezTo>
                  <a:pt x="568" y="57"/>
                  <a:pt x="566" y="60"/>
                  <a:pt x="563" y="63"/>
                </a:cubicBezTo>
                <a:lnTo>
                  <a:pt x="561" y="67"/>
                </a:lnTo>
                <a:lnTo>
                  <a:pt x="452" y="257"/>
                </a:lnTo>
                <a:cubicBezTo>
                  <a:pt x="381" y="383"/>
                  <a:pt x="344" y="448"/>
                  <a:pt x="344" y="448"/>
                </a:cubicBezTo>
                <a:cubicBezTo>
                  <a:pt x="341" y="451"/>
                  <a:pt x="336" y="453"/>
                  <a:pt x="329" y="453"/>
                </a:cubicBezTo>
                <a:cubicBezTo>
                  <a:pt x="322" y="453"/>
                  <a:pt x="318" y="452"/>
                  <a:pt x="316" y="450"/>
                </a:cubicBezTo>
                <a:cubicBezTo>
                  <a:pt x="315" y="448"/>
                  <a:pt x="311" y="395"/>
                  <a:pt x="304" y="291"/>
                </a:cubicBezTo>
                <a:cubicBezTo>
                  <a:pt x="297" y="187"/>
                  <a:pt x="294" y="133"/>
                  <a:pt x="293" y="130"/>
                </a:cubicBezTo>
                <a:lnTo>
                  <a:pt x="286" y="141"/>
                </a:lnTo>
                <a:cubicBezTo>
                  <a:pt x="276" y="157"/>
                  <a:pt x="249" y="205"/>
                  <a:pt x="204" y="284"/>
                </a:cubicBezTo>
                <a:cubicBezTo>
                  <a:pt x="141" y="392"/>
                  <a:pt x="110" y="447"/>
                  <a:pt x="109" y="448"/>
                </a:cubicBezTo>
                <a:cubicBezTo>
                  <a:pt x="108" y="449"/>
                  <a:pt x="107" y="450"/>
                  <a:pt x="106" y="451"/>
                </a:cubicBezTo>
                <a:cubicBezTo>
                  <a:pt x="104" y="452"/>
                  <a:pt x="100" y="453"/>
                  <a:pt x="94" y="453"/>
                </a:cubicBezTo>
                <a:cubicBezTo>
                  <a:pt x="86" y="453"/>
                  <a:pt x="82" y="451"/>
                  <a:pt x="81" y="448"/>
                </a:cubicBezTo>
                <a:cubicBezTo>
                  <a:pt x="81" y="447"/>
                  <a:pt x="76" y="378"/>
                  <a:pt x="67" y="243"/>
                </a:cubicBezTo>
                <a:cubicBezTo>
                  <a:pt x="57" y="108"/>
                  <a:pt x="52" y="40"/>
                  <a:pt x="52" y="39"/>
                </a:cubicBezTo>
                <a:cubicBezTo>
                  <a:pt x="51" y="35"/>
                  <a:pt x="49" y="33"/>
                  <a:pt x="45" y="32"/>
                </a:cubicBezTo>
                <a:cubicBezTo>
                  <a:pt x="42" y="31"/>
                  <a:pt x="34" y="30"/>
                  <a:pt x="20" y="29"/>
                </a:cubicBezTo>
                <a:lnTo>
                  <a:pt x="5" y="29"/>
                </a:lnTo>
                <a:cubicBezTo>
                  <a:pt x="2" y="26"/>
                  <a:pt x="0" y="24"/>
                  <a:pt x="0" y="22"/>
                </a:cubicBezTo>
                <a:cubicBezTo>
                  <a:pt x="1" y="12"/>
                  <a:pt x="4" y="5"/>
                  <a:pt x="9" y="0"/>
                </a:cubicBezTo>
                <a:lnTo>
                  <a:pt x="17" y="0"/>
                </a:lnTo>
                <a:cubicBezTo>
                  <a:pt x="34" y="1"/>
                  <a:pt x="56" y="2"/>
                  <a:pt x="81" y="2"/>
                </a:cubicBezTo>
                <a:cubicBezTo>
                  <a:pt x="134" y="2"/>
                  <a:pt x="163" y="1"/>
                  <a:pt x="169" y="0"/>
                </a:cubicBezTo>
                <a:lnTo>
                  <a:pt x="175" y="0"/>
                </a:lnTo>
                <a:cubicBezTo>
                  <a:pt x="178" y="2"/>
                  <a:pt x="179" y="4"/>
                  <a:pt x="179" y="5"/>
                </a:cubicBezTo>
                <a:cubicBezTo>
                  <a:pt x="179" y="7"/>
                  <a:pt x="178" y="10"/>
                  <a:pt x="178" y="17"/>
                </a:cubicBezTo>
                <a:cubicBezTo>
                  <a:pt x="175" y="23"/>
                  <a:pt x="173" y="27"/>
                  <a:pt x="172" y="29"/>
                </a:cubicBezTo>
                <a:lnTo>
                  <a:pt x="158" y="29"/>
                </a:lnTo>
                <a:cubicBezTo>
                  <a:pt x="132" y="30"/>
                  <a:pt x="118" y="34"/>
                  <a:pt x="117" y="40"/>
                </a:cubicBezTo>
                <a:cubicBezTo>
                  <a:pt x="129" y="237"/>
                  <a:pt x="137" y="340"/>
                  <a:pt x="138" y="350"/>
                </a:cubicBezTo>
                <a:lnTo>
                  <a:pt x="290" y="85"/>
                </a:lnTo>
                <a:lnTo>
                  <a:pt x="289" y="61"/>
                </a:lnTo>
                <a:cubicBezTo>
                  <a:pt x="288" y="43"/>
                  <a:pt x="285" y="34"/>
                  <a:pt x="282" y="32"/>
                </a:cubicBezTo>
                <a:cubicBezTo>
                  <a:pt x="280" y="31"/>
                  <a:pt x="271" y="30"/>
                  <a:pt x="255" y="29"/>
                </a:cubicBezTo>
                <a:cubicBezTo>
                  <a:pt x="247" y="29"/>
                  <a:pt x="242" y="29"/>
                  <a:pt x="239" y="28"/>
                </a:cubicBezTo>
                <a:cubicBezTo>
                  <a:pt x="237" y="27"/>
                  <a:pt x="236" y="25"/>
                  <a:pt x="236" y="22"/>
                </a:cubicBezTo>
                <a:cubicBezTo>
                  <a:pt x="236" y="21"/>
                  <a:pt x="236" y="19"/>
                  <a:pt x="237" y="14"/>
                </a:cubicBezTo>
                <a:cubicBezTo>
                  <a:pt x="237" y="13"/>
                  <a:pt x="238" y="11"/>
                  <a:pt x="238" y="9"/>
                </a:cubicBezTo>
                <a:cubicBezTo>
                  <a:pt x="239" y="6"/>
                  <a:pt x="239" y="5"/>
                  <a:pt x="239" y="4"/>
                </a:cubicBezTo>
                <a:cubicBezTo>
                  <a:pt x="239" y="3"/>
                  <a:pt x="239" y="2"/>
                  <a:pt x="241" y="2"/>
                </a:cubicBezTo>
                <a:cubicBezTo>
                  <a:pt x="242" y="1"/>
                  <a:pt x="243" y="0"/>
                  <a:pt x="243" y="0"/>
                </a:cubicBezTo>
                <a:cubicBezTo>
                  <a:pt x="244" y="0"/>
                  <a:pt x="245" y="0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4025520" y="3204360"/>
            <a:ext cx="154440" cy="153720"/>
          </a:xfrm>
          <a:custGeom>
            <a:avLst/>
            <a:gdLst/>
            <a:ahLst/>
            <a:rect l="0" t="0" r="r" b="b"/>
            <a:pathLst>
              <a:path w="429" h="427">
                <a:moveTo>
                  <a:pt x="0" y="222"/>
                </a:moveTo>
                <a:cubicBezTo>
                  <a:pt x="0" y="222"/>
                  <a:pt x="0" y="219"/>
                  <a:pt x="0" y="213"/>
                </a:cubicBezTo>
                <a:cubicBezTo>
                  <a:pt x="0" y="208"/>
                  <a:pt x="3" y="204"/>
                  <a:pt x="9" y="201"/>
                </a:cubicBezTo>
                <a:lnTo>
                  <a:pt x="202" y="201"/>
                </a:lnTo>
                <a:lnTo>
                  <a:pt x="202" y="104"/>
                </a:lnTo>
                <a:lnTo>
                  <a:pt x="203" y="8"/>
                </a:lnTo>
                <a:cubicBezTo>
                  <a:pt x="207" y="3"/>
                  <a:pt x="211" y="0"/>
                  <a:pt x="215" y="0"/>
                </a:cubicBezTo>
                <a:cubicBezTo>
                  <a:pt x="221" y="0"/>
                  <a:pt x="225" y="3"/>
                  <a:pt x="228" y="9"/>
                </a:cubicBezTo>
                <a:lnTo>
                  <a:pt x="228" y="201"/>
                </a:lnTo>
                <a:lnTo>
                  <a:pt x="419" y="201"/>
                </a:lnTo>
                <a:cubicBezTo>
                  <a:pt x="425" y="204"/>
                  <a:pt x="429" y="208"/>
                  <a:pt x="429" y="213"/>
                </a:cubicBezTo>
                <a:cubicBezTo>
                  <a:pt x="429" y="218"/>
                  <a:pt x="425" y="223"/>
                  <a:pt x="419" y="226"/>
                </a:cubicBezTo>
                <a:lnTo>
                  <a:pt x="228" y="226"/>
                </a:lnTo>
                <a:lnTo>
                  <a:pt x="228" y="418"/>
                </a:lnTo>
                <a:cubicBezTo>
                  <a:pt x="224" y="424"/>
                  <a:pt x="221" y="427"/>
                  <a:pt x="216" y="427"/>
                </a:cubicBezTo>
                <a:lnTo>
                  <a:pt x="215" y="427"/>
                </a:lnTo>
                <a:lnTo>
                  <a:pt x="214" y="427"/>
                </a:lnTo>
                <a:cubicBezTo>
                  <a:pt x="209" y="427"/>
                  <a:pt x="205" y="424"/>
                  <a:pt x="202" y="418"/>
                </a:cubicBezTo>
                <a:lnTo>
                  <a:pt x="202" y="226"/>
                </a:lnTo>
                <a:lnTo>
                  <a:pt x="9" y="226"/>
                </a:lnTo>
                <a:cubicBezTo>
                  <a:pt x="3" y="223"/>
                  <a:pt x="0" y="219"/>
                  <a:pt x="0" y="213"/>
                </a:cubicBezTo>
                <a:lnTo>
                  <a:pt x="0" y="2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4253040" y="3239280"/>
            <a:ext cx="79200" cy="102600"/>
          </a:xfrm>
          <a:custGeom>
            <a:avLst/>
            <a:gdLst/>
            <a:ahLst/>
            <a:rect l="0" t="0" r="r" b="b"/>
            <a:pathLst>
              <a:path w="220" h="285">
                <a:moveTo>
                  <a:pt x="120" y="285"/>
                </a:moveTo>
                <a:cubicBezTo>
                  <a:pt x="86" y="285"/>
                  <a:pt x="58" y="274"/>
                  <a:pt x="35" y="251"/>
                </a:cubicBezTo>
                <a:cubicBezTo>
                  <a:pt x="12" y="229"/>
                  <a:pt x="0" y="201"/>
                  <a:pt x="0" y="165"/>
                </a:cubicBezTo>
                <a:cubicBezTo>
                  <a:pt x="0" y="127"/>
                  <a:pt x="10" y="96"/>
                  <a:pt x="30" y="70"/>
                </a:cubicBezTo>
                <a:cubicBezTo>
                  <a:pt x="44" y="51"/>
                  <a:pt x="63" y="35"/>
                  <a:pt x="85" y="23"/>
                </a:cubicBezTo>
                <a:cubicBezTo>
                  <a:pt x="107" y="10"/>
                  <a:pt x="133" y="3"/>
                  <a:pt x="159" y="1"/>
                </a:cubicBezTo>
                <a:cubicBezTo>
                  <a:pt x="160" y="0"/>
                  <a:pt x="169" y="0"/>
                  <a:pt x="186" y="0"/>
                </a:cubicBezTo>
                <a:lnTo>
                  <a:pt x="211" y="0"/>
                </a:lnTo>
                <a:cubicBezTo>
                  <a:pt x="217" y="2"/>
                  <a:pt x="220" y="7"/>
                  <a:pt x="220" y="13"/>
                </a:cubicBezTo>
                <a:cubicBezTo>
                  <a:pt x="220" y="24"/>
                  <a:pt x="211" y="30"/>
                  <a:pt x="194" y="30"/>
                </a:cubicBezTo>
                <a:lnTo>
                  <a:pt x="184" y="30"/>
                </a:lnTo>
                <a:lnTo>
                  <a:pt x="175" y="30"/>
                </a:lnTo>
                <a:cubicBezTo>
                  <a:pt x="124" y="30"/>
                  <a:pt x="89" y="53"/>
                  <a:pt x="73" y="99"/>
                </a:cubicBezTo>
                <a:lnTo>
                  <a:pt x="70" y="107"/>
                </a:lnTo>
                <a:lnTo>
                  <a:pt x="185" y="107"/>
                </a:lnTo>
                <a:cubicBezTo>
                  <a:pt x="190" y="111"/>
                  <a:pt x="193" y="115"/>
                  <a:pt x="193" y="119"/>
                </a:cubicBezTo>
                <a:cubicBezTo>
                  <a:pt x="193" y="127"/>
                  <a:pt x="189" y="132"/>
                  <a:pt x="180" y="136"/>
                </a:cubicBezTo>
                <a:lnTo>
                  <a:pt x="63" y="136"/>
                </a:lnTo>
                <a:lnTo>
                  <a:pt x="63" y="138"/>
                </a:lnTo>
                <a:cubicBezTo>
                  <a:pt x="58" y="150"/>
                  <a:pt x="56" y="166"/>
                  <a:pt x="56" y="185"/>
                </a:cubicBezTo>
                <a:cubicBezTo>
                  <a:pt x="56" y="214"/>
                  <a:pt x="63" y="234"/>
                  <a:pt x="77" y="244"/>
                </a:cubicBezTo>
                <a:cubicBezTo>
                  <a:pt x="90" y="255"/>
                  <a:pt x="106" y="261"/>
                  <a:pt x="123" y="261"/>
                </a:cubicBezTo>
                <a:cubicBezTo>
                  <a:pt x="135" y="261"/>
                  <a:pt x="146" y="259"/>
                  <a:pt x="157" y="255"/>
                </a:cubicBezTo>
                <a:cubicBezTo>
                  <a:pt x="168" y="250"/>
                  <a:pt x="177" y="246"/>
                  <a:pt x="184" y="241"/>
                </a:cubicBezTo>
                <a:cubicBezTo>
                  <a:pt x="191" y="236"/>
                  <a:pt x="195" y="234"/>
                  <a:pt x="195" y="234"/>
                </a:cubicBezTo>
                <a:cubicBezTo>
                  <a:pt x="198" y="234"/>
                  <a:pt x="201" y="236"/>
                  <a:pt x="202" y="240"/>
                </a:cubicBezTo>
                <a:cubicBezTo>
                  <a:pt x="204" y="245"/>
                  <a:pt x="205" y="249"/>
                  <a:pt x="205" y="253"/>
                </a:cubicBezTo>
                <a:cubicBezTo>
                  <a:pt x="205" y="254"/>
                  <a:pt x="205" y="255"/>
                  <a:pt x="204" y="255"/>
                </a:cubicBezTo>
                <a:cubicBezTo>
                  <a:pt x="203" y="257"/>
                  <a:pt x="199" y="260"/>
                  <a:pt x="191" y="264"/>
                </a:cubicBezTo>
                <a:cubicBezTo>
                  <a:pt x="184" y="269"/>
                  <a:pt x="174" y="273"/>
                  <a:pt x="161" y="278"/>
                </a:cubicBezTo>
                <a:cubicBezTo>
                  <a:pt x="147" y="282"/>
                  <a:pt x="134" y="285"/>
                  <a:pt x="120" y="28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933120" y="357156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8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8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7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7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1128600" y="3139560"/>
            <a:ext cx="19558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Матричная форма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2125440" y="3520440"/>
            <a:ext cx="171360" cy="165600"/>
          </a:xfrm>
          <a:custGeom>
            <a:avLst/>
            <a:gdLst/>
            <a:ahLst/>
            <a:rect l="0" t="0" r="r" b="b"/>
            <a:pathLst>
              <a:path w="476" h="460">
                <a:moveTo>
                  <a:pt x="0" y="5"/>
                </a:moveTo>
                <a:cubicBezTo>
                  <a:pt x="0" y="3"/>
                  <a:pt x="1" y="2"/>
                  <a:pt x="3" y="0"/>
                </a:cubicBezTo>
                <a:lnTo>
                  <a:pt x="472" y="0"/>
                </a:lnTo>
                <a:cubicBezTo>
                  <a:pt x="475" y="2"/>
                  <a:pt x="476" y="3"/>
                  <a:pt x="476" y="5"/>
                </a:cubicBezTo>
                <a:cubicBezTo>
                  <a:pt x="476" y="5"/>
                  <a:pt x="440" y="80"/>
                  <a:pt x="367" y="230"/>
                </a:cubicBezTo>
                <a:cubicBezTo>
                  <a:pt x="295" y="379"/>
                  <a:pt x="258" y="454"/>
                  <a:pt x="256" y="456"/>
                </a:cubicBezTo>
                <a:cubicBezTo>
                  <a:pt x="254" y="459"/>
                  <a:pt x="248" y="460"/>
                  <a:pt x="238" y="460"/>
                </a:cubicBezTo>
                <a:cubicBezTo>
                  <a:pt x="229" y="460"/>
                  <a:pt x="223" y="459"/>
                  <a:pt x="220" y="456"/>
                </a:cubicBezTo>
                <a:cubicBezTo>
                  <a:pt x="219" y="454"/>
                  <a:pt x="182" y="379"/>
                  <a:pt x="110" y="230"/>
                </a:cubicBezTo>
                <a:cubicBezTo>
                  <a:pt x="38" y="80"/>
                  <a:pt x="1" y="5"/>
                  <a:pt x="0" y="5"/>
                </a:cubicBezTo>
                <a:moveTo>
                  <a:pt x="419" y="56"/>
                </a:moveTo>
                <a:cubicBezTo>
                  <a:pt x="419" y="55"/>
                  <a:pt x="365" y="55"/>
                  <a:pt x="257" y="55"/>
                </a:cubicBezTo>
                <a:cubicBezTo>
                  <a:pt x="149" y="55"/>
                  <a:pt x="95" y="55"/>
                  <a:pt x="95" y="56"/>
                </a:cubicBezTo>
                <a:cubicBezTo>
                  <a:pt x="96" y="58"/>
                  <a:pt x="123" y="115"/>
                  <a:pt x="176" y="224"/>
                </a:cubicBezTo>
                <a:cubicBezTo>
                  <a:pt x="229" y="333"/>
                  <a:pt x="256" y="387"/>
                  <a:pt x="257" y="388"/>
                </a:cubicBezTo>
                <a:lnTo>
                  <a:pt x="419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2323080" y="3601440"/>
            <a:ext cx="163080" cy="115200"/>
          </a:xfrm>
          <a:custGeom>
            <a:avLst/>
            <a:gdLst/>
            <a:ahLst/>
            <a:rect l="0" t="0" r="r" b="b"/>
            <a:pathLst>
              <a:path w="453" h="320">
                <a:moveTo>
                  <a:pt x="176" y="0"/>
                </a:moveTo>
                <a:cubicBezTo>
                  <a:pt x="180" y="0"/>
                  <a:pt x="187" y="0"/>
                  <a:pt x="198" y="0"/>
                </a:cubicBezTo>
                <a:cubicBezTo>
                  <a:pt x="209" y="0"/>
                  <a:pt x="219" y="1"/>
                  <a:pt x="229" y="1"/>
                </a:cubicBezTo>
                <a:cubicBezTo>
                  <a:pt x="244" y="1"/>
                  <a:pt x="257" y="1"/>
                  <a:pt x="267" y="1"/>
                </a:cubicBezTo>
                <a:cubicBezTo>
                  <a:pt x="277" y="0"/>
                  <a:pt x="283" y="0"/>
                  <a:pt x="285" y="0"/>
                </a:cubicBezTo>
                <a:cubicBezTo>
                  <a:pt x="290" y="0"/>
                  <a:pt x="293" y="1"/>
                  <a:pt x="293" y="4"/>
                </a:cubicBezTo>
                <a:cubicBezTo>
                  <a:pt x="293" y="5"/>
                  <a:pt x="293" y="7"/>
                  <a:pt x="292" y="11"/>
                </a:cubicBezTo>
                <a:cubicBezTo>
                  <a:pt x="290" y="16"/>
                  <a:pt x="289" y="19"/>
                  <a:pt x="288" y="20"/>
                </a:cubicBezTo>
                <a:cubicBezTo>
                  <a:pt x="286" y="20"/>
                  <a:pt x="283" y="20"/>
                  <a:pt x="278" y="20"/>
                </a:cubicBezTo>
                <a:cubicBezTo>
                  <a:pt x="270" y="21"/>
                  <a:pt x="264" y="22"/>
                  <a:pt x="259" y="23"/>
                </a:cubicBezTo>
                <a:cubicBezTo>
                  <a:pt x="255" y="24"/>
                  <a:pt x="252" y="25"/>
                  <a:pt x="250" y="26"/>
                </a:cubicBezTo>
                <a:cubicBezTo>
                  <a:pt x="248" y="28"/>
                  <a:pt x="248" y="29"/>
                  <a:pt x="249" y="30"/>
                </a:cubicBezTo>
                <a:cubicBezTo>
                  <a:pt x="249" y="34"/>
                  <a:pt x="251" y="71"/>
                  <a:pt x="256" y="139"/>
                </a:cubicBezTo>
                <a:cubicBezTo>
                  <a:pt x="261" y="208"/>
                  <a:pt x="263" y="244"/>
                  <a:pt x="263" y="248"/>
                </a:cubicBezTo>
                <a:lnTo>
                  <a:pt x="264" y="246"/>
                </a:lnTo>
                <a:cubicBezTo>
                  <a:pt x="265" y="245"/>
                  <a:pt x="265" y="244"/>
                  <a:pt x="267" y="242"/>
                </a:cubicBezTo>
                <a:cubicBezTo>
                  <a:pt x="268" y="240"/>
                  <a:pt x="270" y="237"/>
                  <a:pt x="272" y="233"/>
                </a:cubicBezTo>
                <a:cubicBezTo>
                  <a:pt x="275" y="230"/>
                  <a:pt x="277" y="225"/>
                  <a:pt x="280" y="220"/>
                </a:cubicBezTo>
                <a:cubicBezTo>
                  <a:pt x="283" y="214"/>
                  <a:pt x="286" y="208"/>
                  <a:pt x="291" y="201"/>
                </a:cubicBezTo>
                <a:cubicBezTo>
                  <a:pt x="295" y="194"/>
                  <a:pt x="300" y="186"/>
                  <a:pt x="304" y="177"/>
                </a:cubicBezTo>
                <a:cubicBezTo>
                  <a:pt x="309" y="167"/>
                  <a:pt x="315" y="157"/>
                  <a:pt x="322" y="146"/>
                </a:cubicBezTo>
                <a:cubicBezTo>
                  <a:pt x="353" y="91"/>
                  <a:pt x="371" y="59"/>
                  <a:pt x="375" y="51"/>
                </a:cubicBezTo>
                <a:cubicBezTo>
                  <a:pt x="380" y="42"/>
                  <a:pt x="382" y="37"/>
                  <a:pt x="382" y="35"/>
                </a:cubicBezTo>
                <a:cubicBezTo>
                  <a:pt x="382" y="31"/>
                  <a:pt x="379" y="27"/>
                  <a:pt x="374" y="25"/>
                </a:cubicBezTo>
                <a:cubicBezTo>
                  <a:pt x="368" y="22"/>
                  <a:pt x="362" y="20"/>
                  <a:pt x="355" y="20"/>
                </a:cubicBezTo>
                <a:cubicBezTo>
                  <a:pt x="350" y="20"/>
                  <a:pt x="348" y="19"/>
                  <a:pt x="348" y="16"/>
                </a:cubicBezTo>
                <a:cubicBezTo>
                  <a:pt x="348" y="15"/>
                  <a:pt x="349" y="13"/>
                  <a:pt x="349" y="10"/>
                </a:cubicBezTo>
                <a:cubicBezTo>
                  <a:pt x="350" y="5"/>
                  <a:pt x="351" y="2"/>
                  <a:pt x="352" y="1"/>
                </a:cubicBezTo>
                <a:cubicBezTo>
                  <a:pt x="353" y="1"/>
                  <a:pt x="355" y="0"/>
                  <a:pt x="358" y="0"/>
                </a:cubicBezTo>
                <a:cubicBezTo>
                  <a:pt x="359" y="0"/>
                  <a:pt x="362" y="0"/>
                  <a:pt x="366" y="0"/>
                </a:cubicBezTo>
                <a:cubicBezTo>
                  <a:pt x="370" y="0"/>
                  <a:pt x="376" y="0"/>
                  <a:pt x="384" y="0"/>
                </a:cubicBezTo>
                <a:cubicBezTo>
                  <a:pt x="391" y="0"/>
                  <a:pt x="399" y="0"/>
                  <a:pt x="408" y="1"/>
                </a:cubicBezTo>
                <a:cubicBezTo>
                  <a:pt x="428" y="1"/>
                  <a:pt x="441" y="0"/>
                  <a:pt x="447" y="0"/>
                </a:cubicBezTo>
                <a:cubicBezTo>
                  <a:pt x="451" y="0"/>
                  <a:pt x="453" y="1"/>
                  <a:pt x="453" y="5"/>
                </a:cubicBezTo>
                <a:cubicBezTo>
                  <a:pt x="453" y="6"/>
                  <a:pt x="453" y="9"/>
                  <a:pt x="452" y="12"/>
                </a:cubicBezTo>
                <a:cubicBezTo>
                  <a:pt x="451" y="16"/>
                  <a:pt x="450" y="18"/>
                  <a:pt x="448" y="19"/>
                </a:cubicBezTo>
                <a:cubicBezTo>
                  <a:pt x="447" y="20"/>
                  <a:pt x="446" y="21"/>
                  <a:pt x="444" y="20"/>
                </a:cubicBezTo>
                <a:cubicBezTo>
                  <a:pt x="437" y="20"/>
                  <a:pt x="431" y="21"/>
                  <a:pt x="426" y="23"/>
                </a:cubicBezTo>
                <a:cubicBezTo>
                  <a:pt x="420" y="25"/>
                  <a:pt x="416" y="27"/>
                  <a:pt x="412" y="30"/>
                </a:cubicBezTo>
                <a:cubicBezTo>
                  <a:pt x="409" y="32"/>
                  <a:pt x="406" y="35"/>
                  <a:pt x="404" y="37"/>
                </a:cubicBezTo>
                <a:cubicBezTo>
                  <a:pt x="401" y="40"/>
                  <a:pt x="400" y="42"/>
                  <a:pt x="398" y="46"/>
                </a:cubicBezTo>
                <a:lnTo>
                  <a:pt x="396" y="48"/>
                </a:lnTo>
                <a:lnTo>
                  <a:pt x="320" y="182"/>
                </a:lnTo>
                <a:cubicBezTo>
                  <a:pt x="269" y="272"/>
                  <a:pt x="243" y="317"/>
                  <a:pt x="243" y="317"/>
                </a:cubicBezTo>
                <a:cubicBezTo>
                  <a:pt x="241" y="319"/>
                  <a:pt x="238" y="320"/>
                  <a:pt x="232" y="320"/>
                </a:cubicBezTo>
                <a:cubicBezTo>
                  <a:pt x="228" y="320"/>
                  <a:pt x="225" y="319"/>
                  <a:pt x="224" y="318"/>
                </a:cubicBezTo>
                <a:cubicBezTo>
                  <a:pt x="223" y="317"/>
                  <a:pt x="220" y="280"/>
                  <a:pt x="215" y="206"/>
                </a:cubicBezTo>
                <a:cubicBezTo>
                  <a:pt x="210" y="133"/>
                  <a:pt x="208" y="95"/>
                  <a:pt x="207" y="93"/>
                </a:cubicBezTo>
                <a:lnTo>
                  <a:pt x="202" y="101"/>
                </a:lnTo>
                <a:cubicBezTo>
                  <a:pt x="195" y="112"/>
                  <a:pt x="176" y="146"/>
                  <a:pt x="144" y="202"/>
                </a:cubicBezTo>
                <a:cubicBezTo>
                  <a:pt x="100" y="278"/>
                  <a:pt x="77" y="316"/>
                  <a:pt x="77" y="317"/>
                </a:cubicBezTo>
                <a:cubicBezTo>
                  <a:pt x="76" y="318"/>
                  <a:pt x="75" y="318"/>
                  <a:pt x="74" y="319"/>
                </a:cubicBezTo>
                <a:cubicBezTo>
                  <a:pt x="73" y="320"/>
                  <a:pt x="70" y="320"/>
                  <a:pt x="66" y="320"/>
                </a:cubicBezTo>
                <a:cubicBezTo>
                  <a:pt x="60" y="320"/>
                  <a:pt x="57" y="319"/>
                  <a:pt x="57" y="317"/>
                </a:cubicBezTo>
                <a:cubicBezTo>
                  <a:pt x="57" y="316"/>
                  <a:pt x="53" y="268"/>
                  <a:pt x="47" y="172"/>
                </a:cubicBezTo>
                <a:cubicBezTo>
                  <a:pt x="40" y="77"/>
                  <a:pt x="37" y="28"/>
                  <a:pt x="36" y="27"/>
                </a:cubicBezTo>
                <a:cubicBezTo>
                  <a:pt x="36" y="25"/>
                  <a:pt x="34" y="23"/>
                  <a:pt x="32" y="22"/>
                </a:cubicBezTo>
                <a:cubicBezTo>
                  <a:pt x="29" y="22"/>
                  <a:pt x="23" y="21"/>
                  <a:pt x="14" y="20"/>
                </a:cubicBezTo>
                <a:lnTo>
                  <a:pt x="3" y="20"/>
                </a:lnTo>
                <a:cubicBezTo>
                  <a:pt x="1" y="18"/>
                  <a:pt x="0" y="17"/>
                  <a:pt x="0" y="15"/>
                </a:cubicBezTo>
                <a:cubicBezTo>
                  <a:pt x="0" y="9"/>
                  <a:pt x="2" y="3"/>
                  <a:pt x="6" y="0"/>
                </a:cubicBezTo>
                <a:lnTo>
                  <a:pt x="11" y="0"/>
                </a:lnTo>
                <a:cubicBezTo>
                  <a:pt x="24" y="1"/>
                  <a:pt x="39" y="1"/>
                  <a:pt x="57" y="1"/>
                </a:cubicBezTo>
                <a:cubicBezTo>
                  <a:pt x="95" y="1"/>
                  <a:pt x="116" y="1"/>
                  <a:pt x="120" y="0"/>
                </a:cubicBezTo>
                <a:lnTo>
                  <a:pt x="124" y="0"/>
                </a:lnTo>
                <a:cubicBezTo>
                  <a:pt x="126" y="1"/>
                  <a:pt x="127" y="3"/>
                  <a:pt x="127" y="4"/>
                </a:cubicBezTo>
                <a:cubicBezTo>
                  <a:pt x="127" y="5"/>
                  <a:pt x="127" y="7"/>
                  <a:pt x="126" y="12"/>
                </a:cubicBezTo>
                <a:cubicBezTo>
                  <a:pt x="125" y="16"/>
                  <a:pt x="123" y="19"/>
                  <a:pt x="122" y="20"/>
                </a:cubicBezTo>
                <a:lnTo>
                  <a:pt x="113" y="20"/>
                </a:lnTo>
                <a:cubicBezTo>
                  <a:pt x="94" y="21"/>
                  <a:pt x="83" y="24"/>
                  <a:pt x="82" y="28"/>
                </a:cubicBezTo>
                <a:cubicBezTo>
                  <a:pt x="92" y="168"/>
                  <a:pt x="97" y="241"/>
                  <a:pt x="99" y="249"/>
                </a:cubicBezTo>
                <a:lnTo>
                  <a:pt x="205" y="61"/>
                </a:lnTo>
                <a:lnTo>
                  <a:pt x="204" y="43"/>
                </a:lnTo>
                <a:cubicBezTo>
                  <a:pt x="203" y="30"/>
                  <a:pt x="202" y="24"/>
                  <a:pt x="200" y="23"/>
                </a:cubicBezTo>
                <a:cubicBezTo>
                  <a:pt x="198" y="22"/>
                  <a:pt x="191" y="21"/>
                  <a:pt x="181" y="20"/>
                </a:cubicBezTo>
                <a:cubicBezTo>
                  <a:pt x="175" y="20"/>
                  <a:pt x="171" y="20"/>
                  <a:pt x="169" y="20"/>
                </a:cubicBezTo>
                <a:cubicBezTo>
                  <a:pt x="167" y="19"/>
                  <a:pt x="167" y="18"/>
                  <a:pt x="167" y="15"/>
                </a:cubicBezTo>
                <a:cubicBezTo>
                  <a:pt x="167" y="15"/>
                  <a:pt x="167" y="13"/>
                  <a:pt x="167" y="10"/>
                </a:cubicBezTo>
                <a:cubicBezTo>
                  <a:pt x="168" y="9"/>
                  <a:pt x="168" y="7"/>
                  <a:pt x="168" y="6"/>
                </a:cubicBezTo>
                <a:cubicBezTo>
                  <a:pt x="169" y="4"/>
                  <a:pt x="169" y="3"/>
                  <a:pt x="169" y="3"/>
                </a:cubicBezTo>
                <a:cubicBezTo>
                  <a:pt x="169" y="2"/>
                  <a:pt x="169" y="2"/>
                  <a:pt x="170" y="1"/>
                </a:cubicBezTo>
                <a:cubicBezTo>
                  <a:pt x="171" y="0"/>
                  <a:pt x="172" y="0"/>
                  <a:pt x="172" y="0"/>
                </a:cubicBezTo>
                <a:cubicBezTo>
                  <a:pt x="172" y="0"/>
                  <a:pt x="173" y="0"/>
                  <a:pt x="176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2504880" y="352044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5" y="30"/>
                </a:moveTo>
                <a:cubicBezTo>
                  <a:pt x="111" y="30"/>
                  <a:pt x="103" y="29"/>
                  <a:pt x="102" y="27"/>
                </a:cubicBezTo>
                <a:cubicBezTo>
                  <a:pt x="102" y="26"/>
                  <a:pt x="102" y="24"/>
                  <a:pt x="102" y="22"/>
                </a:cubicBezTo>
                <a:cubicBezTo>
                  <a:pt x="102" y="12"/>
                  <a:pt x="104" y="5"/>
                  <a:pt x="109" y="1"/>
                </a:cubicBezTo>
                <a:cubicBezTo>
                  <a:pt x="109" y="0"/>
                  <a:pt x="113" y="0"/>
                  <a:pt x="118" y="0"/>
                </a:cubicBezTo>
                <a:cubicBezTo>
                  <a:pt x="141" y="1"/>
                  <a:pt x="168" y="2"/>
                  <a:pt x="200" y="2"/>
                </a:cubicBezTo>
                <a:cubicBezTo>
                  <a:pt x="260" y="2"/>
                  <a:pt x="295" y="1"/>
                  <a:pt x="304" y="0"/>
                </a:cubicBezTo>
                <a:lnTo>
                  <a:pt x="311" y="0"/>
                </a:lnTo>
                <a:cubicBezTo>
                  <a:pt x="314" y="3"/>
                  <a:pt x="315" y="5"/>
                  <a:pt x="315" y="6"/>
                </a:cubicBezTo>
                <a:cubicBezTo>
                  <a:pt x="315" y="7"/>
                  <a:pt x="315" y="11"/>
                  <a:pt x="314" y="17"/>
                </a:cubicBezTo>
                <a:cubicBezTo>
                  <a:pt x="312" y="24"/>
                  <a:pt x="310" y="28"/>
                  <a:pt x="308" y="30"/>
                </a:cubicBezTo>
                <a:lnTo>
                  <a:pt x="284" y="30"/>
                </a:lnTo>
                <a:cubicBezTo>
                  <a:pt x="254" y="30"/>
                  <a:pt x="237" y="32"/>
                  <a:pt x="232" y="35"/>
                </a:cubicBezTo>
                <a:cubicBezTo>
                  <a:pt x="229" y="37"/>
                  <a:pt x="226" y="43"/>
                  <a:pt x="223" y="53"/>
                </a:cubicBezTo>
                <a:cubicBezTo>
                  <a:pt x="220" y="64"/>
                  <a:pt x="205" y="121"/>
                  <a:pt x="180" y="224"/>
                </a:cubicBezTo>
                <a:cubicBezTo>
                  <a:pt x="173" y="251"/>
                  <a:pt x="166" y="281"/>
                  <a:pt x="158" y="312"/>
                </a:cubicBezTo>
                <a:cubicBezTo>
                  <a:pt x="150" y="343"/>
                  <a:pt x="145" y="367"/>
                  <a:pt x="141" y="383"/>
                </a:cubicBezTo>
                <a:lnTo>
                  <a:pt x="135" y="406"/>
                </a:lnTo>
                <a:cubicBezTo>
                  <a:pt x="135" y="407"/>
                  <a:pt x="137" y="408"/>
                  <a:pt x="141" y="408"/>
                </a:cubicBezTo>
                <a:cubicBezTo>
                  <a:pt x="145" y="408"/>
                  <a:pt x="157" y="409"/>
                  <a:pt x="179" y="410"/>
                </a:cubicBezTo>
                <a:lnTo>
                  <a:pt x="189" y="410"/>
                </a:lnTo>
                <a:cubicBezTo>
                  <a:pt x="203" y="410"/>
                  <a:pt x="214" y="409"/>
                  <a:pt x="222" y="409"/>
                </a:cubicBezTo>
                <a:cubicBezTo>
                  <a:pt x="230" y="409"/>
                  <a:pt x="241" y="407"/>
                  <a:pt x="254" y="404"/>
                </a:cubicBezTo>
                <a:cubicBezTo>
                  <a:pt x="266" y="402"/>
                  <a:pt x="277" y="398"/>
                  <a:pt x="286" y="393"/>
                </a:cubicBezTo>
                <a:cubicBezTo>
                  <a:pt x="294" y="388"/>
                  <a:pt x="304" y="381"/>
                  <a:pt x="314" y="371"/>
                </a:cubicBezTo>
                <a:cubicBezTo>
                  <a:pt x="324" y="362"/>
                  <a:pt x="334" y="350"/>
                  <a:pt x="342" y="336"/>
                </a:cubicBezTo>
                <a:cubicBezTo>
                  <a:pt x="349" y="323"/>
                  <a:pt x="355" y="309"/>
                  <a:pt x="361" y="293"/>
                </a:cubicBezTo>
                <a:cubicBezTo>
                  <a:pt x="367" y="277"/>
                  <a:pt x="371" y="268"/>
                  <a:pt x="372" y="266"/>
                </a:cubicBezTo>
                <a:cubicBezTo>
                  <a:pt x="374" y="265"/>
                  <a:pt x="378" y="264"/>
                  <a:pt x="383" y="264"/>
                </a:cubicBezTo>
                <a:lnTo>
                  <a:pt x="391" y="264"/>
                </a:lnTo>
                <a:cubicBezTo>
                  <a:pt x="394" y="268"/>
                  <a:pt x="395" y="270"/>
                  <a:pt x="395" y="271"/>
                </a:cubicBezTo>
                <a:cubicBezTo>
                  <a:pt x="395" y="272"/>
                  <a:pt x="391" y="285"/>
                  <a:pt x="382" y="309"/>
                </a:cubicBezTo>
                <a:cubicBezTo>
                  <a:pt x="374" y="333"/>
                  <a:pt x="364" y="359"/>
                  <a:pt x="354" y="386"/>
                </a:cubicBezTo>
                <a:cubicBezTo>
                  <a:pt x="344" y="413"/>
                  <a:pt x="338" y="429"/>
                  <a:pt x="337" y="433"/>
                </a:cubicBezTo>
                <a:cubicBezTo>
                  <a:pt x="336" y="435"/>
                  <a:pt x="336" y="437"/>
                  <a:pt x="335" y="437"/>
                </a:cubicBezTo>
                <a:cubicBezTo>
                  <a:pt x="334" y="438"/>
                  <a:pt x="329" y="438"/>
                  <a:pt x="323" y="439"/>
                </a:cubicBezTo>
                <a:cubicBezTo>
                  <a:pt x="317" y="440"/>
                  <a:pt x="308" y="440"/>
                  <a:pt x="296" y="440"/>
                </a:cubicBezTo>
                <a:cubicBezTo>
                  <a:pt x="291" y="440"/>
                  <a:pt x="275" y="440"/>
                  <a:pt x="247" y="440"/>
                </a:cubicBezTo>
                <a:cubicBezTo>
                  <a:pt x="219" y="440"/>
                  <a:pt x="193" y="439"/>
                  <a:pt x="168" y="439"/>
                </a:cubicBezTo>
                <a:lnTo>
                  <a:pt x="53" y="439"/>
                </a:lnTo>
                <a:cubicBezTo>
                  <a:pt x="18" y="439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6"/>
                  <a:pt x="5" y="411"/>
                  <a:pt x="7" y="410"/>
                </a:cubicBezTo>
                <a:cubicBezTo>
                  <a:pt x="9" y="410"/>
                  <a:pt x="12" y="410"/>
                  <a:pt x="17" y="410"/>
                </a:cubicBezTo>
                <a:lnTo>
                  <a:pt x="21" y="410"/>
                </a:lnTo>
                <a:cubicBezTo>
                  <a:pt x="32" y="410"/>
                  <a:pt x="45" y="409"/>
                  <a:pt x="59" y="408"/>
                </a:cubicBezTo>
                <a:cubicBezTo>
                  <a:pt x="65" y="406"/>
                  <a:pt x="69" y="404"/>
                  <a:pt x="71" y="400"/>
                </a:cubicBezTo>
                <a:cubicBezTo>
                  <a:pt x="73" y="398"/>
                  <a:pt x="88" y="339"/>
                  <a:pt x="118" y="222"/>
                </a:cubicBezTo>
                <a:cubicBezTo>
                  <a:pt x="147" y="105"/>
                  <a:pt x="162" y="42"/>
                  <a:pt x="162" y="35"/>
                </a:cubicBezTo>
                <a:cubicBezTo>
                  <a:pt x="162" y="32"/>
                  <a:pt x="150" y="30"/>
                  <a:pt x="125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2676240" y="350496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2"/>
                </a:moveTo>
                <a:cubicBezTo>
                  <a:pt x="0" y="292"/>
                  <a:pt x="2" y="264"/>
                  <a:pt x="6" y="238"/>
                </a:cubicBezTo>
                <a:cubicBezTo>
                  <a:pt x="11" y="211"/>
                  <a:pt x="16" y="187"/>
                  <a:pt x="21" y="168"/>
                </a:cubicBezTo>
                <a:cubicBezTo>
                  <a:pt x="27" y="149"/>
                  <a:pt x="35" y="130"/>
                  <a:pt x="45" y="112"/>
                </a:cubicBezTo>
                <a:cubicBezTo>
                  <a:pt x="55" y="93"/>
                  <a:pt x="63" y="79"/>
                  <a:pt x="69" y="69"/>
                </a:cubicBezTo>
                <a:cubicBezTo>
                  <a:pt x="75" y="59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20" y="11"/>
                  <a:pt x="125" y="7"/>
                  <a:pt x="133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2"/>
                  <a:pt x="143" y="19"/>
                </a:cubicBezTo>
                <a:cubicBezTo>
                  <a:pt x="135" y="27"/>
                  <a:pt x="126" y="38"/>
                  <a:pt x="116" y="53"/>
                </a:cubicBezTo>
                <a:cubicBezTo>
                  <a:pt x="106" y="68"/>
                  <a:pt x="95" y="87"/>
                  <a:pt x="85" y="109"/>
                </a:cubicBezTo>
                <a:cubicBezTo>
                  <a:pt x="74" y="130"/>
                  <a:pt x="65" y="160"/>
                  <a:pt x="58" y="197"/>
                </a:cubicBezTo>
                <a:cubicBezTo>
                  <a:pt x="50" y="235"/>
                  <a:pt x="47" y="276"/>
                  <a:pt x="47" y="322"/>
                </a:cubicBezTo>
                <a:cubicBezTo>
                  <a:pt x="47" y="367"/>
                  <a:pt x="50" y="408"/>
                  <a:pt x="58" y="445"/>
                </a:cubicBezTo>
                <a:cubicBezTo>
                  <a:pt x="65" y="482"/>
                  <a:pt x="74" y="511"/>
                  <a:pt x="84" y="534"/>
                </a:cubicBezTo>
                <a:cubicBezTo>
                  <a:pt x="94" y="557"/>
                  <a:pt x="105" y="575"/>
                  <a:pt x="115" y="589"/>
                </a:cubicBezTo>
                <a:cubicBezTo>
                  <a:pt x="126" y="603"/>
                  <a:pt x="135" y="615"/>
                  <a:pt x="143" y="623"/>
                </a:cubicBezTo>
                <a:cubicBezTo>
                  <a:pt x="151" y="632"/>
                  <a:pt x="154" y="636"/>
                  <a:pt x="154" y="637"/>
                </a:cubicBezTo>
                <a:cubicBezTo>
                  <a:pt x="154" y="640"/>
                  <a:pt x="151" y="642"/>
                  <a:pt x="145" y="642"/>
                </a:cubicBezTo>
                <a:lnTo>
                  <a:pt x="143" y="642"/>
                </a:lnTo>
                <a:lnTo>
                  <a:pt x="133" y="642"/>
                </a:lnTo>
                <a:lnTo>
                  <a:pt x="115" y="627"/>
                </a:lnTo>
                <a:cubicBezTo>
                  <a:pt x="75" y="591"/>
                  <a:pt x="46" y="545"/>
                  <a:pt x="28" y="491"/>
                </a:cubicBezTo>
                <a:cubicBezTo>
                  <a:pt x="9" y="437"/>
                  <a:pt x="0" y="380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2756160" y="352044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7" y="0"/>
                </a:moveTo>
                <a:cubicBezTo>
                  <a:pt x="253" y="0"/>
                  <a:pt x="263" y="0"/>
                  <a:pt x="279" y="1"/>
                </a:cubicBezTo>
                <a:cubicBezTo>
                  <a:pt x="294" y="1"/>
                  <a:pt x="309" y="2"/>
                  <a:pt x="322" y="2"/>
                </a:cubicBezTo>
                <a:cubicBezTo>
                  <a:pt x="345" y="2"/>
                  <a:pt x="363" y="2"/>
                  <a:pt x="377" y="1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2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10" y="23"/>
                  <a:pt x="408" y="27"/>
                  <a:pt x="406" y="28"/>
                </a:cubicBezTo>
                <a:cubicBezTo>
                  <a:pt x="404" y="29"/>
                  <a:pt x="400" y="30"/>
                  <a:pt x="392" y="30"/>
                </a:cubicBezTo>
                <a:cubicBezTo>
                  <a:pt x="381" y="30"/>
                  <a:pt x="373" y="31"/>
                  <a:pt x="366" y="33"/>
                </a:cubicBezTo>
                <a:cubicBezTo>
                  <a:pt x="360" y="35"/>
                  <a:pt x="355" y="36"/>
                  <a:pt x="353" y="38"/>
                </a:cubicBezTo>
                <a:cubicBezTo>
                  <a:pt x="350" y="40"/>
                  <a:pt x="350" y="42"/>
                  <a:pt x="351" y="44"/>
                </a:cubicBezTo>
                <a:cubicBezTo>
                  <a:pt x="351" y="49"/>
                  <a:pt x="354" y="100"/>
                  <a:pt x="361" y="196"/>
                </a:cubicBezTo>
                <a:cubicBezTo>
                  <a:pt x="368" y="293"/>
                  <a:pt x="372" y="344"/>
                  <a:pt x="372" y="350"/>
                </a:cubicBezTo>
                <a:lnTo>
                  <a:pt x="373" y="348"/>
                </a:lnTo>
                <a:cubicBezTo>
                  <a:pt x="374" y="346"/>
                  <a:pt x="375" y="344"/>
                  <a:pt x="377" y="341"/>
                </a:cubicBezTo>
                <a:cubicBezTo>
                  <a:pt x="378" y="338"/>
                  <a:pt x="381" y="334"/>
                  <a:pt x="384" y="329"/>
                </a:cubicBezTo>
                <a:cubicBezTo>
                  <a:pt x="388" y="324"/>
                  <a:pt x="391" y="318"/>
                  <a:pt x="395" y="310"/>
                </a:cubicBezTo>
                <a:cubicBezTo>
                  <a:pt x="399" y="302"/>
                  <a:pt x="404" y="293"/>
                  <a:pt x="411" y="284"/>
                </a:cubicBezTo>
                <a:cubicBezTo>
                  <a:pt x="417" y="274"/>
                  <a:pt x="423" y="262"/>
                  <a:pt x="430" y="249"/>
                </a:cubicBezTo>
                <a:cubicBezTo>
                  <a:pt x="436" y="236"/>
                  <a:pt x="445" y="221"/>
                  <a:pt x="455" y="206"/>
                </a:cubicBezTo>
                <a:cubicBezTo>
                  <a:pt x="499" y="127"/>
                  <a:pt x="525" y="82"/>
                  <a:pt x="531" y="71"/>
                </a:cubicBezTo>
                <a:cubicBezTo>
                  <a:pt x="537" y="60"/>
                  <a:pt x="540" y="53"/>
                  <a:pt x="540" y="51"/>
                </a:cubicBezTo>
                <a:cubicBezTo>
                  <a:pt x="540" y="44"/>
                  <a:pt x="536" y="39"/>
                  <a:pt x="528" y="35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7"/>
                  <a:pt x="492" y="23"/>
                </a:cubicBezTo>
                <a:cubicBezTo>
                  <a:pt x="492" y="22"/>
                  <a:pt x="492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1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3" y="1"/>
                  <a:pt x="564" y="1"/>
                  <a:pt x="577" y="1"/>
                </a:cubicBezTo>
                <a:cubicBezTo>
                  <a:pt x="605" y="1"/>
                  <a:pt x="623" y="1"/>
                  <a:pt x="631" y="0"/>
                </a:cubicBezTo>
                <a:cubicBezTo>
                  <a:pt x="637" y="0"/>
                  <a:pt x="640" y="2"/>
                  <a:pt x="640" y="7"/>
                </a:cubicBezTo>
                <a:cubicBezTo>
                  <a:pt x="640" y="10"/>
                  <a:pt x="640" y="13"/>
                  <a:pt x="638" y="18"/>
                </a:cubicBezTo>
                <a:cubicBezTo>
                  <a:pt x="637" y="23"/>
                  <a:pt x="635" y="26"/>
                  <a:pt x="634" y="28"/>
                </a:cubicBezTo>
                <a:cubicBezTo>
                  <a:pt x="632" y="29"/>
                  <a:pt x="630" y="30"/>
                  <a:pt x="627" y="30"/>
                </a:cubicBezTo>
                <a:cubicBezTo>
                  <a:pt x="618" y="30"/>
                  <a:pt x="609" y="31"/>
                  <a:pt x="602" y="33"/>
                </a:cubicBezTo>
                <a:cubicBezTo>
                  <a:pt x="594" y="36"/>
                  <a:pt x="588" y="39"/>
                  <a:pt x="582" y="42"/>
                </a:cubicBezTo>
                <a:cubicBezTo>
                  <a:pt x="577" y="46"/>
                  <a:pt x="573" y="49"/>
                  <a:pt x="570" y="53"/>
                </a:cubicBezTo>
                <a:cubicBezTo>
                  <a:pt x="567" y="57"/>
                  <a:pt x="565" y="61"/>
                  <a:pt x="563" y="64"/>
                </a:cubicBezTo>
                <a:lnTo>
                  <a:pt x="560" y="67"/>
                </a:lnTo>
                <a:lnTo>
                  <a:pt x="452" y="257"/>
                </a:lnTo>
                <a:cubicBezTo>
                  <a:pt x="380" y="384"/>
                  <a:pt x="344" y="448"/>
                  <a:pt x="343" y="449"/>
                </a:cubicBezTo>
                <a:cubicBezTo>
                  <a:pt x="341" y="452"/>
                  <a:pt x="336" y="453"/>
                  <a:pt x="327" y="453"/>
                </a:cubicBezTo>
                <a:cubicBezTo>
                  <a:pt x="320" y="453"/>
                  <a:pt x="316" y="452"/>
                  <a:pt x="315" y="450"/>
                </a:cubicBezTo>
                <a:cubicBezTo>
                  <a:pt x="313" y="449"/>
                  <a:pt x="309" y="396"/>
                  <a:pt x="303" y="291"/>
                </a:cubicBezTo>
                <a:cubicBezTo>
                  <a:pt x="296" y="187"/>
                  <a:pt x="292" y="134"/>
                  <a:pt x="292" y="130"/>
                </a:cubicBezTo>
                <a:lnTo>
                  <a:pt x="284" y="142"/>
                </a:lnTo>
                <a:cubicBezTo>
                  <a:pt x="275" y="158"/>
                  <a:pt x="247" y="205"/>
                  <a:pt x="202" y="285"/>
                </a:cubicBezTo>
                <a:cubicBezTo>
                  <a:pt x="140" y="394"/>
                  <a:pt x="109" y="448"/>
                  <a:pt x="108" y="449"/>
                </a:cubicBezTo>
                <a:cubicBezTo>
                  <a:pt x="107" y="450"/>
                  <a:pt x="106" y="450"/>
                  <a:pt x="105" y="451"/>
                </a:cubicBezTo>
                <a:cubicBezTo>
                  <a:pt x="103" y="453"/>
                  <a:pt x="99" y="453"/>
                  <a:pt x="94" y="453"/>
                </a:cubicBezTo>
                <a:cubicBezTo>
                  <a:pt x="85" y="453"/>
                  <a:pt x="81" y="452"/>
                  <a:pt x="80" y="449"/>
                </a:cubicBezTo>
                <a:cubicBezTo>
                  <a:pt x="80" y="447"/>
                  <a:pt x="75" y="378"/>
                  <a:pt x="66" y="243"/>
                </a:cubicBezTo>
                <a:cubicBezTo>
                  <a:pt x="57" y="108"/>
                  <a:pt x="52" y="40"/>
                  <a:pt x="51" y="39"/>
                </a:cubicBezTo>
                <a:cubicBezTo>
                  <a:pt x="50" y="35"/>
                  <a:pt x="48" y="33"/>
                  <a:pt x="45" y="32"/>
                </a:cubicBezTo>
                <a:cubicBezTo>
                  <a:pt x="41" y="31"/>
                  <a:pt x="33" y="30"/>
                  <a:pt x="20" y="30"/>
                </a:cubicBezTo>
                <a:lnTo>
                  <a:pt x="4" y="30"/>
                </a:lnTo>
                <a:cubicBezTo>
                  <a:pt x="1" y="27"/>
                  <a:pt x="0" y="24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1"/>
                  <a:pt x="55" y="2"/>
                  <a:pt x="80" y="2"/>
                </a:cubicBezTo>
                <a:cubicBezTo>
                  <a:pt x="133" y="2"/>
                  <a:pt x="163" y="1"/>
                  <a:pt x="168" y="0"/>
                </a:cubicBezTo>
                <a:lnTo>
                  <a:pt x="174" y="0"/>
                </a:lnTo>
                <a:cubicBezTo>
                  <a:pt x="177" y="3"/>
                  <a:pt x="178" y="5"/>
                  <a:pt x="178" y="6"/>
                </a:cubicBezTo>
                <a:cubicBezTo>
                  <a:pt x="178" y="7"/>
                  <a:pt x="178" y="11"/>
                  <a:pt x="177" y="17"/>
                </a:cubicBezTo>
                <a:cubicBezTo>
                  <a:pt x="175" y="24"/>
                  <a:pt x="173" y="28"/>
                  <a:pt x="171" y="30"/>
                </a:cubicBezTo>
                <a:lnTo>
                  <a:pt x="158" y="30"/>
                </a:lnTo>
                <a:cubicBezTo>
                  <a:pt x="132" y="31"/>
                  <a:pt x="118" y="35"/>
                  <a:pt x="116" y="41"/>
                </a:cubicBezTo>
                <a:cubicBezTo>
                  <a:pt x="129" y="237"/>
                  <a:pt x="136" y="341"/>
                  <a:pt x="138" y="351"/>
                </a:cubicBezTo>
                <a:lnTo>
                  <a:pt x="288" y="85"/>
                </a:lnTo>
                <a:lnTo>
                  <a:pt x="287" y="62"/>
                </a:lnTo>
                <a:cubicBezTo>
                  <a:pt x="286" y="44"/>
                  <a:pt x="284" y="34"/>
                  <a:pt x="281" y="33"/>
                </a:cubicBezTo>
                <a:cubicBezTo>
                  <a:pt x="278" y="31"/>
                  <a:pt x="269" y="30"/>
                  <a:pt x="254" y="30"/>
                </a:cubicBezTo>
                <a:cubicBezTo>
                  <a:pt x="246" y="30"/>
                  <a:pt x="240" y="29"/>
                  <a:pt x="238" y="28"/>
                </a:cubicBezTo>
                <a:cubicBezTo>
                  <a:pt x="235" y="27"/>
                  <a:pt x="234" y="26"/>
                  <a:pt x="234" y="23"/>
                </a:cubicBezTo>
                <a:cubicBezTo>
                  <a:pt x="234" y="22"/>
                  <a:pt x="234" y="19"/>
                  <a:pt x="235" y="15"/>
                </a:cubicBezTo>
                <a:cubicBezTo>
                  <a:pt x="236" y="13"/>
                  <a:pt x="236" y="11"/>
                  <a:pt x="236" y="9"/>
                </a:cubicBezTo>
                <a:cubicBezTo>
                  <a:pt x="237" y="7"/>
                  <a:pt x="237" y="5"/>
                  <a:pt x="237" y="5"/>
                </a:cubicBezTo>
                <a:cubicBezTo>
                  <a:pt x="237" y="4"/>
                  <a:pt x="238" y="3"/>
                  <a:pt x="239" y="2"/>
                </a:cubicBezTo>
                <a:cubicBezTo>
                  <a:pt x="240" y="1"/>
                  <a:pt x="241" y="1"/>
                  <a:pt x="242" y="1"/>
                </a:cubicBezTo>
                <a:cubicBezTo>
                  <a:pt x="242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2998800" y="350496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1" y="0"/>
                  <a:pt x="14" y="0"/>
                </a:cubicBezTo>
                <a:lnTo>
                  <a:pt x="21" y="0"/>
                </a:lnTo>
                <a:lnTo>
                  <a:pt x="39" y="16"/>
                </a:lnTo>
                <a:cubicBezTo>
                  <a:pt x="79" y="52"/>
                  <a:pt x="109" y="97"/>
                  <a:pt x="127" y="151"/>
                </a:cubicBezTo>
                <a:cubicBezTo>
                  <a:pt x="145" y="207"/>
                  <a:pt x="155" y="263"/>
                  <a:pt x="155" y="322"/>
                </a:cubicBezTo>
                <a:cubicBezTo>
                  <a:pt x="155" y="351"/>
                  <a:pt x="153" y="379"/>
                  <a:pt x="148" y="406"/>
                </a:cubicBezTo>
                <a:cubicBezTo>
                  <a:pt x="144" y="433"/>
                  <a:pt x="139" y="456"/>
                  <a:pt x="134" y="474"/>
                </a:cubicBezTo>
                <a:cubicBezTo>
                  <a:pt x="128" y="493"/>
                  <a:pt x="120" y="512"/>
                  <a:pt x="110" y="531"/>
                </a:cubicBezTo>
                <a:cubicBezTo>
                  <a:pt x="100" y="550"/>
                  <a:pt x="91" y="564"/>
                  <a:pt x="85" y="574"/>
                </a:cubicBezTo>
                <a:cubicBezTo>
                  <a:pt x="79" y="584"/>
                  <a:pt x="71" y="594"/>
                  <a:pt x="59" y="606"/>
                </a:cubicBezTo>
                <a:cubicBezTo>
                  <a:pt x="48" y="618"/>
                  <a:pt x="41" y="625"/>
                  <a:pt x="39" y="628"/>
                </a:cubicBezTo>
                <a:cubicBezTo>
                  <a:pt x="36" y="630"/>
                  <a:pt x="32" y="634"/>
                  <a:pt x="24" y="640"/>
                </a:cubicBezTo>
                <a:cubicBezTo>
                  <a:pt x="23" y="641"/>
                  <a:pt x="22" y="642"/>
                  <a:pt x="21" y="642"/>
                </a:cubicBezTo>
                <a:lnTo>
                  <a:pt x="14" y="642"/>
                </a:lnTo>
                <a:cubicBezTo>
                  <a:pt x="10" y="642"/>
                  <a:pt x="7" y="642"/>
                  <a:pt x="6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2" y="639"/>
                  <a:pt x="1" y="637"/>
                  <a:pt x="0" y="635"/>
                </a:cubicBezTo>
                <a:cubicBezTo>
                  <a:pt x="1" y="634"/>
                  <a:pt x="3" y="631"/>
                  <a:pt x="7" y="626"/>
                </a:cubicBezTo>
                <a:cubicBezTo>
                  <a:pt x="75" y="558"/>
                  <a:pt x="108" y="456"/>
                  <a:pt x="108" y="322"/>
                </a:cubicBezTo>
                <a:cubicBezTo>
                  <a:pt x="108" y="187"/>
                  <a:pt x="75" y="85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2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3153240" y="359352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7" y="0"/>
                </a:lnTo>
                <a:cubicBezTo>
                  <a:pt x="424" y="3"/>
                  <a:pt x="428" y="7"/>
                  <a:pt x="428" y="13"/>
                </a:cubicBezTo>
                <a:cubicBezTo>
                  <a:pt x="428" y="17"/>
                  <a:pt x="425" y="21"/>
                  <a:pt x="418" y="25"/>
                </a:cubicBezTo>
                <a:lnTo>
                  <a:pt x="214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7"/>
                </a:moveTo>
                <a:cubicBezTo>
                  <a:pt x="0" y="131"/>
                  <a:pt x="3" y="126"/>
                  <a:pt x="10" y="124"/>
                </a:cubicBezTo>
                <a:lnTo>
                  <a:pt x="418" y="124"/>
                </a:lnTo>
                <a:cubicBezTo>
                  <a:pt x="425" y="128"/>
                  <a:pt x="428" y="133"/>
                  <a:pt x="428" y="137"/>
                </a:cubicBezTo>
                <a:cubicBezTo>
                  <a:pt x="428" y="144"/>
                  <a:pt x="424" y="148"/>
                  <a:pt x="417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3393000" y="3524400"/>
            <a:ext cx="97560" cy="159120"/>
          </a:xfrm>
          <a:custGeom>
            <a:avLst/>
            <a:gdLst/>
            <a:ahLst/>
            <a:rect l="0" t="0" r="r" b="b"/>
            <a:pathLst>
              <a:path w="271" h="442">
                <a:moveTo>
                  <a:pt x="36" y="52"/>
                </a:moveTo>
                <a:cubicBezTo>
                  <a:pt x="60" y="17"/>
                  <a:pt x="93" y="0"/>
                  <a:pt x="135" y="0"/>
                </a:cubicBezTo>
                <a:cubicBezTo>
                  <a:pt x="156" y="0"/>
                  <a:pt x="176" y="6"/>
                  <a:pt x="197" y="17"/>
                </a:cubicBezTo>
                <a:cubicBezTo>
                  <a:pt x="217" y="28"/>
                  <a:pt x="234" y="47"/>
                  <a:pt x="247" y="76"/>
                </a:cubicBezTo>
                <a:cubicBezTo>
                  <a:pt x="263" y="111"/>
                  <a:pt x="271" y="161"/>
                  <a:pt x="271" y="223"/>
                </a:cubicBezTo>
                <a:cubicBezTo>
                  <a:pt x="271" y="289"/>
                  <a:pt x="261" y="340"/>
                  <a:pt x="243" y="375"/>
                </a:cubicBezTo>
                <a:cubicBezTo>
                  <a:pt x="235" y="393"/>
                  <a:pt x="223" y="407"/>
                  <a:pt x="208" y="418"/>
                </a:cubicBezTo>
                <a:cubicBezTo>
                  <a:pt x="193" y="428"/>
                  <a:pt x="180" y="435"/>
                  <a:pt x="169" y="438"/>
                </a:cubicBezTo>
                <a:cubicBezTo>
                  <a:pt x="158" y="440"/>
                  <a:pt x="147" y="442"/>
                  <a:pt x="136" y="442"/>
                </a:cubicBezTo>
                <a:cubicBezTo>
                  <a:pt x="124" y="442"/>
                  <a:pt x="113" y="441"/>
                  <a:pt x="102" y="438"/>
                </a:cubicBezTo>
                <a:cubicBezTo>
                  <a:pt x="91" y="436"/>
                  <a:pt x="78" y="429"/>
                  <a:pt x="63" y="418"/>
                </a:cubicBezTo>
                <a:cubicBezTo>
                  <a:pt x="48" y="407"/>
                  <a:pt x="36" y="392"/>
                  <a:pt x="27" y="375"/>
                </a:cubicBezTo>
                <a:cubicBezTo>
                  <a:pt x="9" y="340"/>
                  <a:pt x="0" y="289"/>
                  <a:pt x="0" y="223"/>
                </a:cubicBezTo>
                <a:cubicBezTo>
                  <a:pt x="0" y="149"/>
                  <a:pt x="12" y="91"/>
                  <a:pt x="36" y="52"/>
                </a:cubicBezTo>
                <a:moveTo>
                  <a:pt x="182" y="44"/>
                </a:moveTo>
                <a:cubicBezTo>
                  <a:pt x="169" y="31"/>
                  <a:pt x="154" y="24"/>
                  <a:pt x="136" y="24"/>
                </a:cubicBezTo>
                <a:cubicBezTo>
                  <a:pt x="117" y="24"/>
                  <a:pt x="102" y="31"/>
                  <a:pt x="89" y="44"/>
                </a:cubicBezTo>
                <a:cubicBezTo>
                  <a:pt x="78" y="55"/>
                  <a:pt x="71" y="71"/>
                  <a:pt x="68" y="90"/>
                </a:cubicBezTo>
                <a:cubicBezTo>
                  <a:pt x="64" y="110"/>
                  <a:pt x="63" y="152"/>
                  <a:pt x="63" y="215"/>
                </a:cubicBezTo>
                <a:cubicBezTo>
                  <a:pt x="63" y="282"/>
                  <a:pt x="64" y="327"/>
                  <a:pt x="68" y="348"/>
                </a:cubicBezTo>
                <a:cubicBezTo>
                  <a:pt x="71" y="369"/>
                  <a:pt x="79" y="386"/>
                  <a:pt x="91" y="399"/>
                </a:cubicBezTo>
                <a:cubicBezTo>
                  <a:pt x="103" y="411"/>
                  <a:pt x="117" y="418"/>
                  <a:pt x="136" y="418"/>
                </a:cubicBezTo>
                <a:cubicBezTo>
                  <a:pt x="153" y="418"/>
                  <a:pt x="168" y="411"/>
                  <a:pt x="180" y="399"/>
                </a:cubicBezTo>
                <a:cubicBezTo>
                  <a:pt x="192" y="386"/>
                  <a:pt x="200" y="368"/>
                  <a:pt x="203" y="345"/>
                </a:cubicBezTo>
                <a:cubicBezTo>
                  <a:pt x="206" y="322"/>
                  <a:pt x="207" y="278"/>
                  <a:pt x="208" y="215"/>
                </a:cubicBezTo>
                <a:cubicBezTo>
                  <a:pt x="208" y="153"/>
                  <a:pt x="206" y="111"/>
                  <a:pt x="203" y="91"/>
                </a:cubicBezTo>
                <a:cubicBezTo>
                  <a:pt x="199" y="71"/>
                  <a:pt x="192" y="56"/>
                  <a:pt x="182" y="4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933120" y="39049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3"/>
                </a:moveTo>
                <a:cubicBezTo>
                  <a:pt x="187" y="105"/>
                  <a:pt x="184" y="117"/>
                  <a:pt x="180" y="128"/>
                </a:cubicBezTo>
                <a:cubicBezTo>
                  <a:pt x="175" y="140"/>
                  <a:pt x="168" y="150"/>
                  <a:pt x="160" y="159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59"/>
                </a:cubicBezTo>
                <a:cubicBezTo>
                  <a:pt x="19" y="150"/>
                  <a:pt x="12" y="140"/>
                  <a:pt x="7" y="128"/>
                </a:cubicBezTo>
                <a:cubicBezTo>
                  <a:pt x="3" y="117"/>
                  <a:pt x="0" y="105"/>
                  <a:pt x="0" y="93"/>
                </a:cubicBezTo>
                <a:cubicBezTo>
                  <a:pt x="0" y="81"/>
                  <a:pt x="3" y="69"/>
                  <a:pt x="7" y="58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8"/>
                </a:cubicBezTo>
                <a:cubicBezTo>
                  <a:pt x="184" y="69"/>
                  <a:pt x="187" y="81"/>
                  <a:pt x="187" y="9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1128600" y="3472920"/>
            <a:ext cx="10065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Решение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3574080" y="385596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7" y="0"/>
                </a:moveTo>
                <a:cubicBezTo>
                  <a:pt x="253" y="0"/>
                  <a:pt x="264" y="0"/>
                  <a:pt x="279" y="1"/>
                </a:cubicBezTo>
                <a:cubicBezTo>
                  <a:pt x="295" y="1"/>
                  <a:pt x="309" y="2"/>
                  <a:pt x="322" y="2"/>
                </a:cubicBezTo>
                <a:cubicBezTo>
                  <a:pt x="344" y="2"/>
                  <a:pt x="362" y="2"/>
                  <a:pt x="377" y="1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2"/>
                  <a:pt x="414" y="6"/>
                </a:cubicBezTo>
                <a:cubicBezTo>
                  <a:pt x="414" y="8"/>
                  <a:pt x="413" y="11"/>
                  <a:pt x="412" y="15"/>
                </a:cubicBezTo>
                <a:cubicBezTo>
                  <a:pt x="409" y="23"/>
                  <a:pt x="408" y="27"/>
                  <a:pt x="406" y="28"/>
                </a:cubicBezTo>
                <a:cubicBezTo>
                  <a:pt x="404" y="29"/>
                  <a:pt x="399" y="30"/>
                  <a:pt x="392" y="30"/>
                </a:cubicBezTo>
                <a:cubicBezTo>
                  <a:pt x="381" y="30"/>
                  <a:pt x="372" y="31"/>
                  <a:pt x="366" y="33"/>
                </a:cubicBezTo>
                <a:cubicBezTo>
                  <a:pt x="360" y="35"/>
                  <a:pt x="355" y="36"/>
                  <a:pt x="353" y="38"/>
                </a:cubicBezTo>
                <a:cubicBezTo>
                  <a:pt x="350" y="40"/>
                  <a:pt x="349" y="42"/>
                  <a:pt x="351" y="44"/>
                </a:cubicBezTo>
                <a:cubicBezTo>
                  <a:pt x="351" y="49"/>
                  <a:pt x="354" y="100"/>
                  <a:pt x="361" y="196"/>
                </a:cubicBezTo>
                <a:cubicBezTo>
                  <a:pt x="368" y="293"/>
                  <a:pt x="371" y="344"/>
                  <a:pt x="371" y="350"/>
                </a:cubicBezTo>
                <a:lnTo>
                  <a:pt x="372" y="348"/>
                </a:lnTo>
                <a:cubicBezTo>
                  <a:pt x="373" y="347"/>
                  <a:pt x="375" y="344"/>
                  <a:pt x="376" y="341"/>
                </a:cubicBezTo>
                <a:cubicBezTo>
                  <a:pt x="378" y="338"/>
                  <a:pt x="381" y="334"/>
                  <a:pt x="384" y="329"/>
                </a:cubicBezTo>
                <a:cubicBezTo>
                  <a:pt x="387" y="324"/>
                  <a:pt x="391" y="318"/>
                  <a:pt x="395" y="310"/>
                </a:cubicBezTo>
                <a:cubicBezTo>
                  <a:pt x="399" y="302"/>
                  <a:pt x="404" y="293"/>
                  <a:pt x="410" y="284"/>
                </a:cubicBezTo>
                <a:cubicBezTo>
                  <a:pt x="417" y="274"/>
                  <a:pt x="423" y="262"/>
                  <a:pt x="430" y="249"/>
                </a:cubicBezTo>
                <a:cubicBezTo>
                  <a:pt x="436" y="236"/>
                  <a:pt x="444" y="221"/>
                  <a:pt x="455" y="206"/>
                </a:cubicBezTo>
                <a:cubicBezTo>
                  <a:pt x="499" y="127"/>
                  <a:pt x="524" y="82"/>
                  <a:pt x="530" y="71"/>
                </a:cubicBezTo>
                <a:cubicBezTo>
                  <a:pt x="536" y="60"/>
                  <a:pt x="539" y="53"/>
                  <a:pt x="540" y="51"/>
                </a:cubicBezTo>
                <a:cubicBezTo>
                  <a:pt x="540" y="44"/>
                  <a:pt x="536" y="39"/>
                  <a:pt x="528" y="35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7"/>
                  <a:pt x="492" y="23"/>
                </a:cubicBezTo>
                <a:cubicBezTo>
                  <a:pt x="492" y="22"/>
                  <a:pt x="492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1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3" y="1"/>
                  <a:pt x="564" y="1"/>
                  <a:pt x="576" y="1"/>
                </a:cubicBezTo>
                <a:cubicBezTo>
                  <a:pt x="605" y="1"/>
                  <a:pt x="624" y="1"/>
                  <a:pt x="632" y="0"/>
                </a:cubicBezTo>
                <a:cubicBezTo>
                  <a:pt x="638" y="0"/>
                  <a:pt x="641" y="2"/>
                  <a:pt x="641" y="7"/>
                </a:cubicBezTo>
                <a:cubicBezTo>
                  <a:pt x="641" y="10"/>
                  <a:pt x="640" y="13"/>
                  <a:pt x="639" y="18"/>
                </a:cubicBezTo>
                <a:cubicBezTo>
                  <a:pt x="638" y="23"/>
                  <a:pt x="636" y="26"/>
                  <a:pt x="635" y="28"/>
                </a:cubicBezTo>
                <a:cubicBezTo>
                  <a:pt x="633" y="29"/>
                  <a:pt x="631" y="30"/>
                  <a:pt x="628" y="30"/>
                </a:cubicBezTo>
                <a:cubicBezTo>
                  <a:pt x="619" y="30"/>
                  <a:pt x="609" y="31"/>
                  <a:pt x="602" y="33"/>
                </a:cubicBezTo>
                <a:cubicBezTo>
                  <a:pt x="594" y="36"/>
                  <a:pt x="587" y="39"/>
                  <a:pt x="582" y="42"/>
                </a:cubicBezTo>
                <a:cubicBezTo>
                  <a:pt x="577" y="46"/>
                  <a:pt x="573" y="49"/>
                  <a:pt x="570" y="53"/>
                </a:cubicBezTo>
                <a:cubicBezTo>
                  <a:pt x="567" y="57"/>
                  <a:pt x="565" y="61"/>
                  <a:pt x="562" y="64"/>
                </a:cubicBezTo>
                <a:lnTo>
                  <a:pt x="560" y="67"/>
                </a:lnTo>
                <a:lnTo>
                  <a:pt x="451" y="257"/>
                </a:lnTo>
                <a:cubicBezTo>
                  <a:pt x="380" y="385"/>
                  <a:pt x="343" y="448"/>
                  <a:pt x="343" y="449"/>
                </a:cubicBezTo>
                <a:cubicBezTo>
                  <a:pt x="340" y="452"/>
                  <a:pt x="335" y="453"/>
                  <a:pt x="328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9"/>
                  <a:pt x="310" y="396"/>
                  <a:pt x="303" y="291"/>
                </a:cubicBezTo>
                <a:cubicBezTo>
                  <a:pt x="296" y="187"/>
                  <a:pt x="293" y="134"/>
                  <a:pt x="292" y="130"/>
                </a:cubicBezTo>
                <a:lnTo>
                  <a:pt x="285" y="142"/>
                </a:lnTo>
                <a:cubicBezTo>
                  <a:pt x="275" y="158"/>
                  <a:pt x="248" y="205"/>
                  <a:pt x="202" y="285"/>
                </a:cubicBezTo>
                <a:cubicBezTo>
                  <a:pt x="141" y="394"/>
                  <a:pt x="110" y="448"/>
                  <a:pt x="109" y="449"/>
                </a:cubicBezTo>
                <a:cubicBezTo>
                  <a:pt x="108" y="450"/>
                  <a:pt x="107" y="451"/>
                  <a:pt x="106" y="451"/>
                </a:cubicBezTo>
                <a:cubicBezTo>
                  <a:pt x="103" y="453"/>
                  <a:pt x="100" y="453"/>
                  <a:pt x="94" y="453"/>
                </a:cubicBezTo>
                <a:cubicBezTo>
                  <a:pt x="86" y="453"/>
                  <a:pt x="81" y="452"/>
                  <a:pt x="81" y="449"/>
                </a:cubicBezTo>
                <a:cubicBezTo>
                  <a:pt x="81" y="448"/>
                  <a:pt x="76" y="379"/>
                  <a:pt x="66" y="243"/>
                </a:cubicBezTo>
                <a:cubicBezTo>
                  <a:pt x="57" y="108"/>
                  <a:pt x="52" y="40"/>
                  <a:pt x="52" y="39"/>
                </a:cubicBezTo>
                <a:cubicBezTo>
                  <a:pt x="51" y="35"/>
                  <a:pt x="49" y="33"/>
                  <a:pt x="45" y="32"/>
                </a:cubicBezTo>
                <a:cubicBezTo>
                  <a:pt x="42" y="31"/>
                  <a:pt x="34" y="30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1" y="13"/>
                  <a:pt x="4" y="5"/>
                  <a:pt x="9" y="0"/>
                </a:cubicBezTo>
                <a:lnTo>
                  <a:pt x="16" y="0"/>
                </a:lnTo>
                <a:cubicBezTo>
                  <a:pt x="34" y="1"/>
                  <a:pt x="56" y="2"/>
                  <a:pt x="81" y="2"/>
                </a:cubicBezTo>
                <a:cubicBezTo>
                  <a:pt x="134" y="2"/>
                  <a:pt x="163" y="1"/>
                  <a:pt x="168" y="0"/>
                </a:cubicBezTo>
                <a:lnTo>
                  <a:pt x="175" y="0"/>
                </a:lnTo>
                <a:cubicBezTo>
                  <a:pt x="177" y="3"/>
                  <a:pt x="179" y="5"/>
                  <a:pt x="179" y="6"/>
                </a:cubicBezTo>
                <a:cubicBezTo>
                  <a:pt x="179" y="7"/>
                  <a:pt x="178" y="11"/>
                  <a:pt x="177" y="17"/>
                </a:cubicBezTo>
                <a:cubicBezTo>
                  <a:pt x="175" y="24"/>
                  <a:pt x="173" y="28"/>
                  <a:pt x="172" y="30"/>
                </a:cubicBezTo>
                <a:lnTo>
                  <a:pt x="158" y="30"/>
                </a:lnTo>
                <a:cubicBezTo>
                  <a:pt x="132" y="31"/>
                  <a:pt x="118" y="35"/>
                  <a:pt x="117" y="41"/>
                </a:cubicBezTo>
                <a:cubicBezTo>
                  <a:pt x="129" y="237"/>
                  <a:pt x="137" y="341"/>
                  <a:pt x="138" y="351"/>
                </a:cubicBezTo>
                <a:lnTo>
                  <a:pt x="289" y="85"/>
                </a:lnTo>
                <a:lnTo>
                  <a:pt x="288" y="62"/>
                </a:lnTo>
                <a:cubicBezTo>
                  <a:pt x="287" y="44"/>
                  <a:pt x="284" y="34"/>
                  <a:pt x="281" y="33"/>
                </a:cubicBezTo>
                <a:cubicBezTo>
                  <a:pt x="279" y="31"/>
                  <a:pt x="270" y="30"/>
                  <a:pt x="254" y="30"/>
                </a:cubicBezTo>
                <a:cubicBezTo>
                  <a:pt x="246" y="30"/>
                  <a:pt x="241" y="29"/>
                  <a:pt x="238" y="28"/>
                </a:cubicBezTo>
                <a:cubicBezTo>
                  <a:pt x="236" y="27"/>
                  <a:pt x="235" y="26"/>
                  <a:pt x="235" y="23"/>
                </a:cubicBezTo>
                <a:cubicBezTo>
                  <a:pt x="235" y="22"/>
                  <a:pt x="235" y="19"/>
                  <a:pt x="236" y="15"/>
                </a:cubicBezTo>
                <a:cubicBezTo>
                  <a:pt x="236" y="13"/>
                  <a:pt x="237" y="11"/>
                  <a:pt x="237" y="9"/>
                </a:cubicBezTo>
                <a:cubicBezTo>
                  <a:pt x="238" y="7"/>
                  <a:pt x="238" y="5"/>
                  <a:pt x="238" y="5"/>
                </a:cubicBezTo>
                <a:cubicBezTo>
                  <a:pt x="238" y="4"/>
                  <a:pt x="238" y="3"/>
                  <a:pt x="240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3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3881520" y="3929040"/>
            <a:ext cx="154080" cy="54360"/>
          </a:xfrm>
          <a:custGeom>
            <a:avLst/>
            <a:gdLst/>
            <a:ahLst/>
            <a:rect l="0" t="0" r="r" b="b"/>
            <a:pathLst>
              <a:path w="428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9" y="0"/>
                </a:lnTo>
                <a:cubicBezTo>
                  <a:pt x="425" y="3"/>
                  <a:pt x="428" y="8"/>
                  <a:pt x="428" y="13"/>
                </a:cubicBezTo>
                <a:cubicBezTo>
                  <a:pt x="428" y="17"/>
                  <a:pt x="425" y="21"/>
                  <a:pt x="419" y="25"/>
                </a:cubicBezTo>
                <a:lnTo>
                  <a:pt x="215" y="25"/>
                </a:lnTo>
                <a:lnTo>
                  <a:pt x="10" y="25"/>
                </a:lnTo>
                <a:cubicBezTo>
                  <a:pt x="4" y="23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4" y="127"/>
                  <a:pt x="10" y="125"/>
                </a:cubicBezTo>
                <a:lnTo>
                  <a:pt x="419" y="125"/>
                </a:lnTo>
                <a:cubicBezTo>
                  <a:pt x="425" y="130"/>
                  <a:pt x="428" y="134"/>
                  <a:pt x="428" y="138"/>
                </a:cubicBezTo>
                <a:cubicBezTo>
                  <a:pt x="428" y="144"/>
                  <a:pt x="425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4134240" y="384048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0" y="321"/>
                </a:moveTo>
                <a:cubicBezTo>
                  <a:pt x="0" y="291"/>
                  <a:pt x="2" y="263"/>
                  <a:pt x="6" y="237"/>
                </a:cubicBezTo>
                <a:cubicBezTo>
                  <a:pt x="10" y="210"/>
                  <a:pt x="15" y="187"/>
                  <a:pt x="21" y="168"/>
                </a:cubicBezTo>
                <a:cubicBezTo>
                  <a:pt x="27" y="149"/>
                  <a:pt x="34" y="130"/>
                  <a:pt x="45" y="112"/>
                </a:cubicBezTo>
                <a:cubicBezTo>
                  <a:pt x="55" y="93"/>
                  <a:pt x="63" y="79"/>
                  <a:pt x="70" y="69"/>
                </a:cubicBezTo>
                <a:cubicBezTo>
                  <a:pt x="76" y="58"/>
                  <a:pt x="85" y="47"/>
                  <a:pt x="97" y="35"/>
                </a:cubicBezTo>
                <a:cubicBezTo>
                  <a:pt x="109" y="23"/>
                  <a:pt x="116" y="16"/>
                  <a:pt x="118" y="14"/>
                </a:cubicBezTo>
                <a:cubicBezTo>
                  <a:pt x="120" y="11"/>
                  <a:pt x="126" y="7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0" y="12"/>
                  <a:pt x="143" y="19"/>
                </a:cubicBezTo>
                <a:cubicBezTo>
                  <a:pt x="136" y="27"/>
                  <a:pt x="127" y="38"/>
                  <a:pt x="117" y="53"/>
                </a:cubicBezTo>
                <a:cubicBezTo>
                  <a:pt x="107" y="68"/>
                  <a:pt x="96" y="87"/>
                  <a:pt x="85" y="109"/>
                </a:cubicBezTo>
                <a:cubicBezTo>
                  <a:pt x="75" y="130"/>
                  <a:pt x="65" y="160"/>
                  <a:pt x="58" y="197"/>
                </a:cubicBezTo>
                <a:cubicBezTo>
                  <a:pt x="50" y="234"/>
                  <a:pt x="47" y="276"/>
                  <a:pt x="47" y="321"/>
                </a:cubicBezTo>
                <a:cubicBezTo>
                  <a:pt x="47" y="366"/>
                  <a:pt x="50" y="407"/>
                  <a:pt x="58" y="444"/>
                </a:cubicBezTo>
                <a:cubicBezTo>
                  <a:pt x="65" y="481"/>
                  <a:pt x="75" y="511"/>
                  <a:pt x="85" y="533"/>
                </a:cubicBezTo>
                <a:cubicBezTo>
                  <a:pt x="95" y="557"/>
                  <a:pt x="106" y="575"/>
                  <a:pt x="116" y="589"/>
                </a:cubicBezTo>
                <a:cubicBezTo>
                  <a:pt x="127" y="603"/>
                  <a:pt x="136" y="615"/>
                  <a:pt x="143" y="623"/>
                </a:cubicBezTo>
                <a:cubicBezTo>
                  <a:pt x="150" y="632"/>
                  <a:pt x="154" y="636"/>
                  <a:pt x="154" y="637"/>
                </a:cubicBezTo>
                <a:cubicBezTo>
                  <a:pt x="154" y="641"/>
                  <a:pt x="151" y="643"/>
                  <a:pt x="144" y="643"/>
                </a:cubicBezTo>
                <a:lnTo>
                  <a:pt x="143" y="643"/>
                </a:lnTo>
                <a:lnTo>
                  <a:pt x="134" y="643"/>
                </a:lnTo>
                <a:lnTo>
                  <a:pt x="116" y="627"/>
                </a:lnTo>
                <a:cubicBezTo>
                  <a:pt x="76" y="591"/>
                  <a:pt x="46" y="545"/>
                  <a:pt x="27" y="490"/>
                </a:cubicBezTo>
                <a:cubicBezTo>
                  <a:pt x="9" y="436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4208400" y="385596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0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0" y="427"/>
                  <a:pt x="2" y="422"/>
                </a:cubicBezTo>
                <a:cubicBezTo>
                  <a:pt x="3" y="416"/>
                  <a:pt x="5" y="413"/>
                  <a:pt x="6" y="412"/>
                </a:cubicBezTo>
                <a:cubicBezTo>
                  <a:pt x="7" y="411"/>
                  <a:pt x="11" y="410"/>
                  <a:pt x="18" y="410"/>
                </a:cubicBezTo>
                <a:cubicBezTo>
                  <a:pt x="55" y="408"/>
                  <a:pt x="84" y="397"/>
                  <a:pt x="105" y="376"/>
                </a:cubicBezTo>
                <a:cubicBezTo>
                  <a:pt x="109" y="372"/>
                  <a:pt x="134" y="345"/>
                  <a:pt x="179" y="296"/>
                </a:cubicBezTo>
                <a:cubicBezTo>
                  <a:pt x="226" y="246"/>
                  <a:pt x="248" y="221"/>
                  <a:pt x="248" y="220"/>
                </a:cubicBezTo>
                <a:cubicBezTo>
                  <a:pt x="200" y="101"/>
                  <a:pt x="176" y="40"/>
                  <a:pt x="174" y="38"/>
                </a:cubicBezTo>
                <a:cubicBezTo>
                  <a:pt x="170" y="34"/>
                  <a:pt x="156" y="31"/>
                  <a:pt x="133" y="31"/>
                </a:cubicBezTo>
                <a:lnTo>
                  <a:pt x="115" y="31"/>
                </a:lnTo>
                <a:cubicBezTo>
                  <a:pt x="113" y="28"/>
                  <a:pt x="111" y="26"/>
                  <a:pt x="111" y="25"/>
                </a:cubicBezTo>
                <a:cubicBezTo>
                  <a:pt x="111" y="25"/>
                  <a:pt x="112" y="21"/>
                  <a:pt x="113" y="12"/>
                </a:cubicBezTo>
                <a:cubicBezTo>
                  <a:pt x="114" y="7"/>
                  <a:pt x="116" y="3"/>
                  <a:pt x="119" y="0"/>
                </a:cubicBezTo>
                <a:lnTo>
                  <a:pt x="128" y="0"/>
                </a:lnTo>
                <a:cubicBezTo>
                  <a:pt x="143" y="1"/>
                  <a:pt x="168" y="1"/>
                  <a:pt x="206" y="1"/>
                </a:cubicBezTo>
                <a:cubicBezTo>
                  <a:pt x="221" y="1"/>
                  <a:pt x="234" y="1"/>
                  <a:pt x="246" y="1"/>
                </a:cubicBezTo>
                <a:cubicBezTo>
                  <a:pt x="258" y="1"/>
                  <a:pt x="267" y="1"/>
                  <a:pt x="275" y="1"/>
                </a:cubicBezTo>
                <a:cubicBezTo>
                  <a:pt x="282" y="0"/>
                  <a:pt x="286" y="0"/>
                  <a:pt x="287" y="1"/>
                </a:cubicBezTo>
                <a:cubicBezTo>
                  <a:pt x="295" y="1"/>
                  <a:pt x="298" y="3"/>
                  <a:pt x="298" y="8"/>
                </a:cubicBezTo>
                <a:cubicBezTo>
                  <a:pt x="298" y="8"/>
                  <a:pt x="298" y="11"/>
                  <a:pt x="297" y="16"/>
                </a:cubicBezTo>
                <a:cubicBezTo>
                  <a:pt x="295" y="24"/>
                  <a:pt x="294" y="27"/>
                  <a:pt x="293" y="29"/>
                </a:cubicBezTo>
                <a:cubicBezTo>
                  <a:pt x="291" y="30"/>
                  <a:pt x="288" y="31"/>
                  <a:pt x="282" y="31"/>
                </a:cubicBezTo>
                <a:cubicBezTo>
                  <a:pt x="269" y="32"/>
                  <a:pt x="258" y="36"/>
                  <a:pt x="248" y="42"/>
                </a:cubicBezTo>
                <a:lnTo>
                  <a:pt x="297" y="166"/>
                </a:lnTo>
                <a:lnTo>
                  <a:pt x="331" y="128"/>
                </a:lnTo>
                <a:cubicBezTo>
                  <a:pt x="376" y="80"/>
                  <a:pt x="398" y="53"/>
                  <a:pt x="398" y="48"/>
                </a:cubicBezTo>
                <a:cubicBezTo>
                  <a:pt x="398" y="40"/>
                  <a:pt x="393" y="35"/>
                  <a:pt x="383" y="32"/>
                </a:cubicBezTo>
                <a:cubicBezTo>
                  <a:pt x="381" y="32"/>
                  <a:pt x="378" y="31"/>
                  <a:pt x="375" y="31"/>
                </a:cubicBezTo>
                <a:cubicBezTo>
                  <a:pt x="368" y="31"/>
                  <a:pt x="365" y="28"/>
                  <a:pt x="365" y="24"/>
                </a:cubicBezTo>
                <a:cubicBezTo>
                  <a:pt x="365" y="23"/>
                  <a:pt x="366" y="18"/>
                  <a:pt x="366" y="12"/>
                </a:cubicBezTo>
                <a:cubicBezTo>
                  <a:pt x="368" y="7"/>
                  <a:pt x="370" y="3"/>
                  <a:pt x="373" y="0"/>
                </a:cubicBezTo>
                <a:lnTo>
                  <a:pt x="380" y="0"/>
                </a:lnTo>
                <a:cubicBezTo>
                  <a:pt x="381" y="0"/>
                  <a:pt x="386" y="0"/>
                  <a:pt x="397" y="0"/>
                </a:cubicBezTo>
                <a:cubicBezTo>
                  <a:pt x="407" y="0"/>
                  <a:pt x="418" y="1"/>
                  <a:pt x="431" y="1"/>
                </a:cubicBezTo>
                <a:cubicBezTo>
                  <a:pt x="444" y="2"/>
                  <a:pt x="453" y="2"/>
                  <a:pt x="457" y="2"/>
                </a:cubicBezTo>
                <a:cubicBezTo>
                  <a:pt x="496" y="2"/>
                  <a:pt x="517" y="1"/>
                  <a:pt x="521" y="0"/>
                </a:cubicBezTo>
                <a:lnTo>
                  <a:pt x="526" y="0"/>
                </a:lnTo>
                <a:cubicBezTo>
                  <a:pt x="529" y="3"/>
                  <a:pt x="531" y="5"/>
                  <a:pt x="531" y="7"/>
                </a:cubicBezTo>
                <a:cubicBezTo>
                  <a:pt x="530" y="18"/>
                  <a:pt x="527" y="26"/>
                  <a:pt x="523" y="31"/>
                </a:cubicBezTo>
                <a:lnTo>
                  <a:pt x="513" y="31"/>
                </a:lnTo>
                <a:cubicBezTo>
                  <a:pt x="498" y="31"/>
                  <a:pt x="485" y="33"/>
                  <a:pt x="473" y="36"/>
                </a:cubicBezTo>
                <a:cubicBezTo>
                  <a:pt x="462" y="40"/>
                  <a:pt x="453" y="43"/>
                  <a:pt x="447" y="47"/>
                </a:cubicBezTo>
                <a:cubicBezTo>
                  <a:pt x="441" y="51"/>
                  <a:pt x="436" y="55"/>
                  <a:pt x="432" y="59"/>
                </a:cubicBezTo>
                <a:lnTo>
                  <a:pt x="425" y="65"/>
                </a:lnTo>
                <a:cubicBezTo>
                  <a:pt x="425" y="64"/>
                  <a:pt x="404" y="86"/>
                  <a:pt x="364" y="131"/>
                </a:cubicBezTo>
                <a:lnTo>
                  <a:pt x="308" y="193"/>
                </a:lnTo>
                <a:cubicBezTo>
                  <a:pt x="308" y="193"/>
                  <a:pt x="315" y="210"/>
                  <a:pt x="328" y="244"/>
                </a:cubicBezTo>
                <a:cubicBezTo>
                  <a:pt x="341" y="278"/>
                  <a:pt x="355" y="313"/>
                  <a:pt x="370" y="348"/>
                </a:cubicBezTo>
                <a:cubicBezTo>
                  <a:pt x="384" y="384"/>
                  <a:pt x="392" y="402"/>
                  <a:pt x="393" y="403"/>
                </a:cubicBezTo>
                <a:cubicBezTo>
                  <a:pt x="398" y="407"/>
                  <a:pt x="411" y="409"/>
                  <a:pt x="432" y="410"/>
                </a:cubicBezTo>
                <a:cubicBezTo>
                  <a:pt x="447" y="410"/>
                  <a:pt x="455" y="412"/>
                  <a:pt x="455" y="416"/>
                </a:cubicBezTo>
                <a:cubicBezTo>
                  <a:pt x="455" y="416"/>
                  <a:pt x="454" y="419"/>
                  <a:pt x="454" y="424"/>
                </a:cubicBezTo>
                <a:cubicBezTo>
                  <a:pt x="452" y="431"/>
                  <a:pt x="450" y="435"/>
                  <a:pt x="449" y="437"/>
                </a:cubicBezTo>
                <a:cubicBezTo>
                  <a:pt x="448" y="438"/>
                  <a:pt x="445" y="439"/>
                  <a:pt x="440" y="439"/>
                </a:cubicBezTo>
                <a:cubicBezTo>
                  <a:pt x="439" y="439"/>
                  <a:pt x="432" y="439"/>
                  <a:pt x="419" y="439"/>
                </a:cubicBezTo>
                <a:cubicBezTo>
                  <a:pt x="406" y="439"/>
                  <a:pt x="387" y="438"/>
                  <a:pt x="362" y="438"/>
                </a:cubicBezTo>
                <a:cubicBezTo>
                  <a:pt x="336" y="438"/>
                  <a:pt x="316" y="438"/>
                  <a:pt x="302" y="438"/>
                </a:cubicBezTo>
                <a:cubicBezTo>
                  <a:pt x="289" y="438"/>
                  <a:pt x="281" y="438"/>
                  <a:pt x="280" y="439"/>
                </a:cubicBezTo>
                <a:cubicBezTo>
                  <a:pt x="272" y="439"/>
                  <a:pt x="269" y="437"/>
                  <a:pt x="269" y="433"/>
                </a:cubicBezTo>
                <a:cubicBezTo>
                  <a:pt x="269" y="432"/>
                  <a:pt x="269" y="429"/>
                  <a:pt x="270" y="423"/>
                </a:cubicBezTo>
                <a:cubicBezTo>
                  <a:pt x="271" y="419"/>
                  <a:pt x="272" y="416"/>
                  <a:pt x="273" y="414"/>
                </a:cubicBezTo>
                <a:cubicBezTo>
                  <a:pt x="274" y="413"/>
                  <a:pt x="275" y="411"/>
                  <a:pt x="276" y="411"/>
                </a:cubicBezTo>
                <a:cubicBezTo>
                  <a:pt x="277" y="411"/>
                  <a:pt x="279" y="410"/>
                  <a:pt x="282" y="410"/>
                </a:cubicBezTo>
                <a:cubicBezTo>
                  <a:pt x="284" y="409"/>
                  <a:pt x="288" y="409"/>
                  <a:pt x="292" y="409"/>
                </a:cubicBezTo>
                <a:cubicBezTo>
                  <a:pt x="296" y="409"/>
                  <a:pt x="302" y="408"/>
                  <a:pt x="309" y="405"/>
                </a:cubicBezTo>
                <a:cubicBezTo>
                  <a:pt x="316" y="401"/>
                  <a:pt x="320" y="399"/>
                  <a:pt x="320" y="398"/>
                </a:cubicBezTo>
                <a:cubicBezTo>
                  <a:pt x="319" y="398"/>
                  <a:pt x="309" y="373"/>
                  <a:pt x="289" y="323"/>
                </a:cubicBezTo>
                <a:lnTo>
                  <a:pt x="259" y="247"/>
                </a:lnTo>
                <a:cubicBezTo>
                  <a:pt x="178" y="335"/>
                  <a:pt x="137" y="381"/>
                  <a:pt x="134" y="385"/>
                </a:cubicBezTo>
                <a:cubicBezTo>
                  <a:pt x="133" y="389"/>
                  <a:pt x="132" y="391"/>
                  <a:pt x="132" y="393"/>
                </a:cubicBezTo>
                <a:cubicBezTo>
                  <a:pt x="132" y="401"/>
                  <a:pt x="138" y="407"/>
                  <a:pt x="150" y="409"/>
                </a:cubicBezTo>
                <a:cubicBezTo>
                  <a:pt x="151" y="409"/>
                  <a:pt x="152" y="409"/>
                  <a:pt x="154" y="409"/>
                </a:cubicBezTo>
                <a:cubicBezTo>
                  <a:pt x="156" y="409"/>
                  <a:pt x="158" y="409"/>
                  <a:pt x="158" y="410"/>
                </a:cubicBezTo>
                <a:cubicBezTo>
                  <a:pt x="159" y="410"/>
                  <a:pt x="160" y="410"/>
                  <a:pt x="161" y="410"/>
                </a:cubicBezTo>
                <a:cubicBezTo>
                  <a:pt x="161" y="410"/>
                  <a:pt x="162" y="410"/>
                  <a:pt x="163" y="410"/>
                </a:cubicBezTo>
                <a:cubicBezTo>
                  <a:pt x="164" y="411"/>
                  <a:pt x="164" y="411"/>
                  <a:pt x="165" y="412"/>
                </a:cubicBezTo>
                <a:cubicBezTo>
                  <a:pt x="165" y="413"/>
                  <a:pt x="165" y="415"/>
                  <a:pt x="165" y="417"/>
                </a:cubicBezTo>
                <a:cubicBezTo>
                  <a:pt x="165" y="421"/>
                  <a:pt x="165" y="424"/>
                  <a:pt x="164" y="427"/>
                </a:cubicBezTo>
                <a:cubicBezTo>
                  <a:pt x="163" y="433"/>
                  <a:pt x="161" y="436"/>
                  <a:pt x="160" y="437"/>
                </a:cubicBezTo>
                <a:cubicBezTo>
                  <a:pt x="159" y="438"/>
                  <a:pt x="156" y="438"/>
                  <a:pt x="150" y="439"/>
                </a:cubicBezTo>
                <a:cubicBezTo>
                  <a:pt x="149" y="439"/>
                  <a:pt x="145" y="439"/>
                  <a:pt x="139" y="439"/>
                </a:cubicBezTo>
                <a:cubicBezTo>
                  <a:pt x="132" y="439"/>
                  <a:pt x="124" y="438"/>
                  <a:pt x="112" y="438"/>
                </a:cubicBezTo>
                <a:cubicBezTo>
                  <a:pt x="100" y="438"/>
                  <a:pt x="88" y="438"/>
                  <a:pt x="74" y="438"/>
                </a:cubicBezTo>
                <a:cubicBezTo>
                  <a:pt x="41" y="438"/>
                  <a:pt x="19" y="438"/>
                  <a:pt x="10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4421880" y="3819240"/>
            <a:ext cx="111960" cy="110880"/>
          </a:xfrm>
          <a:custGeom>
            <a:avLst/>
            <a:gdLst/>
            <a:ahLst/>
            <a:rect l="0" t="0" r="r" b="b"/>
            <a:pathLst>
              <a:path w="311" h="308">
                <a:moveTo>
                  <a:pt x="9" y="109"/>
                </a:moveTo>
                <a:cubicBezTo>
                  <a:pt x="3" y="109"/>
                  <a:pt x="0" y="108"/>
                  <a:pt x="0" y="106"/>
                </a:cubicBezTo>
                <a:cubicBezTo>
                  <a:pt x="0" y="104"/>
                  <a:pt x="3" y="96"/>
                  <a:pt x="7" y="80"/>
                </a:cubicBezTo>
                <a:cubicBezTo>
                  <a:pt x="12" y="65"/>
                  <a:pt x="17" y="49"/>
                  <a:pt x="23" y="34"/>
                </a:cubicBezTo>
                <a:lnTo>
                  <a:pt x="31" y="12"/>
                </a:lnTo>
                <a:cubicBezTo>
                  <a:pt x="32" y="7"/>
                  <a:pt x="34" y="3"/>
                  <a:pt x="36" y="0"/>
                </a:cubicBezTo>
                <a:lnTo>
                  <a:pt x="250" y="0"/>
                </a:lnTo>
                <a:lnTo>
                  <a:pt x="290" y="0"/>
                </a:lnTo>
                <a:cubicBezTo>
                  <a:pt x="300" y="0"/>
                  <a:pt x="306" y="0"/>
                  <a:pt x="308" y="1"/>
                </a:cubicBezTo>
                <a:cubicBezTo>
                  <a:pt x="310" y="1"/>
                  <a:pt x="311" y="2"/>
                  <a:pt x="311" y="5"/>
                </a:cubicBezTo>
                <a:cubicBezTo>
                  <a:pt x="311" y="7"/>
                  <a:pt x="308" y="24"/>
                  <a:pt x="303" y="57"/>
                </a:cubicBezTo>
                <a:cubicBezTo>
                  <a:pt x="298" y="89"/>
                  <a:pt x="295" y="106"/>
                  <a:pt x="295" y="106"/>
                </a:cubicBezTo>
                <a:cubicBezTo>
                  <a:pt x="295" y="108"/>
                  <a:pt x="292" y="109"/>
                  <a:pt x="286" y="109"/>
                </a:cubicBezTo>
                <a:cubicBezTo>
                  <a:pt x="283" y="109"/>
                  <a:pt x="281" y="109"/>
                  <a:pt x="281" y="109"/>
                </a:cubicBezTo>
                <a:cubicBezTo>
                  <a:pt x="280" y="109"/>
                  <a:pt x="279" y="108"/>
                  <a:pt x="278" y="107"/>
                </a:cubicBezTo>
                <a:lnTo>
                  <a:pt x="277" y="106"/>
                </a:lnTo>
                <a:cubicBezTo>
                  <a:pt x="277" y="104"/>
                  <a:pt x="278" y="97"/>
                  <a:pt x="280" y="85"/>
                </a:cubicBezTo>
                <a:cubicBezTo>
                  <a:pt x="281" y="73"/>
                  <a:pt x="282" y="64"/>
                  <a:pt x="282" y="57"/>
                </a:cubicBezTo>
                <a:cubicBezTo>
                  <a:pt x="282" y="47"/>
                  <a:pt x="280" y="39"/>
                  <a:pt x="276" y="33"/>
                </a:cubicBezTo>
                <a:cubicBezTo>
                  <a:pt x="272" y="28"/>
                  <a:pt x="264" y="24"/>
                  <a:pt x="251" y="22"/>
                </a:cubicBezTo>
                <a:cubicBezTo>
                  <a:pt x="250" y="22"/>
                  <a:pt x="241" y="21"/>
                  <a:pt x="224" y="21"/>
                </a:cubicBezTo>
                <a:cubicBezTo>
                  <a:pt x="210" y="21"/>
                  <a:pt x="201" y="21"/>
                  <a:pt x="198" y="22"/>
                </a:cubicBezTo>
                <a:cubicBezTo>
                  <a:pt x="194" y="22"/>
                  <a:pt x="192" y="23"/>
                  <a:pt x="190" y="25"/>
                </a:cubicBezTo>
                <a:cubicBezTo>
                  <a:pt x="189" y="26"/>
                  <a:pt x="179" y="68"/>
                  <a:pt x="157" y="152"/>
                </a:cubicBezTo>
                <a:cubicBezTo>
                  <a:pt x="136" y="236"/>
                  <a:pt x="126" y="279"/>
                  <a:pt x="126" y="280"/>
                </a:cubicBezTo>
                <a:cubicBezTo>
                  <a:pt x="126" y="284"/>
                  <a:pt x="139" y="286"/>
                  <a:pt x="166" y="287"/>
                </a:cubicBezTo>
                <a:cubicBezTo>
                  <a:pt x="175" y="287"/>
                  <a:pt x="182" y="287"/>
                  <a:pt x="184" y="287"/>
                </a:cubicBezTo>
                <a:cubicBezTo>
                  <a:pt x="187" y="287"/>
                  <a:pt x="188" y="289"/>
                  <a:pt x="188" y="292"/>
                </a:cubicBezTo>
                <a:cubicBezTo>
                  <a:pt x="188" y="294"/>
                  <a:pt x="188" y="296"/>
                  <a:pt x="187" y="298"/>
                </a:cubicBezTo>
                <a:cubicBezTo>
                  <a:pt x="186" y="304"/>
                  <a:pt x="184" y="307"/>
                  <a:pt x="183" y="308"/>
                </a:cubicBezTo>
                <a:lnTo>
                  <a:pt x="182" y="308"/>
                </a:lnTo>
                <a:cubicBezTo>
                  <a:pt x="181" y="308"/>
                  <a:pt x="180" y="308"/>
                  <a:pt x="179" y="308"/>
                </a:cubicBezTo>
                <a:cubicBezTo>
                  <a:pt x="177" y="308"/>
                  <a:pt x="169" y="308"/>
                  <a:pt x="155" y="308"/>
                </a:cubicBezTo>
                <a:cubicBezTo>
                  <a:pt x="141" y="308"/>
                  <a:pt x="121" y="307"/>
                  <a:pt x="94" y="307"/>
                </a:cubicBezTo>
                <a:cubicBezTo>
                  <a:pt x="55" y="307"/>
                  <a:pt x="30" y="308"/>
                  <a:pt x="20" y="308"/>
                </a:cubicBezTo>
                <a:lnTo>
                  <a:pt x="13" y="308"/>
                </a:lnTo>
                <a:cubicBezTo>
                  <a:pt x="11" y="307"/>
                  <a:pt x="10" y="305"/>
                  <a:pt x="10" y="304"/>
                </a:cubicBezTo>
                <a:cubicBezTo>
                  <a:pt x="10" y="303"/>
                  <a:pt x="10" y="301"/>
                  <a:pt x="11" y="296"/>
                </a:cubicBezTo>
                <a:cubicBezTo>
                  <a:pt x="12" y="292"/>
                  <a:pt x="14" y="288"/>
                  <a:pt x="16" y="287"/>
                </a:cubicBezTo>
                <a:lnTo>
                  <a:pt x="28" y="287"/>
                </a:lnTo>
                <a:lnTo>
                  <a:pt x="33" y="287"/>
                </a:lnTo>
                <a:cubicBezTo>
                  <a:pt x="57" y="287"/>
                  <a:pt x="72" y="285"/>
                  <a:pt x="76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9" y="281"/>
                  <a:pt x="80" y="278"/>
                  <a:pt x="82" y="273"/>
                </a:cubicBezTo>
                <a:cubicBezTo>
                  <a:pt x="83" y="268"/>
                  <a:pt x="89" y="244"/>
                  <a:pt x="100" y="202"/>
                </a:cubicBezTo>
                <a:cubicBezTo>
                  <a:pt x="105" y="181"/>
                  <a:pt x="109" y="164"/>
                  <a:pt x="113" y="151"/>
                </a:cubicBezTo>
                <a:cubicBezTo>
                  <a:pt x="134" y="68"/>
                  <a:pt x="144" y="26"/>
                  <a:pt x="144" y="24"/>
                </a:cubicBezTo>
                <a:cubicBezTo>
                  <a:pt x="144" y="22"/>
                  <a:pt x="140" y="22"/>
                  <a:pt x="131" y="22"/>
                </a:cubicBezTo>
                <a:lnTo>
                  <a:pt x="117" y="22"/>
                </a:lnTo>
                <a:cubicBezTo>
                  <a:pt x="97" y="22"/>
                  <a:pt x="84" y="23"/>
                  <a:pt x="77" y="24"/>
                </a:cubicBezTo>
                <a:cubicBezTo>
                  <a:pt x="64" y="27"/>
                  <a:pt x="53" y="34"/>
                  <a:pt x="45" y="43"/>
                </a:cubicBezTo>
                <a:cubicBezTo>
                  <a:pt x="38" y="52"/>
                  <a:pt x="30" y="70"/>
                  <a:pt x="21" y="96"/>
                </a:cubicBezTo>
                <a:cubicBezTo>
                  <a:pt x="19" y="102"/>
                  <a:pt x="17" y="106"/>
                  <a:pt x="16" y="107"/>
                </a:cubicBezTo>
                <a:cubicBezTo>
                  <a:pt x="16" y="109"/>
                  <a:pt x="13" y="109"/>
                  <a:pt x="10" y="109"/>
                </a:cubicBezTo>
                <a:lnTo>
                  <a:pt x="9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4551120" y="385596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0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0" y="427"/>
                  <a:pt x="2" y="422"/>
                </a:cubicBezTo>
                <a:cubicBezTo>
                  <a:pt x="3" y="416"/>
                  <a:pt x="5" y="413"/>
                  <a:pt x="6" y="412"/>
                </a:cubicBezTo>
                <a:cubicBezTo>
                  <a:pt x="7" y="411"/>
                  <a:pt x="11" y="410"/>
                  <a:pt x="18" y="410"/>
                </a:cubicBezTo>
                <a:cubicBezTo>
                  <a:pt x="55" y="408"/>
                  <a:pt x="84" y="397"/>
                  <a:pt x="105" y="376"/>
                </a:cubicBezTo>
                <a:cubicBezTo>
                  <a:pt x="109" y="372"/>
                  <a:pt x="134" y="345"/>
                  <a:pt x="179" y="296"/>
                </a:cubicBezTo>
                <a:cubicBezTo>
                  <a:pt x="225" y="246"/>
                  <a:pt x="247" y="221"/>
                  <a:pt x="247" y="220"/>
                </a:cubicBezTo>
                <a:cubicBezTo>
                  <a:pt x="200" y="101"/>
                  <a:pt x="176" y="40"/>
                  <a:pt x="174" y="38"/>
                </a:cubicBezTo>
                <a:cubicBezTo>
                  <a:pt x="170" y="34"/>
                  <a:pt x="156" y="31"/>
                  <a:pt x="133" y="31"/>
                </a:cubicBezTo>
                <a:lnTo>
                  <a:pt x="115" y="31"/>
                </a:lnTo>
                <a:cubicBezTo>
                  <a:pt x="113" y="28"/>
                  <a:pt x="111" y="26"/>
                  <a:pt x="111" y="25"/>
                </a:cubicBezTo>
                <a:cubicBezTo>
                  <a:pt x="111" y="25"/>
                  <a:pt x="112" y="21"/>
                  <a:pt x="113" y="12"/>
                </a:cubicBezTo>
                <a:cubicBezTo>
                  <a:pt x="114" y="7"/>
                  <a:pt x="116" y="3"/>
                  <a:pt x="119" y="0"/>
                </a:cubicBezTo>
                <a:lnTo>
                  <a:pt x="128" y="0"/>
                </a:lnTo>
                <a:cubicBezTo>
                  <a:pt x="143" y="1"/>
                  <a:pt x="168" y="1"/>
                  <a:pt x="206" y="1"/>
                </a:cubicBezTo>
                <a:cubicBezTo>
                  <a:pt x="220" y="1"/>
                  <a:pt x="233" y="1"/>
                  <a:pt x="245" y="1"/>
                </a:cubicBezTo>
                <a:cubicBezTo>
                  <a:pt x="257" y="1"/>
                  <a:pt x="266" y="1"/>
                  <a:pt x="274" y="1"/>
                </a:cubicBezTo>
                <a:cubicBezTo>
                  <a:pt x="281" y="0"/>
                  <a:pt x="285" y="0"/>
                  <a:pt x="286" y="1"/>
                </a:cubicBezTo>
                <a:cubicBezTo>
                  <a:pt x="294" y="1"/>
                  <a:pt x="297" y="3"/>
                  <a:pt x="297" y="8"/>
                </a:cubicBezTo>
                <a:cubicBezTo>
                  <a:pt x="297" y="8"/>
                  <a:pt x="297" y="11"/>
                  <a:pt x="296" y="16"/>
                </a:cubicBezTo>
                <a:cubicBezTo>
                  <a:pt x="294" y="24"/>
                  <a:pt x="293" y="27"/>
                  <a:pt x="292" y="29"/>
                </a:cubicBezTo>
                <a:cubicBezTo>
                  <a:pt x="290" y="30"/>
                  <a:pt x="287" y="31"/>
                  <a:pt x="281" y="31"/>
                </a:cubicBezTo>
                <a:cubicBezTo>
                  <a:pt x="268" y="32"/>
                  <a:pt x="256" y="36"/>
                  <a:pt x="247" y="42"/>
                </a:cubicBezTo>
                <a:lnTo>
                  <a:pt x="296" y="166"/>
                </a:lnTo>
                <a:lnTo>
                  <a:pt x="331" y="128"/>
                </a:lnTo>
                <a:cubicBezTo>
                  <a:pt x="376" y="80"/>
                  <a:pt x="398" y="53"/>
                  <a:pt x="398" y="48"/>
                </a:cubicBezTo>
                <a:cubicBezTo>
                  <a:pt x="398" y="40"/>
                  <a:pt x="393" y="35"/>
                  <a:pt x="383" y="32"/>
                </a:cubicBezTo>
                <a:cubicBezTo>
                  <a:pt x="381" y="32"/>
                  <a:pt x="378" y="31"/>
                  <a:pt x="375" y="31"/>
                </a:cubicBezTo>
                <a:cubicBezTo>
                  <a:pt x="368" y="31"/>
                  <a:pt x="365" y="28"/>
                  <a:pt x="365" y="24"/>
                </a:cubicBezTo>
                <a:cubicBezTo>
                  <a:pt x="365" y="23"/>
                  <a:pt x="365" y="18"/>
                  <a:pt x="366" y="12"/>
                </a:cubicBezTo>
                <a:cubicBezTo>
                  <a:pt x="368" y="7"/>
                  <a:pt x="370" y="3"/>
                  <a:pt x="373" y="0"/>
                </a:cubicBezTo>
                <a:lnTo>
                  <a:pt x="380" y="0"/>
                </a:lnTo>
                <a:cubicBezTo>
                  <a:pt x="381" y="0"/>
                  <a:pt x="386" y="0"/>
                  <a:pt x="396" y="0"/>
                </a:cubicBezTo>
                <a:cubicBezTo>
                  <a:pt x="407" y="0"/>
                  <a:pt x="418" y="1"/>
                  <a:pt x="431" y="1"/>
                </a:cubicBezTo>
                <a:cubicBezTo>
                  <a:pt x="444" y="2"/>
                  <a:pt x="453" y="2"/>
                  <a:pt x="457" y="2"/>
                </a:cubicBezTo>
                <a:cubicBezTo>
                  <a:pt x="496" y="2"/>
                  <a:pt x="517" y="1"/>
                  <a:pt x="521" y="0"/>
                </a:cubicBezTo>
                <a:lnTo>
                  <a:pt x="526" y="0"/>
                </a:lnTo>
                <a:cubicBezTo>
                  <a:pt x="529" y="3"/>
                  <a:pt x="531" y="5"/>
                  <a:pt x="531" y="7"/>
                </a:cubicBezTo>
                <a:cubicBezTo>
                  <a:pt x="530" y="18"/>
                  <a:pt x="527" y="26"/>
                  <a:pt x="523" y="31"/>
                </a:cubicBezTo>
                <a:lnTo>
                  <a:pt x="513" y="31"/>
                </a:lnTo>
                <a:cubicBezTo>
                  <a:pt x="498" y="31"/>
                  <a:pt x="485" y="33"/>
                  <a:pt x="473" y="36"/>
                </a:cubicBezTo>
                <a:cubicBezTo>
                  <a:pt x="462" y="40"/>
                  <a:pt x="453" y="43"/>
                  <a:pt x="447" y="47"/>
                </a:cubicBezTo>
                <a:cubicBezTo>
                  <a:pt x="441" y="51"/>
                  <a:pt x="436" y="55"/>
                  <a:pt x="432" y="59"/>
                </a:cubicBezTo>
                <a:lnTo>
                  <a:pt x="425" y="65"/>
                </a:lnTo>
                <a:cubicBezTo>
                  <a:pt x="425" y="64"/>
                  <a:pt x="404" y="86"/>
                  <a:pt x="364" y="131"/>
                </a:cubicBezTo>
                <a:lnTo>
                  <a:pt x="307" y="193"/>
                </a:lnTo>
                <a:cubicBezTo>
                  <a:pt x="307" y="193"/>
                  <a:pt x="314" y="210"/>
                  <a:pt x="328" y="244"/>
                </a:cubicBezTo>
                <a:cubicBezTo>
                  <a:pt x="341" y="278"/>
                  <a:pt x="355" y="313"/>
                  <a:pt x="370" y="348"/>
                </a:cubicBezTo>
                <a:cubicBezTo>
                  <a:pt x="384" y="384"/>
                  <a:pt x="392" y="402"/>
                  <a:pt x="393" y="403"/>
                </a:cubicBezTo>
                <a:cubicBezTo>
                  <a:pt x="398" y="407"/>
                  <a:pt x="411" y="409"/>
                  <a:pt x="432" y="410"/>
                </a:cubicBezTo>
                <a:cubicBezTo>
                  <a:pt x="447" y="410"/>
                  <a:pt x="455" y="412"/>
                  <a:pt x="455" y="416"/>
                </a:cubicBezTo>
                <a:cubicBezTo>
                  <a:pt x="455" y="416"/>
                  <a:pt x="454" y="419"/>
                  <a:pt x="454" y="424"/>
                </a:cubicBezTo>
                <a:cubicBezTo>
                  <a:pt x="452" y="431"/>
                  <a:pt x="450" y="435"/>
                  <a:pt x="449" y="437"/>
                </a:cubicBezTo>
                <a:cubicBezTo>
                  <a:pt x="448" y="438"/>
                  <a:pt x="445" y="439"/>
                  <a:pt x="440" y="439"/>
                </a:cubicBezTo>
                <a:cubicBezTo>
                  <a:pt x="439" y="439"/>
                  <a:pt x="432" y="439"/>
                  <a:pt x="419" y="439"/>
                </a:cubicBezTo>
                <a:cubicBezTo>
                  <a:pt x="406" y="439"/>
                  <a:pt x="387" y="438"/>
                  <a:pt x="362" y="438"/>
                </a:cubicBezTo>
                <a:cubicBezTo>
                  <a:pt x="336" y="438"/>
                  <a:pt x="315" y="438"/>
                  <a:pt x="301" y="438"/>
                </a:cubicBezTo>
                <a:cubicBezTo>
                  <a:pt x="288" y="438"/>
                  <a:pt x="280" y="438"/>
                  <a:pt x="279" y="439"/>
                </a:cubicBezTo>
                <a:cubicBezTo>
                  <a:pt x="271" y="439"/>
                  <a:pt x="268" y="437"/>
                  <a:pt x="268" y="433"/>
                </a:cubicBezTo>
                <a:cubicBezTo>
                  <a:pt x="268" y="432"/>
                  <a:pt x="268" y="429"/>
                  <a:pt x="269" y="423"/>
                </a:cubicBezTo>
                <a:cubicBezTo>
                  <a:pt x="270" y="419"/>
                  <a:pt x="271" y="416"/>
                  <a:pt x="272" y="414"/>
                </a:cubicBezTo>
                <a:cubicBezTo>
                  <a:pt x="273" y="413"/>
                  <a:pt x="274" y="411"/>
                  <a:pt x="275" y="411"/>
                </a:cubicBezTo>
                <a:cubicBezTo>
                  <a:pt x="276" y="411"/>
                  <a:pt x="278" y="410"/>
                  <a:pt x="281" y="410"/>
                </a:cubicBezTo>
                <a:cubicBezTo>
                  <a:pt x="283" y="409"/>
                  <a:pt x="287" y="409"/>
                  <a:pt x="291" y="409"/>
                </a:cubicBezTo>
                <a:cubicBezTo>
                  <a:pt x="295" y="409"/>
                  <a:pt x="301" y="408"/>
                  <a:pt x="308" y="405"/>
                </a:cubicBezTo>
                <a:cubicBezTo>
                  <a:pt x="315" y="401"/>
                  <a:pt x="320" y="399"/>
                  <a:pt x="320" y="398"/>
                </a:cubicBezTo>
                <a:cubicBezTo>
                  <a:pt x="318" y="398"/>
                  <a:pt x="308" y="373"/>
                  <a:pt x="288" y="323"/>
                </a:cubicBezTo>
                <a:lnTo>
                  <a:pt x="258" y="247"/>
                </a:lnTo>
                <a:cubicBezTo>
                  <a:pt x="178" y="335"/>
                  <a:pt x="137" y="381"/>
                  <a:pt x="134" y="385"/>
                </a:cubicBezTo>
                <a:cubicBezTo>
                  <a:pt x="133" y="389"/>
                  <a:pt x="132" y="391"/>
                  <a:pt x="132" y="393"/>
                </a:cubicBezTo>
                <a:cubicBezTo>
                  <a:pt x="132" y="401"/>
                  <a:pt x="138" y="407"/>
                  <a:pt x="150" y="409"/>
                </a:cubicBezTo>
                <a:cubicBezTo>
                  <a:pt x="151" y="409"/>
                  <a:pt x="152" y="409"/>
                  <a:pt x="154" y="409"/>
                </a:cubicBezTo>
                <a:cubicBezTo>
                  <a:pt x="156" y="409"/>
                  <a:pt x="158" y="409"/>
                  <a:pt x="158" y="410"/>
                </a:cubicBezTo>
                <a:cubicBezTo>
                  <a:pt x="159" y="410"/>
                  <a:pt x="160" y="410"/>
                  <a:pt x="161" y="410"/>
                </a:cubicBezTo>
                <a:cubicBezTo>
                  <a:pt x="161" y="410"/>
                  <a:pt x="162" y="410"/>
                  <a:pt x="163" y="410"/>
                </a:cubicBezTo>
                <a:cubicBezTo>
                  <a:pt x="163" y="411"/>
                  <a:pt x="164" y="411"/>
                  <a:pt x="165" y="412"/>
                </a:cubicBezTo>
                <a:cubicBezTo>
                  <a:pt x="165" y="413"/>
                  <a:pt x="165" y="415"/>
                  <a:pt x="165" y="417"/>
                </a:cubicBezTo>
                <a:cubicBezTo>
                  <a:pt x="165" y="421"/>
                  <a:pt x="165" y="424"/>
                  <a:pt x="164" y="427"/>
                </a:cubicBezTo>
                <a:cubicBezTo>
                  <a:pt x="163" y="433"/>
                  <a:pt x="161" y="436"/>
                  <a:pt x="160" y="437"/>
                </a:cubicBezTo>
                <a:cubicBezTo>
                  <a:pt x="159" y="438"/>
                  <a:pt x="156" y="438"/>
                  <a:pt x="150" y="439"/>
                </a:cubicBezTo>
                <a:cubicBezTo>
                  <a:pt x="149" y="439"/>
                  <a:pt x="145" y="439"/>
                  <a:pt x="139" y="439"/>
                </a:cubicBezTo>
                <a:cubicBezTo>
                  <a:pt x="132" y="439"/>
                  <a:pt x="123" y="438"/>
                  <a:pt x="112" y="438"/>
                </a:cubicBezTo>
                <a:cubicBezTo>
                  <a:pt x="100" y="438"/>
                  <a:pt x="88" y="438"/>
                  <a:pt x="74" y="438"/>
                </a:cubicBezTo>
                <a:cubicBezTo>
                  <a:pt x="41" y="438"/>
                  <a:pt x="19" y="438"/>
                  <a:pt x="10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4754520" y="3840480"/>
            <a:ext cx="55440" cy="231480"/>
          </a:xfrm>
          <a:custGeom>
            <a:avLst/>
            <a:gdLst/>
            <a:ahLst/>
            <a:rect l="0" t="0" r="r" b="b"/>
            <a:pathLst>
              <a:path w="154" h="64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6"/>
                </a:lnTo>
                <a:cubicBezTo>
                  <a:pt x="79" y="52"/>
                  <a:pt x="108" y="97"/>
                  <a:pt x="127" y="152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8" y="405"/>
                </a:cubicBezTo>
                <a:cubicBezTo>
                  <a:pt x="143" y="432"/>
                  <a:pt x="139" y="455"/>
                  <a:pt x="133" y="474"/>
                </a:cubicBezTo>
                <a:cubicBezTo>
                  <a:pt x="127" y="492"/>
                  <a:pt x="120" y="511"/>
                  <a:pt x="109" y="530"/>
                </a:cubicBezTo>
                <a:cubicBezTo>
                  <a:pt x="99" y="549"/>
                  <a:pt x="91" y="564"/>
                  <a:pt x="85" y="574"/>
                </a:cubicBezTo>
                <a:cubicBezTo>
                  <a:pt x="79" y="584"/>
                  <a:pt x="70" y="595"/>
                  <a:pt x="59" y="607"/>
                </a:cubicBezTo>
                <a:cubicBezTo>
                  <a:pt x="47" y="619"/>
                  <a:pt x="40" y="626"/>
                  <a:pt x="38" y="628"/>
                </a:cubicBezTo>
                <a:cubicBezTo>
                  <a:pt x="36" y="630"/>
                  <a:pt x="31" y="634"/>
                  <a:pt x="22" y="640"/>
                </a:cubicBezTo>
                <a:cubicBezTo>
                  <a:pt x="21" y="641"/>
                  <a:pt x="20" y="642"/>
                  <a:pt x="20" y="643"/>
                </a:cubicBezTo>
                <a:lnTo>
                  <a:pt x="12" y="643"/>
                </a:lnTo>
                <a:cubicBezTo>
                  <a:pt x="9" y="643"/>
                  <a:pt x="6" y="643"/>
                  <a:pt x="5" y="643"/>
                </a:cubicBezTo>
                <a:cubicBezTo>
                  <a:pt x="4" y="643"/>
                  <a:pt x="3" y="642"/>
                  <a:pt x="2" y="641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2"/>
                  <a:pt x="7" y="627"/>
                </a:cubicBezTo>
                <a:cubicBezTo>
                  <a:pt x="74" y="558"/>
                  <a:pt x="107" y="455"/>
                  <a:pt x="107" y="321"/>
                </a:cubicBezTo>
                <a:cubicBezTo>
                  <a:pt x="107" y="187"/>
                  <a:pt x="74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4852800" y="3885840"/>
            <a:ext cx="100080" cy="6840"/>
          </a:xfrm>
          <a:custGeom>
            <a:avLst/>
            <a:gdLst/>
            <a:ahLst/>
            <a:rect l="0" t="0" r="r" b="b"/>
            <a:pathLst>
              <a:path w="278" h="19">
                <a:moveTo>
                  <a:pt x="0" y="16"/>
                </a:moveTo>
                <a:cubicBezTo>
                  <a:pt x="0" y="16"/>
                  <a:pt x="0" y="13"/>
                  <a:pt x="0" y="9"/>
                </a:cubicBezTo>
                <a:cubicBezTo>
                  <a:pt x="0" y="5"/>
                  <a:pt x="2" y="2"/>
                  <a:pt x="7" y="0"/>
                </a:cubicBezTo>
                <a:lnTo>
                  <a:pt x="271" y="0"/>
                </a:lnTo>
                <a:cubicBezTo>
                  <a:pt x="276" y="2"/>
                  <a:pt x="278" y="5"/>
                  <a:pt x="278" y="9"/>
                </a:cubicBezTo>
                <a:cubicBezTo>
                  <a:pt x="278" y="13"/>
                  <a:pt x="276" y="17"/>
                  <a:pt x="271" y="19"/>
                </a:cubicBezTo>
                <a:lnTo>
                  <a:pt x="7" y="19"/>
                </a:lnTo>
                <a:cubicBezTo>
                  <a:pt x="2" y="17"/>
                  <a:pt x="0" y="13"/>
                  <a:pt x="0" y="9"/>
                </a:cubicBezTo>
                <a:lnTo>
                  <a:pt x="0" y="1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4979880" y="3821040"/>
            <a:ext cx="56520" cy="109080"/>
          </a:xfrm>
          <a:custGeom>
            <a:avLst/>
            <a:gdLst/>
            <a:ahLst/>
            <a:rect l="0" t="0" r="r" b="b"/>
            <a:pathLst>
              <a:path w="157" h="303">
                <a:moveTo>
                  <a:pt x="59" y="40"/>
                </a:moveTo>
                <a:lnTo>
                  <a:pt x="53" y="42"/>
                </a:lnTo>
                <a:cubicBezTo>
                  <a:pt x="49" y="44"/>
                  <a:pt x="43" y="46"/>
                  <a:pt x="35" y="47"/>
                </a:cubicBezTo>
                <a:cubicBezTo>
                  <a:pt x="27" y="49"/>
                  <a:pt x="18" y="50"/>
                  <a:pt x="8" y="50"/>
                </a:cubicBezTo>
                <a:lnTo>
                  <a:pt x="0" y="50"/>
                </a:lnTo>
                <a:lnTo>
                  <a:pt x="0" y="29"/>
                </a:lnTo>
                <a:lnTo>
                  <a:pt x="8" y="29"/>
                </a:lnTo>
                <a:cubicBezTo>
                  <a:pt x="23" y="29"/>
                  <a:pt x="36" y="26"/>
                  <a:pt x="48" y="23"/>
                </a:cubicBezTo>
                <a:cubicBezTo>
                  <a:pt x="60" y="19"/>
                  <a:pt x="68" y="15"/>
                  <a:pt x="73" y="12"/>
                </a:cubicBezTo>
                <a:cubicBezTo>
                  <a:pt x="78" y="8"/>
                  <a:pt x="82" y="5"/>
                  <a:pt x="86" y="2"/>
                </a:cubicBezTo>
                <a:cubicBezTo>
                  <a:pt x="87" y="1"/>
                  <a:pt x="88" y="0"/>
                  <a:pt x="91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40"/>
                </a:lnTo>
                <a:lnTo>
                  <a:pt x="100" y="276"/>
                </a:lnTo>
                <a:cubicBezTo>
                  <a:pt x="102" y="278"/>
                  <a:pt x="103" y="279"/>
                  <a:pt x="105" y="280"/>
                </a:cubicBezTo>
                <a:cubicBezTo>
                  <a:pt x="106" y="280"/>
                  <a:pt x="110" y="281"/>
                  <a:pt x="116" y="282"/>
                </a:cubicBezTo>
                <a:cubicBezTo>
                  <a:pt x="122" y="282"/>
                  <a:pt x="132" y="283"/>
                  <a:pt x="145" y="283"/>
                </a:cubicBezTo>
                <a:lnTo>
                  <a:pt x="157" y="283"/>
                </a:lnTo>
                <a:lnTo>
                  <a:pt x="157" y="303"/>
                </a:lnTo>
                <a:lnTo>
                  <a:pt x="152" y="303"/>
                </a:lnTo>
                <a:cubicBezTo>
                  <a:pt x="145" y="302"/>
                  <a:pt x="120" y="302"/>
                  <a:pt x="79" y="302"/>
                </a:cubicBezTo>
                <a:cubicBezTo>
                  <a:pt x="38" y="302"/>
                  <a:pt x="14" y="302"/>
                  <a:pt x="7" y="303"/>
                </a:cubicBezTo>
                <a:lnTo>
                  <a:pt x="2" y="303"/>
                </a:lnTo>
                <a:lnTo>
                  <a:pt x="2" y="283"/>
                </a:lnTo>
                <a:lnTo>
                  <a:pt x="14" y="283"/>
                </a:lnTo>
                <a:cubicBezTo>
                  <a:pt x="20" y="283"/>
                  <a:pt x="26" y="283"/>
                  <a:pt x="31" y="283"/>
                </a:cubicBezTo>
                <a:cubicBezTo>
                  <a:pt x="36" y="283"/>
                  <a:pt x="40" y="282"/>
                  <a:pt x="42" y="282"/>
                </a:cubicBezTo>
                <a:cubicBezTo>
                  <a:pt x="45" y="282"/>
                  <a:pt x="48" y="281"/>
                  <a:pt x="50" y="281"/>
                </a:cubicBezTo>
                <a:cubicBezTo>
                  <a:pt x="52" y="280"/>
                  <a:pt x="53" y="280"/>
                  <a:pt x="53" y="280"/>
                </a:cubicBezTo>
                <a:cubicBezTo>
                  <a:pt x="54" y="280"/>
                  <a:pt x="54" y="279"/>
                  <a:pt x="56" y="278"/>
                </a:cubicBezTo>
                <a:cubicBezTo>
                  <a:pt x="58" y="276"/>
                  <a:pt x="58" y="275"/>
                  <a:pt x="59" y="276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5065560" y="385596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0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0"/>
                  <a:pt x="0" y="427"/>
                  <a:pt x="2" y="422"/>
                </a:cubicBezTo>
                <a:cubicBezTo>
                  <a:pt x="3" y="416"/>
                  <a:pt x="5" y="413"/>
                  <a:pt x="6" y="412"/>
                </a:cubicBezTo>
                <a:cubicBezTo>
                  <a:pt x="7" y="411"/>
                  <a:pt x="11" y="410"/>
                  <a:pt x="18" y="410"/>
                </a:cubicBezTo>
                <a:cubicBezTo>
                  <a:pt x="55" y="408"/>
                  <a:pt x="84" y="397"/>
                  <a:pt x="105" y="376"/>
                </a:cubicBezTo>
                <a:cubicBezTo>
                  <a:pt x="109" y="372"/>
                  <a:pt x="134" y="345"/>
                  <a:pt x="179" y="296"/>
                </a:cubicBezTo>
                <a:cubicBezTo>
                  <a:pt x="225" y="246"/>
                  <a:pt x="247" y="221"/>
                  <a:pt x="247" y="220"/>
                </a:cubicBezTo>
                <a:cubicBezTo>
                  <a:pt x="200" y="101"/>
                  <a:pt x="176" y="40"/>
                  <a:pt x="174" y="38"/>
                </a:cubicBezTo>
                <a:cubicBezTo>
                  <a:pt x="170" y="34"/>
                  <a:pt x="156" y="31"/>
                  <a:pt x="133" y="31"/>
                </a:cubicBezTo>
                <a:lnTo>
                  <a:pt x="115" y="31"/>
                </a:lnTo>
                <a:cubicBezTo>
                  <a:pt x="113" y="28"/>
                  <a:pt x="111" y="26"/>
                  <a:pt x="111" y="25"/>
                </a:cubicBezTo>
                <a:cubicBezTo>
                  <a:pt x="111" y="25"/>
                  <a:pt x="112" y="21"/>
                  <a:pt x="113" y="12"/>
                </a:cubicBezTo>
                <a:cubicBezTo>
                  <a:pt x="114" y="7"/>
                  <a:pt x="116" y="3"/>
                  <a:pt x="119" y="0"/>
                </a:cubicBezTo>
                <a:lnTo>
                  <a:pt x="128" y="0"/>
                </a:lnTo>
                <a:cubicBezTo>
                  <a:pt x="143" y="1"/>
                  <a:pt x="168" y="1"/>
                  <a:pt x="206" y="1"/>
                </a:cubicBezTo>
                <a:cubicBezTo>
                  <a:pt x="220" y="1"/>
                  <a:pt x="233" y="1"/>
                  <a:pt x="245" y="1"/>
                </a:cubicBezTo>
                <a:cubicBezTo>
                  <a:pt x="257" y="1"/>
                  <a:pt x="266" y="1"/>
                  <a:pt x="274" y="1"/>
                </a:cubicBezTo>
                <a:cubicBezTo>
                  <a:pt x="281" y="0"/>
                  <a:pt x="285" y="0"/>
                  <a:pt x="286" y="1"/>
                </a:cubicBezTo>
                <a:cubicBezTo>
                  <a:pt x="294" y="1"/>
                  <a:pt x="297" y="3"/>
                  <a:pt x="297" y="8"/>
                </a:cubicBezTo>
                <a:cubicBezTo>
                  <a:pt x="297" y="8"/>
                  <a:pt x="297" y="11"/>
                  <a:pt x="296" y="16"/>
                </a:cubicBezTo>
                <a:cubicBezTo>
                  <a:pt x="294" y="24"/>
                  <a:pt x="293" y="27"/>
                  <a:pt x="292" y="29"/>
                </a:cubicBezTo>
                <a:cubicBezTo>
                  <a:pt x="290" y="30"/>
                  <a:pt x="287" y="31"/>
                  <a:pt x="281" y="31"/>
                </a:cubicBezTo>
                <a:cubicBezTo>
                  <a:pt x="268" y="32"/>
                  <a:pt x="256" y="36"/>
                  <a:pt x="247" y="42"/>
                </a:cubicBezTo>
                <a:lnTo>
                  <a:pt x="296" y="166"/>
                </a:lnTo>
                <a:lnTo>
                  <a:pt x="330" y="128"/>
                </a:lnTo>
                <a:cubicBezTo>
                  <a:pt x="375" y="80"/>
                  <a:pt x="397" y="53"/>
                  <a:pt x="397" y="48"/>
                </a:cubicBezTo>
                <a:cubicBezTo>
                  <a:pt x="397" y="40"/>
                  <a:pt x="392" y="35"/>
                  <a:pt x="382" y="32"/>
                </a:cubicBezTo>
                <a:cubicBezTo>
                  <a:pt x="380" y="32"/>
                  <a:pt x="377" y="31"/>
                  <a:pt x="374" y="31"/>
                </a:cubicBezTo>
                <a:cubicBezTo>
                  <a:pt x="367" y="31"/>
                  <a:pt x="364" y="28"/>
                  <a:pt x="364" y="24"/>
                </a:cubicBezTo>
                <a:cubicBezTo>
                  <a:pt x="364" y="23"/>
                  <a:pt x="364" y="18"/>
                  <a:pt x="365" y="12"/>
                </a:cubicBezTo>
                <a:cubicBezTo>
                  <a:pt x="367" y="7"/>
                  <a:pt x="369" y="3"/>
                  <a:pt x="372" y="0"/>
                </a:cubicBezTo>
                <a:lnTo>
                  <a:pt x="379" y="0"/>
                </a:lnTo>
                <a:cubicBezTo>
                  <a:pt x="380" y="0"/>
                  <a:pt x="385" y="0"/>
                  <a:pt x="395" y="0"/>
                </a:cubicBezTo>
                <a:cubicBezTo>
                  <a:pt x="406" y="0"/>
                  <a:pt x="417" y="1"/>
                  <a:pt x="430" y="1"/>
                </a:cubicBezTo>
                <a:cubicBezTo>
                  <a:pt x="443" y="2"/>
                  <a:pt x="452" y="2"/>
                  <a:pt x="456" y="2"/>
                </a:cubicBezTo>
                <a:cubicBezTo>
                  <a:pt x="496" y="2"/>
                  <a:pt x="517" y="1"/>
                  <a:pt x="521" y="0"/>
                </a:cubicBezTo>
                <a:lnTo>
                  <a:pt x="526" y="0"/>
                </a:lnTo>
                <a:cubicBezTo>
                  <a:pt x="529" y="3"/>
                  <a:pt x="531" y="5"/>
                  <a:pt x="531" y="7"/>
                </a:cubicBezTo>
                <a:cubicBezTo>
                  <a:pt x="530" y="18"/>
                  <a:pt x="527" y="26"/>
                  <a:pt x="523" y="31"/>
                </a:cubicBezTo>
                <a:lnTo>
                  <a:pt x="513" y="31"/>
                </a:lnTo>
                <a:cubicBezTo>
                  <a:pt x="498" y="31"/>
                  <a:pt x="485" y="33"/>
                  <a:pt x="472" y="36"/>
                </a:cubicBezTo>
                <a:cubicBezTo>
                  <a:pt x="461" y="40"/>
                  <a:pt x="452" y="43"/>
                  <a:pt x="446" y="47"/>
                </a:cubicBezTo>
                <a:cubicBezTo>
                  <a:pt x="440" y="51"/>
                  <a:pt x="435" y="55"/>
                  <a:pt x="431" y="59"/>
                </a:cubicBezTo>
                <a:lnTo>
                  <a:pt x="424" y="65"/>
                </a:lnTo>
                <a:cubicBezTo>
                  <a:pt x="424" y="64"/>
                  <a:pt x="403" y="86"/>
                  <a:pt x="363" y="131"/>
                </a:cubicBezTo>
                <a:lnTo>
                  <a:pt x="307" y="193"/>
                </a:lnTo>
                <a:cubicBezTo>
                  <a:pt x="307" y="193"/>
                  <a:pt x="314" y="210"/>
                  <a:pt x="327" y="244"/>
                </a:cubicBezTo>
                <a:cubicBezTo>
                  <a:pt x="340" y="278"/>
                  <a:pt x="354" y="313"/>
                  <a:pt x="369" y="348"/>
                </a:cubicBezTo>
                <a:cubicBezTo>
                  <a:pt x="383" y="384"/>
                  <a:pt x="391" y="402"/>
                  <a:pt x="392" y="403"/>
                </a:cubicBezTo>
                <a:cubicBezTo>
                  <a:pt x="397" y="407"/>
                  <a:pt x="410" y="409"/>
                  <a:pt x="431" y="410"/>
                </a:cubicBezTo>
                <a:cubicBezTo>
                  <a:pt x="446" y="410"/>
                  <a:pt x="454" y="412"/>
                  <a:pt x="454" y="416"/>
                </a:cubicBezTo>
                <a:cubicBezTo>
                  <a:pt x="454" y="416"/>
                  <a:pt x="453" y="419"/>
                  <a:pt x="453" y="424"/>
                </a:cubicBezTo>
                <a:cubicBezTo>
                  <a:pt x="451" y="431"/>
                  <a:pt x="449" y="435"/>
                  <a:pt x="448" y="437"/>
                </a:cubicBezTo>
                <a:cubicBezTo>
                  <a:pt x="447" y="438"/>
                  <a:pt x="444" y="439"/>
                  <a:pt x="439" y="439"/>
                </a:cubicBezTo>
                <a:cubicBezTo>
                  <a:pt x="438" y="439"/>
                  <a:pt x="431" y="439"/>
                  <a:pt x="418" y="439"/>
                </a:cubicBezTo>
                <a:cubicBezTo>
                  <a:pt x="405" y="439"/>
                  <a:pt x="386" y="438"/>
                  <a:pt x="361" y="438"/>
                </a:cubicBezTo>
                <a:cubicBezTo>
                  <a:pt x="335" y="438"/>
                  <a:pt x="315" y="438"/>
                  <a:pt x="301" y="438"/>
                </a:cubicBezTo>
                <a:cubicBezTo>
                  <a:pt x="287" y="438"/>
                  <a:pt x="280" y="438"/>
                  <a:pt x="279" y="439"/>
                </a:cubicBezTo>
                <a:cubicBezTo>
                  <a:pt x="271" y="439"/>
                  <a:pt x="268" y="437"/>
                  <a:pt x="268" y="433"/>
                </a:cubicBezTo>
                <a:cubicBezTo>
                  <a:pt x="268" y="432"/>
                  <a:pt x="268" y="429"/>
                  <a:pt x="269" y="423"/>
                </a:cubicBezTo>
                <a:cubicBezTo>
                  <a:pt x="270" y="419"/>
                  <a:pt x="271" y="416"/>
                  <a:pt x="272" y="414"/>
                </a:cubicBezTo>
                <a:cubicBezTo>
                  <a:pt x="273" y="413"/>
                  <a:pt x="274" y="411"/>
                  <a:pt x="275" y="411"/>
                </a:cubicBezTo>
                <a:cubicBezTo>
                  <a:pt x="276" y="411"/>
                  <a:pt x="278" y="410"/>
                  <a:pt x="281" y="410"/>
                </a:cubicBezTo>
                <a:cubicBezTo>
                  <a:pt x="283" y="409"/>
                  <a:pt x="287" y="409"/>
                  <a:pt x="291" y="409"/>
                </a:cubicBezTo>
                <a:cubicBezTo>
                  <a:pt x="295" y="409"/>
                  <a:pt x="301" y="408"/>
                  <a:pt x="308" y="405"/>
                </a:cubicBezTo>
                <a:cubicBezTo>
                  <a:pt x="315" y="401"/>
                  <a:pt x="319" y="399"/>
                  <a:pt x="319" y="398"/>
                </a:cubicBezTo>
                <a:cubicBezTo>
                  <a:pt x="318" y="398"/>
                  <a:pt x="308" y="373"/>
                  <a:pt x="288" y="323"/>
                </a:cubicBezTo>
                <a:lnTo>
                  <a:pt x="258" y="247"/>
                </a:lnTo>
                <a:cubicBezTo>
                  <a:pt x="178" y="335"/>
                  <a:pt x="137" y="381"/>
                  <a:pt x="134" y="385"/>
                </a:cubicBezTo>
                <a:cubicBezTo>
                  <a:pt x="133" y="389"/>
                  <a:pt x="132" y="391"/>
                  <a:pt x="132" y="393"/>
                </a:cubicBezTo>
                <a:cubicBezTo>
                  <a:pt x="132" y="401"/>
                  <a:pt x="138" y="407"/>
                  <a:pt x="150" y="409"/>
                </a:cubicBezTo>
                <a:cubicBezTo>
                  <a:pt x="151" y="409"/>
                  <a:pt x="152" y="409"/>
                  <a:pt x="154" y="409"/>
                </a:cubicBezTo>
                <a:cubicBezTo>
                  <a:pt x="156" y="409"/>
                  <a:pt x="158" y="409"/>
                  <a:pt x="158" y="410"/>
                </a:cubicBezTo>
                <a:cubicBezTo>
                  <a:pt x="159" y="410"/>
                  <a:pt x="160" y="410"/>
                  <a:pt x="161" y="410"/>
                </a:cubicBezTo>
                <a:cubicBezTo>
                  <a:pt x="161" y="410"/>
                  <a:pt x="162" y="410"/>
                  <a:pt x="163" y="410"/>
                </a:cubicBezTo>
                <a:cubicBezTo>
                  <a:pt x="163" y="411"/>
                  <a:pt x="164" y="411"/>
                  <a:pt x="165" y="412"/>
                </a:cubicBezTo>
                <a:cubicBezTo>
                  <a:pt x="165" y="413"/>
                  <a:pt x="165" y="415"/>
                  <a:pt x="165" y="417"/>
                </a:cubicBezTo>
                <a:cubicBezTo>
                  <a:pt x="165" y="421"/>
                  <a:pt x="165" y="424"/>
                  <a:pt x="164" y="427"/>
                </a:cubicBezTo>
                <a:cubicBezTo>
                  <a:pt x="163" y="433"/>
                  <a:pt x="161" y="436"/>
                  <a:pt x="160" y="437"/>
                </a:cubicBezTo>
                <a:cubicBezTo>
                  <a:pt x="159" y="438"/>
                  <a:pt x="156" y="438"/>
                  <a:pt x="150" y="439"/>
                </a:cubicBezTo>
                <a:cubicBezTo>
                  <a:pt x="149" y="439"/>
                  <a:pt x="145" y="439"/>
                  <a:pt x="139" y="439"/>
                </a:cubicBezTo>
                <a:cubicBezTo>
                  <a:pt x="132" y="439"/>
                  <a:pt x="123" y="438"/>
                  <a:pt x="112" y="438"/>
                </a:cubicBezTo>
                <a:cubicBezTo>
                  <a:pt x="100" y="438"/>
                  <a:pt x="88" y="438"/>
                  <a:pt x="74" y="438"/>
                </a:cubicBezTo>
                <a:cubicBezTo>
                  <a:pt x="41" y="438"/>
                  <a:pt x="19" y="438"/>
                  <a:pt x="10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5279040" y="3819240"/>
            <a:ext cx="111960" cy="110880"/>
          </a:xfrm>
          <a:custGeom>
            <a:avLst/>
            <a:gdLst/>
            <a:ahLst/>
            <a:rect l="0" t="0" r="r" b="b"/>
            <a:pathLst>
              <a:path w="311" h="308">
                <a:moveTo>
                  <a:pt x="9" y="109"/>
                </a:moveTo>
                <a:cubicBezTo>
                  <a:pt x="3" y="109"/>
                  <a:pt x="0" y="108"/>
                  <a:pt x="0" y="106"/>
                </a:cubicBezTo>
                <a:cubicBezTo>
                  <a:pt x="0" y="104"/>
                  <a:pt x="3" y="96"/>
                  <a:pt x="7" y="80"/>
                </a:cubicBezTo>
                <a:cubicBezTo>
                  <a:pt x="12" y="65"/>
                  <a:pt x="18" y="49"/>
                  <a:pt x="24" y="34"/>
                </a:cubicBezTo>
                <a:lnTo>
                  <a:pt x="31" y="12"/>
                </a:lnTo>
                <a:cubicBezTo>
                  <a:pt x="33" y="7"/>
                  <a:pt x="35" y="3"/>
                  <a:pt x="37" y="0"/>
                </a:cubicBezTo>
                <a:lnTo>
                  <a:pt x="250" y="0"/>
                </a:lnTo>
                <a:lnTo>
                  <a:pt x="290" y="0"/>
                </a:lnTo>
                <a:cubicBezTo>
                  <a:pt x="300" y="0"/>
                  <a:pt x="306" y="0"/>
                  <a:pt x="308" y="1"/>
                </a:cubicBezTo>
                <a:cubicBezTo>
                  <a:pt x="309" y="1"/>
                  <a:pt x="311" y="2"/>
                  <a:pt x="311" y="5"/>
                </a:cubicBezTo>
                <a:cubicBezTo>
                  <a:pt x="311" y="7"/>
                  <a:pt x="308" y="24"/>
                  <a:pt x="303" y="57"/>
                </a:cubicBezTo>
                <a:cubicBezTo>
                  <a:pt x="298" y="89"/>
                  <a:pt x="295" y="106"/>
                  <a:pt x="295" y="106"/>
                </a:cubicBezTo>
                <a:cubicBezTo>
                  <a:pt x="295" y="108"/>
                  <a:pt x="292" y="109"/>
                  <a:pt x="286" y="109"/>
                </a:cubicBezTo>
                <a:cubicBezTo>
                  <a:pt x="283" y="109"/>
                  <a:pt x="281" y="109"/>
                  <a:pt x="280" y="109"/>
                </a:cubicBezTo>
                <a:cubicBezTo>
                  <a:pt x="280" y="109"/>
                  <a:pt x="279" y="108"/>
                  <a:pt x="278" y="107"/>
                </a:cubicBezTo>
                <a:lnTo>
                  <a:pt x="277" y="106"/>
                </a:lnTo>
                <a:cubicBezTo>
                  <a:pt x="277" y="104"/>
                  <a:pt x="278" y="97"/>
                  <a:pt x="280" y="85"/>
                </a:cubicBezTo>
                <a:cubicBezTo>
                  <a:pt x="281" y="73"/>
                  <a:pt x="282" y="64"/>
                  <a:pt x="282" y="57"/>
                </a:cubicBezTo>
                <a:cubicBezTo>
                  <a:pt x="282" y="47"/>
                  <a:pt x="280" y="39"/>
                  <a:pt x="276" y="33"/>
                </a:cubicBezTo>
                <a:cubicBezTo>
                  <a:pt x="272" y="28"/>
                  <a:pt x="264" y="24"/>
                  <a:pt x="251" y="22"/>
                </a:cubicBezTo>
                <a:cubicBezTo>
                  <a:pt x="250" y="22"/>
                  <a:pt x="241" y="21"/>
                  <a:pt x="225" y="21"/>
                </a:cubicBezTo>
                <a:cubicBezTo>
                  <a:pt x="211" y="21"/>
                  <a:pt x="202" y="21"/>
                  <a:pt x="199" y="22"/>
                </a:cubicBezTo>
                <a:cubicBezTo>
                  <a:pt x="195" y="22"/>
                  <a:pt x="192" y="23"/>
                  <a:pt x="191" y="25"/>
                </a:cubicBezTo>
                <a:cubicBezTo>
                  <a:pt x="190" y="26"/>
                  <a:pt x="180" y="68"/>
                  <a:pt x="158" y="152"/>
                </a:cubicBezTo>
                <a:cubicBezTo>
                  <a:pt x="137" y="236"/>
                  <a:pt x="127" y="279"/>
                  <a:pt x="127" y="280"/>
                </a:cubicBezTo>
                <a:cubicBezTo>
                  <a:pt x="127" y="284"/>
                  <a:pt x="140" y="286"/>
                  <a:pt x="167" y="287"/>
                </a:cubicBezTo>
                <a:cubicBezTo>
                  <a:pt x="176" y="287"/>
                  <a:pt x="183" y="287"/>
                  <a:pt x="185" y="287"/>
                </a:cubicBezTo>
                <a:cubicBezTo>
                  <a:pt x="188" y="287"/>
                  <a:pt x="189" y="289"/>
                  <a:pt x="189" y="292"/>
                </a:cubicBezTo>
                <a:cubicBezTo>
                  <a:pt x="189" y="294"/>
                  <a:pt x="189" y="296"/>
                  <a:pt x="188" y="298"/>
                </a:cubicBezTo>
                <a:cubicBezTo>
                  <a:pt x="187" y="304"/>
                  <a:pt x="185" y="307"/>
                  <a:pt x="184" y="308"/>
                </a:cubicBezTo>
                <a:lnTo>
                  <a:pt x="183" y="308"/>
                </a:lnTo>
                <a:cubicBezTo>
                  <a:pt x="182" y="308"/>
                  <a:pt x="181" y="308"/>
                  <a:pt x="180" y="308"/>
                </a:cubicBezTo>
                <a:cubicBezTo>
                  <a:pt x="178" y="308"/>
                  <a:pt x="170" y="308"/>
                  <a:pt x="156" y="308"/>
                </a:cubicBezTo>
                <a:cubicBezTo>
                  <a:pt x="142" y="308"/>
                  <a:pt x="122" y="307"/>
                  <a:pt x="95" y="307"/>
                </a:cubicBezTo>
                <a:cubicBezTo>
                  <a:pt x="56" y="307"/>
                  <a:pt x="31" y="308"/>
                  <a:pt x="21" y="308"/>
                </a:cubicBezTo>
                <a:lnTo>
                  <a:pt x="13" y="308"/>
                </a:lnTo>
                <a:cubicBezTo>
                  <a:pt x="11" y="307"/>
                  <a:pt x="10" y="305"/>
                  <a:pt x="10" y="304"/>
                </a:cubicBezTo>
                <a:cubicBezTo>
                  <a:pt x="10" y="303"/>
                  <a:pt x="10" y="301"/>
                  <a:pt x="11" y="296"/>
                </a:cubicBezTo>
                <a:cubicBezTo>
                  <a:pt x="12" y="292"/>
                  <a:pt x="15" y="288"/>
                  <a:pt x="17" y="287"/>
                </a:cubicBezTo>
                <a:lnTo>
                  <a:pt x="29" y="287"/>
                </a:lnTo>
                <a:lnTo>
                  <a:pt x="34" y="287"/>
                </a:lnTo>
                <a:cubicBezTo>
                  <a:pt x="58" y="287"/>
                  <a:pt x="73" y="285"/>
                  <a:pt x="77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80" y="281"/>
                  <a:pt x="81" y="278"/>
                  <a:pt x="83" y="273"/>
                </a:cubicBezTo>
                <a:cubicBezTo>
                  <a:pt x="84" y="268"/>
                  <a:pt x="90" y="244"/>
                  <a:pt x="101" y="202"/>
                </a:cubicBezTo>
                <a:cubicBezTo>
                  <a:pt x="106" y="181"/>
                  <a:pt x="110" y="164"/>
                  <a:pt x="114" y="151"/>
                </a:cubicBezTo>
                <a:cubicBezTo>
                  <a:pt x="135" y="68"/>
                  <a:pt x="145" y="26"/>
                  <a:pt x="145" y="24"/>
                </a:cubicBezTo>
                <a:cubicBezTo>
                  <a:pt x="145" y="22"/>
                  <a:pt x="141" y="22"/>
                  <a:pt x="132" y="22"/>
                </a:cubicBezTo>
                <a:lnTo>
                  <a:pt x="118" y="22"/>
                </a:lnTo>
                <a:cubicBezTo>
                  <a:pt x="98" y="22"/>
                  <a:pt x="85" y="23"/>
                  <a:pt x="78" y="24"/>
                </a:cubicBezTo>
                <a:cubicBezTo>
                  <a:pt x="65" y="27"/>
                  <a:pt x="54" y="34"/>
                  <a:pt x="46" y="43"/>
                </a:cubicBezTo>
                <a:cubicBezTo>
                  <a:pt x="39" y="52"/>
                  <a:pt x="31" y="70"/>
                  <a:pt x="22" y="96"/>
                </a:cubicBezTo>
                <a:cubicBezTo>
                  <a:pt x="20" y="102"/>
                  <a:pt x="18" y="106"/>
                  <a:pt x="17" y="107"/>
                </a:cubicBezTo>
                <a:cubicBezTo>
                  <a:pt x="17" y="109"/>
                  <a:pt x="13" y="109"/>
                  <a:pt x="10" y="109"/>
                </a:cubicBezTo>
                <a:lnTo>
                  <a:pt x="9" y="10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5409000" y="3855960"/>
            <a:ext cx="169560" cy="158040"/>
          </a:xfrm>
          <a:custGeom>
            <a:avLst/>
            <a:gdLst/>
            <a:ahLst/>
            <a:rect l="0" t="0" r="r" b="b"/>
            <a:pathLst>
              <a:path w="471" h="439">
                <a:moveTo>
                  <a:pt x="23" y="30"/>
                </a:moveTo>
                <a:cubicBezTo>
                  <a:pt x="18" y="30"/>
                  <a:pt x="15" y="30"/>
                  <a:pt x="12" y="30"/>
                </a:cubicBezTo>
                <a:cubicBezTo>
                  <a:pt x="10" y="30"/>
                  <a:pt x="8" y="29"/>
                  <a:pt x="6" y="29"/>
                </a:cubicBezTo>
                <a:cubicBezTo>
                  <a:pt x="4" y="29"/>
                  <a:pt x="2" y="28"/>
                  <a:pt x="2" y="27"/>
                </a:cubicBezTo>
                <a:cubicBezTo>
                  <a:pt x="1" y="26"/>
                  <a:pt x="0" y="25"/>
                  <a:pt x="0" y="23"/>
                </a:cubicBezTo>
                <a:cubicBezTo>
                  <a:pt x="0" y="21"/>
                  <a:pt x="1" y="18"/>
                  <a:pt x="2" y="12"/>
                </a:cubicBezTo>
                <a:cubicBezTo>
                  <a:pt x="3" y="7"/>
                  <a:pt x="5" y="3"/>
                  <a:pt x="8" y="1"/>
                </a:cubicBezTo>
                <a:cubicBezTo>
                  <a:pt x="9" y="0"/>
                  <a:pt x="12" y="0"/>
                  <a:pt x="17" y="0"/>
                </a:cubicBezTo>
                <a:cubicBezTo>
                  <a:pt x="37" y="1"/>
                  <a:pt x="61" y="2"/>
                  <a:pt x="87" y="2"/>
                </a:cubicBezTo>
                <a:cubicBezTo>
                  <a:pt x="139" y="2"/>
                  <a:pt x="170" y="1"/>
                  <a:pt x="177" y="0"/>
                </a:cubicBezTo>
                <a:lnTo>
                  <a:pt x="184" y="0"/>
                </a:lnTo>
                <a:cubicBezTo>
                  <a:pt x="186" y="3"/>
                  <a:pt x="188" y="5"/>
                  <a:pt x="188" y="6"/>
                </a:cubicBezTo>
                <a:cubicBezTo>
                  <a:pt x="188" y="7"/>
                  <a:pt x="187" y="11"/>
                  <a:pt x="186" y="17"/>
                </a:cubicBezTo>
                <a:cubicBezTo>
                  <a:pt x="185" y="23"/>
                  <a:pt x="182" y="27"/>
                  <a:pt x="180" y="30"/>
                </a:cubicBezTo>
                <a:lnTo>
                  <a:pt x="172" y="30"/>
                </a:lnTo>
                <a:cubicBezTo>
                  <a:pt x="148" y="30"/>
                  <a:pt x="136" y="32"/>
                  <a:pt x="136" y="38"/>
                </a:cubicBezTo>
                <a:cubicBezTo>
                  <a:pt x="136" y="40"/>
                  <a:pt x="147" y="72"/>
                  <a:pt x="168" y="132"/>
                </a:cubicBezTo>
                <a:cubicBezTo>
                  <a:pt x="190" y="193"/>
                  <a:pt x="201" y="224"/>
                  <a:pt x="201" y="225"/>
                </a:cubicBezTo>
                <a:lnTo>
                  <a:pt x="203" y="223"/>
                </a:lnTo>
                <a:cubicBezTo>
                  <a:pt x="205" y="221"/>
                  <a:pt x="207" y="218"/>
                  <a:pt x="211" y="214"/>
                </a:cubicBezTo>
                <a:cubicBezTo>
                  <a:pt x="214" y="211"/>
                  <a:pt x="219" y="205"/>
                  <a:pt x="224" y="199"/>
                </a:cubicBezTo>
                <a:cubicBezTo>
                  <a:pt x="230" y="193"/>
                  <a:pt x="237" y="185"/>
                  <a:pt x="245" y="175"/>
                </a:cubicBezTo>
                <a:cubicBezTo>
                  <a:pt x="254" y="166"/>
                  <a:pt x="263" y="155"/>
                  <a:pt x="273" y="143"/>
                </a:cubicBezTo>
                <a:cubicBezTo>
                  <a:pt x="313" y="97"/>
                  <a:pt x="335" y="70"/>
                  <a:pt x="342" y="62"/>
                </a:cubicBezTo>
                <a:cubicBezTo>
                  <a:pt x="348" y="54"/>
                  <a:pt x="352" y="47"/>
                  <a:pt x="352" y="42"/>
                </a:cubicBezTo>
                <a:cubicBezTo>
                  <a:pt x="352" y="35"/>
                  <a:pt x="345" y="31"/>
                  <a:pt x="332" y="30"/>
                </a:cubicBezTo>
                <a:cubicBezTo>
                  <a:pt x="324" y="30"/>
                  <a:pt x="321" y="27"/>
                  <a:pt x="321" y="23"/>
                </a:cubicBezTo>
                <a:cubicBezTo>
                  <a:pt x="321" y="22"/>
                  <a:pt x="321" y="19"/>
                  <a:pt x="322" y="14"/>
                </a:cubicBezTo>
                <a:cubicBezTo>
                  <a:pt x="323" y="8"/>
                  <a:pt x="324" y="4"/>
                  <a:pt x="325" y="3"/>
                </a:cubicBezTo>
                <a:cubicBezTo>
                  <a:pt x="326" y="1"/>
                  <a:pt x="329" y="1"/>
                  <a:pt x="334" y="0"/>
                </a:cubicBezTo>
                <a:cubicBezTo>
                  <a:pt x="335" y="0"/>
                  <a:pt x="341" y="0"/>
                  <a:pt x="353" y="1"/>
                </a:cubicBezTo>
                <a:cubicBezTo>
                  <a:pt x="364" y="1"/>
                  <a:pt x="381" y="2"/>
                  <a:pt x="403" y="2"/>
                </a:cubicBezTo>
                <a:cubicBezTo>
                  <a:pt x="415" y="2"/>
                  <a:pt x="427" y="2"/>
                  <a:pt x="439" y="1"/>
                </a:cubicBezTo>
                <a:cubicBezTo>
                  <a:pt x="452" y="1"/>
                  <a:pt x="459" y="1"/>
                  <a:pt x="461" y="1"/>
                </a:cubicBezTo>
                <a:cubicBezTo>
                  <a:pt x="468" y="1"/>
                  <a:pt x="471" y="3"/>
                  <a:pt x="471" y="7"/>
                </a:cubicBezTo>
                <a:cubicBezTo>
                  <a:pt x="471" y="8"/>
                  <a:pt x="471" y="12"/>
                  <a:pt x="470" y="17"/>
                </a:cubicBezTo>
                <a:cubicBezTo>
                  <a:pt x="468" y="22"/>
                  <a:pt x="467" y="25"/>
                  <a:pt x="466" y="26"/>
                </a:cubicBezTo>
                <a:cubicBezTo>
                  <a:pt x="465" y="28"/>
                  <a:pt x="461" y="30"/>
                  <a:pt x="453" y="30"/>
                </a:cubicBezTo>
                <a:cubicBezTo>
                  <a:pt x="422" y="32"/>
                  <a:pt x="397" y="42"/>
                  <a:pt x="378" y="62"/>
                </a:cubicBezTo>
                <a:cubicBezTo>
                  <a:pt x="374" y="66"/>
                  <a:pt x="344" y="100"/>
                  <a:pt x="288" y="166"/>
                </a:cubicBezTo>
                <a:lnTo>
                  <a:pt x="204" y="263"/>
                </a:lnTo>
                <a:lnTo>
                  <a:pt x="188" y="330"/>
                </a:lnTo>
                <a:cubicBezTo>
                  <a:pt x="176" y="376"/>
                  <a:pt x="170" y="400"/>
                  <a:pt x="170" y="402"/>
                </a:cubicBezTo>
                <a:cubicBezTo>
                  <a:pt x="170" y="406"/>
                  <a:pt x="185" y="409"/>
                  <a:pt x="214" y="409"/>
                </a:cubicBezTo>
                <a:cubicBezTo>
                  <a:pt x="221" y="409"/>
                  <a:pt x="225" y="409"/>
                  <a:pt x="227" y="409"/>
                </a:cubicBezTo>
                <a:cubicBezTo>
                  <a:pt x="229" y="410"/>
                  <a:pt x="231" y="412"/>
                  <a:pt x="231" y="416"/>
                </a:cubicBezTo>
                <a:cubicBezTo>
                  <a:pt x="231" y="417"/>
                  <a:pt x="231" y="419"/>
                  <a:pt x="230" y="423"/>
                </a:cubicBezTo>
                <a:cubicBezTo>
                  <a:pt x="228" y="431"/>
                  <a:pt x="227" y="436"/>
                  <a:pt x="226" y="437"/>
                </a:cubicBezTo>
                <a:cubicBezTo>
                  <a:pt x="225" y="438"/>
                  <a:pt x="222" y="438"/>
                  <a:pt x="216" y="439"/>
                </a:cubicBezTo>
                <a:cubicBezTo>
                  <a:pt x="214" y="439"/>
                  <a:pt x="205" y="439"/>
                  <a:pt x="189" y="439"/>
                </a:cubicBezTo>
                <a:cubicBezTo>
                  <a:pt x="173" y="439"/>
                  <a:pt x="153" y="438"/>
                  <a:pt x="130" y="438"/>
                </a:cubicBezTo>
                <a:cubicBezTo>
                  <a:pt x="103" y="438"/>
                  <a:pt x="83" y="438"/>
                  <a:pt x="70" y="438"/>
                </a:cubicBezTo>
                <a:cubicBezTo>
                  <a:pt x="56" y="438"/>
                  <a:pt x="48" y="438"/>
                  <a:pt x="46" y="439"/>
                </a:cubicBezTo>
                <a:cubicBezTo>
                  <a:pt x="39" y="439"/>
                  <a:pt x="35" y="437"/>
                  <a:pt x="35" y="432"/>
                </a:cubicBezTo>
                <a:cubicBezTo>
                  <a:pt x="35" y="430"/>
                  <a:pt x="36" y="427"/>
                  <a:pt x="37" y="423"/>
                </a:cubicBezTo>
                <a:cubicBezTo>
                  <a:pt x="37" y="422"/>
                  <a:pt x="38" y="420"/>
                  <a:pt x="38" y="419"/>
                </a:cubicBezTo>
                <a:cubicBezTo>
                  <a:pt x="38" y="418"/>
                  <a:pt x="39" y="417"/>
                  <a:pt x="39" y="416"/>
                </a:cubicBezTo>
                <a:cubicBezTo>
                  <a:pt x="39" y="415"/>
                  <a:pt x="39" y="414"/>
                  <a:pt x="39" y="413"/>
                </a:cubicBezTo>
                <a:cubicBezTo>
                  <a:pt x="40" y="412"/>
                  <a:pt x="40" y="412"/>
                  <a:pt x="41" y="411"/>
                </a:cubicBezTo>
                <a:cubicBezTo>
                  <a:pt x="41" y="411"/>
                  <a:pt x="42" y="410"/>
                  <a:pt x="43" y="410"/>
                </a:cubicBezTo>
                <a:cubicBezTo>
                  <a:pt x="43" y="410"/>
                  <a:pt x="44" y="409"/>
                  <a:pt x="46" y="409"/>
                </a:cubicBezTo>
                <a:cubicBezTo>
                  <a:pt x="47" y="409"/>
                  <a:pt x="48" y="409"/>
                  <a:pt x="50" y="409"/>
                </a:cubicBezTo>
                <a:cubicBezTo>
                  <a:pt x="51" y="409"/>
                  <a:pt x="53" y="409"/>
                  <a:pt x="55" y="409"/>
                </a:cubicBezTo>
                <a:cubicBezTo>
                  <a:pt x="58" y="408"/>
                  <a:pt x="61" y="408"/>
                  <a:pt x="64" y="409"/>
                </a:cubicBezTo>
                <a:cubicBezTo>
                  <a:pt x="80" y="408"/>
                  <a:pt x="91" y="407"/>
                  <a:pt x="96" y="406"/>
                </a:cubicBezTo>
                <a:cubicBezTo>
                  <a:pt x="102" y="405"/>
                  <a:pt x="105" y="402"/>
                  <a:pt x="108" y="398"/>
                </a:cubicBezTo>
                <a:cubicBezTo>
                  <a:pt x="109" y="396"/>
                  <a:pt x="115" y="373"/>
                  <a:pt x="127" y="329"/>
                </a:cubicBezTo>
                <a:lnTo>
                  <a:pt x="143" y="262"/>
                </a:lnTo>
                <a:lnTo>
                  <a:pt x="64" y="39"/>
                </a:lnTo>
                <a:cubicBezTo>
                  <a:pt x="63" y="38"/>
                  <a:pt x="63" y="38"/>
                  <a:pt x="62" y="37"/>
                </a:cubicBezTo>
                <a:cubicBezTo>
                  <a:pt x="62" y="37"/>
                  <a:pt x="62" y="36"/>
                  <a:pt x="61" y="36"/>
                </a:cubicBezTo>
                <a:cubicBezTo>
                  <a:pt x="61" y="36"/>
                  <a:pt x="60" y="35"/>
                  <a:pt x="59" y="35"/>
                </a:cubicBezTo>
                <a:cubicBezTo>
                  <a:pt x="58" y="34"/>
                  <a:pt x="58" y="34"/>
                  <a:pt x="57" y="33"/>
                </a:cubicBezTo>
                <a:cubicBezTo>
                  <a:pt x="56" y="33"/>
                  <a:pt x="55" y="33"/>
                  <a:pt x="53" y="32"/>
                </a:cubicBezTo>
                <a:cubicBezTo>
                  <a:pt x="52" y="32"/>
                  <a:pt x="50" y="32"/>
                  <a:pt x="48" y="32"/>
                </a:cubicBezTo>
                <a:cubicBezTo>
                  <a:pt x="46" y="32"/>
                  <a:pt x="44" y="31"/>
                  <a:pt x="43" y="31"/>
                </a:cubicBezTo>
                <a:cubicBezTo>
                  <a:pt x="41" y="30"/>
                  <a:pt x="38" y="30"/>
                  <a:pt x="34" y="30"/>
                </a:cubicBezTo>
                <a:cubicBezTo>
                  <a:pt x="30" y="30"/>
                  <a:pt x="27" y="30"/>
                  <a:pt x="23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1128600" y="3806280"/>
            <a:ext cx="24847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Нормальное уравнение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747720" y="4244400"/>
            <a:ext cx="44784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Плюсы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Точное решение (если оно существует)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4059720" y="4725360"/>
            <a:ext cx="159480" cy="168120"/>
          </a:xfrm>
          <a:custGeom>
            <a:avLst/>
            <a:gdLst/>
            <a:ahLst/>
            <a:rect l="0" t="0" r="r" b="b"/>
            <a:pathLst>
              <a:path w="443" h="467">
                <a:moveTo>
                  <a:pt x="443" y="174"/>
                </a:moveTo>
                <a:cubicBezTo>
                  <a:pt x="443" y="223"/>
                  <a:pt x="429" y="271"/>
                  <a:pt x="401" y="316"/>
                </a:cubicBezTo>
                <a:cubicBezTo>
                  <a:pt x="374" y="362"/>
                  <a:pt x="339" y="399"/>
                  <a:pt x="295" y="426"/>
                </a:cubicBezTo>
                <a:cubicBezTo>
                  <a:pt x="252" y="453"/>
                  <a:pt x="208" y="467"/>
                  <a:pt x="163" y="467"/>
                </a:cubicBezTo>
                <a:cubicBezTo>
                  <a:pt x="121" y="467"/>
                  <a:pt x="86" y="455"/>
                  <a:pt x="56" y="431"/>
                </a:cubicBezTo>
                <a:cubicBezTo>
                  <a:pt x="26" y="406"/>
                  <a:pt x="8" y="371"/>
                  <a:pt x="0" y="324"/>
                </a:cubicBezTo>
                <a:cubicBezTo>
                  <a:pt x="0" y="321"/>
                  <a:pt x="0" y="311"/>
                  <a:pt x="0" y="296"/>
                </a:cubicBezTo>
                <a:cubicBezTo>
                  <a:pt x="0" y="253"/>
                  <a:pt x="10" y="211"/>
                  <a:pt x="30" y="172"/>
                </a:cubicBezTo>
                <a:cubicBezTo>
                  <a:pt x="51" y="133"/>
                  <a:pt x="78" y="97"/>
                  <a:pt x="113" y="66"/>
                </a:cubicBezTo>
                <a:cubicBezTo>
                  <a:pt x="166" y="22"/>
                  <a:pt x="219" y="0"/>
                  <a:pt x="273" y="0"/>
                </a:cubicBezTo>
                <a:cubicBezTo>
                  <a:pt x="289" y="0"/>
                  <a:pt x="299" y="1"/>
                  <a:pt x="304" y="1"/>
                </a:cubicBezTo>
                <a:cubicBezTo>
                  <a:pt x="345" y="7"/>
                  <a:pt x="379" y="25"/>
                  <a:pt x="404" y="56"/>
                </a:cubicBezTo>
                <a:cubicBezTo>
                  <a:pt x="429" y="87"/>
                  <a:pt x="443" y="126"/>
                  <a:pt x="443" y="174"/>
                </a:cubicBezTo>
                <a:moveTo>
                  <a:pt x="376" y="148"/>
                </a:moveTo>
                <a:cubicBezTo>
                  <a:pt x="376" y="109"/>
                  <a:pt x="366" y="79"/>
                  <a:pt x="347" y="57"/>
                </a:cubicBezTo>
                <a:cubicBezTo>
                  <a:pt x="327" y="36"/>
                  <a:pt x="302" y="25"/>
                  <a:pt x="273" y="25"/>
                </a:cubicBezTo>
                <a:cubicBezTo>
                  <a:pt x="239" y="25"/>
                  <a:pt x="206" y="38"/>
                  <a:pt x="174" y="64"/>
                </a:cubicBezTo>
                <a:cubicBezTo>
                  <a:pt x="140" y="91"/>
                  <a:pt x="114" y="130"/>
                  <a:pt x="96" y="178"/>
                </a:cubicBezTo>
                <a:cubicBezTo>
                  <a:pt x="78" y="227"/>
                  <a:pt x="69" y="273"/>
                  <a:pt x="68" y="314"/>
                </a:cubicBezTo>
                <a:cubicBezTo>
                  <a:pt x="68" y="353"/>
                  <a:pt x="77" y="384"/>
                  <a:pt x="96" y="406"/>
                </a:cubicBezTo>
                <a:cubicBezTo>
                  <a:pt x="114" y="429"/>
                  <a:pt x="139" y="440"/>
                  <a:pt x="169" y="441"/>
                </a:cubicBezTo>
                <a:cubicBezTo>
                  <a:pt x="207" y="441"/>
                  <a:pt x="244" y="424"/>
                  <a:pt x="279" y="390"/>
                </a:cubicBezTo>
                <a:cubicBezTo>
                  <a:pt x="313" y="356"/>
                  <a:pt x="340" y="310"/>
                  <a:pt x="358" y="252"/>
                </a:cubicBezTo>
                <a:cubicBezTo>
                  <a:pt x="370" y="212"/>
                  <a:pt x="376" y="177"/>
                  <a:pt x="376" y="14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4245840" y="4714920"/>
            <a:ext cx="55800" cy="231120"/>
          </a:xfrm>
          <a:custGeom>
            <a:avLst/>
            <a:gdLst/>
            <a:ahLst/>
            <a:rect l="0" t="0" r="r" b="b"/>
            <a:pathLst>
              <a:path w="155" h="642">
                <a:moveTo>
                  <a:pt x="0" y="322"/>
                </a:moveTo>
                <a:cubicBezTo>
                  <a:pt x="0" y="292"/>
                  <a:pt x="2" y="264"/>
                  <a:pt x="7" y="238"/>
                </a:cubicBezTo>
                <a:cubicBezTo>
                  <a:pt x="11" y="211"/>
                  <a:pt x="16" y="188"/>
                  <a:pt x="21" y="169"/>
                </a:cubicBezTo>
                <a:cubicBezTo>
                  <a:pt x="27" y="150"/>
                  <a:pt x="35" y="131"/>
                  <a:pt x="45" y="112"/>
                </a:cubicBezTo>
                <a:cubicBezTo>
                  <a:pt x="55" y="94"/>
                  <a:pt x="65" y="80"/>
                  <a:pt x="71" y="69"/>
                </a:cubicBezTo>
                <a:cubicBezTo>
                  <a:pt x="77" y="59"/>
                  <a:pt x="86" y="48"/>
                  <a:pt x="98" y="35"/>
                </a:cubicBezTo>
                <a:cubicBezTo>
                  <a:pt x="110" y="23"/>
                  <a:pt x="117" y="16"/>
                  <a:pt x="119" y="13"/>
                </a:cubicBezTo>
                <a:cubicBezTo>
                  <a:pt x="121" y="11"/>
                  <a:pt x="126" y="6"/>
                  <a:pt x="135" y="0"/>
                </a:cubicBezTo>
                <a:lnTo>
                  <a:pt x="143" y="0"/>
                </a:lnTo>
                <a:lnTo>
                  <a:pt x="146" y="0"/>
                </a:lnTo>
                <a:cubicBezTo>
                  <a:pt x="152" y="0"/>
                  <a:pt x="155" y="2"/>
                  <a:pt x="155" y="6"/>
                </a:cubicBezTo>
                <a:cubicBezTo>
                  <a:pt x="155" y="7"/>
                  <a:pt x="151" y="11"/>
                  <a:pt x="144" y="19"/>
                </a:cubicBezTo>
                <a:cubicBezTo>
                  <a:pt x="136" y="27"/>
                  <a:pt x="128" y="38"/>
                  <a:pt x="117" y="54"/>
                </a:cubicBezTo>
                <a:cubicBezTo>
                  <a:pt x="107" y="69"/>
                  <a:pt x="97" y="87"/>
                  <a:pt x="86" y="109"/>
                </a:cubicBezTo>
                <a:cubicBezTo>
                  <a:pt x="75" y="131"/>
                  <a:pt x="66" y="161"/>
                  <a:pt x="58" y="198"/>
                </a:cubicBezTo>
                <a:cubicBezTo>
                  <a:pt x="51" y="235"/>
                  <a:pt x="47" y="276"/>
                  <a:pt x="47" y="322"/>
                </a:cubicBezTo>
                <a:cubicBezTo>
                  <a:pt x="47" y="367"/>
                  <a:pt x="51" y="408"/>
                  <a:pt x="58" y="445"/>
                </a:cubicBezTo>
                <a:cubicBezTo>
                  <a:pt x="66" y="482"/>
                  <a:pt x="75" y="511"/>
                  <a:pt x="85" y="534"/>
                </a:cubicBezTo>
                <a:cubicBezTo>
                  <a:pt x="96" y="557"/>
                  <a:pt x="106" y="575"/>
                  <a:pt x="117" y="589"/>
                </a:cubicBezTo>
                <a:cubicBezTo>
                  <a:pt x="127" y="603"/>
                  <a:pt x="136" y="615"/>
                  <a:pt x="144" y="623"/>
                </a:cubicBezTo>
                <a:cubicBezTo>
                  <a:pt x="151" y="632"/>
                  <a:pt x="155" y="636"/>
                  <a:pt x="155" y="637"/>
                </a:cubicBezTo>
                <a:cubicBezTo>
                  <a:pt x="155" y="640"/>
                  <a:pt x="151" y="642"/>
                  <a:pt x="145" y="642"/>
                </a:cubicBezTo>
                <a:lnTo>
                  <a:pt x="143" y="642"/>
                </a:lnTo>
                <a:lnTo>
                  <a:pt x="135" y="642"/>
                </a:lnTo>
                <a:lnTo>
                  <a:pt x="117" y="627"/>
                </a:lnTo>
                <a:cubicBezTo>
                  <a:pt x="77" y="591"/>
                  <a:pt x="46" y="545"/>
                  <a:pt x="28" y="491"/>
                </a:cubicBezTo>
                <a:cubicBezTo>
                  <a:pt x="9" y="437"/>
                  <a:pt x="0" y="380"/>
                  <a:pt x="0" y="32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4318920" y="4785840"/>
            <a:ext cx="129600" cy="105120"/>
          </a:xfrm>
          <a:custGeom>
            <a:avLst/>
            <a:gdLst/>
            <a:ahLst/>
            <a:rect l="0" t="0" r="r" b="b"/>
            <a:pathLst>
              <a:path w="360" h="292">
                <a:moveTo>
                  <a:pt x="0" y="100"/>
                </a:moveTo>
                <a:cubicBezTo>
                  <a:pt x="0" y="97"/>
                  <a:pt x="1" y="94"/>
                  <a:pt x="2" y="90"/>
                </a:cubicBezTo>
                <a:cubicBezTo>
                  <a:pt x="3" y="85"/>
                  <a:pt x="5" y="77"/>
                  <a:pt x="10" y="65"/>
                </a:cubicBezTo>
                <a:cubicBezTo>
                  <a:pt x="14" y="53"/>
                  <a:pt x="18" y="43"/>
                  <a:pt x="22" y="35"/>
                </a:cubicBezTo>
                <a:cubicBezTo>
                  <a:pt x="27" y="27"/>
                  <a:pt x="34" y="19"/>
                  <a:pt x="44" y="11"/>
                </a:cubicBezTo>
                <a:cubicBezTo>
                  <a:pt x="53" y="4"/>
                  <a:pt x="63" y="0"/>
                  <a:pt x="73" y="0"/>
                </a:cubicBezTo>
                <a:cubicBezTo>
                  <a:pt x="89" y="0"/>
                  <a:pt x="101" y="4"/>
                  <a:pt x="112" y="12"/>
                </a:cubicBezTo>
                <a:cubicBezTo>
                  <a:pt x="122" y="20"/>
                  <a:pt x="128" y="27"/>
                  <a:pt x="131" y="34"/>
                </a:cubicBezTo>
                <a:cubicBezTo>
                  <a:pt x="133" y="41"/>
                  <a:pt x="135" y="45"/>
                  <a:pt x="135" y="47"/>
                </a:cubicBezTo>
                <a:cubicBezTo>
                  <a:pt x="135" y="48"/>
                  <a:pt x="135" y="49"/>
                  <a:pt x="135" y="49"/>
                </a:cubicBezTo>
                <a:lnTo>
                  <a:pt x="142" y="41"/>
                </a:lnTo>
                <a:cubicBezTo>
                  <a:pt x="169" y="14"/>
                  <a:pt x="198" y="0"/>
                  <a:pt x="232" y="0"/>
                </a:cubicBezTo>
                <a:cubicBezTo>
                  <a:pt x="255" y="0"/>
                  <a:pt x="273" y="6"/>
                  <a:pt x="287" y="18"/>
                </a:cubicBezTo>
                <a:cubicBezTo>
                  <a:pt x="302" y="29"/>
                  <a:pt x="309" y="46"/>
                  <a:pt x="309" y="68"/>
                </a:cubicBezTo>
                <a:cubicBezTo>
                  <a:pt x="310" y="91"/>
                  <a:pt x="302" y="124"/>
                  <a:pt x="285" y="169"/>
                </a:cubicBezTo>
                <a:cubicBezTo>
                  <a:pt x="268" y="215"/>
                  <a:pt x="260" y="242"/>
                  <a:pt x="261" y="252"/>
                </a:cubicBezTo>
                <a:cubicBezTo>
                  <a:pt x="261" y="263"/>
                  <a:pt x="264" y="268"/>
                  <a:pt x="271" y="268"/>
                </a:cubicBezTo>
                <a:cubicBezTo>
                  <a:pt x="274" y="268"/>
                  <a:pt x="276" y="268"/>
                  <a:pt x="277" y="268"/>
                </a:cubicBezTo>
                <a:cubicBezTo>
                  <a:pt x="290" y="266"/>
                  <a:pt x="301" y="257"/>
                  <a:pt x="311" y="243"/>
                </a:cubicBezTo>
                <a:cubicBezTo>
                  <a:pt x="320" y="229"/>
                  <a:pt x="328" y="212"/>
                  <a:pt x="333" y="191"/>
                </a:cubicBezTo>
                <a:cubicBezTo>
                  <a:pt x="334" y="188"/>
                  <a:pt x="338" y="186"/>
                  <a:pt x="346" y="186"/>
                </a:cubicBezTo>
                <a:cubicBezTo>
                  <a:pt x="355" y="186"/>
                  <a:pt x="360" y="188"/>
                  <a:pt x="360" y="191"/>
                </a:cubicBezTo>
                <a:cubicBezTo>
                  <a:pt x="360" y="191"/>
                  <a:pt x="359" y="196"/>
                  <a:pt x="357" y="202"/>
                </a:cubicBezTo>
                <a:cubicBezTo>
                  <a:pt x="353" y="214"/>
                  <a:pt x="348" y="226"/>
                  <a:pt x="342" y="238"/>
                </a:cubicBezTo>
                <a:cubicBezTo>
                  <a:pt x="336" y="250"/>
                  <a:pt x="326" y="262"/>
                  <a:pt x="312" y="274"/>
                </a:cubicBezTo>
                <a:cubicBezTo>
                  <a:pt x="299" y="286"/>
                  <a:pt x="284" y="292"/>
                  <a:pt x="268" y="291"/>
                </a:cubicBezTo>
                <a:cubicBezTo>
                  <a:pt x="248" y="291"/>
                  <a:pt x="234" y="286"/>
                  <a:pt x="225" y="274"/>
                </a:cubicBezTo>
                <a:cubicBezTo>
                  <a:pt x="216" y="263"/>
                  <a:pt x="211" y="251"/>
                  <a:pt x="211" y="238"/>
                </a:cubicBezTo>
                <a:cubicBezTo>
                  <a:pt x="211" y="230"/>
                  <a:pt x="219" y="204"/>
                  <a:pt x="234" y="160"/>
                </a:cubicBezTo>
                <a:cubicBezTo>
                  <a:pt x="250" y="117"/>
                  <a:pt x="258" y="84"/>
                  <a:pt x="258" y="63"/>
                </a:cubicBezTo>
                <a:cubicBezTo>
                  <a:pt x="258" y="37"/>
                  <a:pt x="249" y="25"/>
                  <a:pt x="230" y="25"/>
                </a:cubicBezTo>
                <a:lnTo>
                  <a:pt x="227" y="25"/>
                </a:lnTo>
                <a:cubicBezTo>
                  <a:pt x="190" y="25"/>
                  <a:pt x="159" y="46"/>
                  <a:pt x="133" y="90"/>
                </a:cubicBezTo>
                <a:lnTo>
                  <a:pt x="129" y="97"/>
                </a:lnTo>
                <a:lnTo>
                  <a:pt x="108" y="183"/>
                </a:lnTo>
                <a:cubicBezTo>
                  <a:pt x="94" y="240"/>
                  <a:pt x="86" y="270"/>
                  <a:pt x="83" y="275"/>
                </a:cubicBezTo>
                <a:cubicBezTo>
                  <a:pt x="78" y="286"/>
                  <a:pt x="69" y="292"/>
                  <a:pt x="56" y="292"/>
                </a:cubicBezTo>
                <a:cubicBezTo>
                  <a:pt x="50" y="292"/>
                  <a:pt x="46" y="291"/>
                  <a:pt x="42" y="288"/>
                </a:cubicBezTo>
                <a:cubicBezTo>
                  <a:pt x="39" y="286"/>
                  <a:pt x="37" y="283"/>
                  <a:pt x="35" y="281"/>
                </a:cubicBezTo>
                <a:cubicBezTo>
                  <a:pt x="34" y="278"/>
                  <a:pt x="34" y="276"/>
                  <a:pt x="34" y="274"/>
                </a:cubicBezTo>
                <a:cubicBezTo>
                  <a:pt x="34" y="269"/>
                  <a:pt x="42" y="234"/>
                  <a:pt x="58" y="169"/>
                </a:cubicBezTo>
                <a:cubicBezTo>
                  <a:pt x="75" y="104"/>
                  <a:pt x="83" y="70"/>
                  <a:pt x="84" y="64"/>
                </a:cubicBezTo>
                <a:cubicBezTo>
                  <a:pt x="85" y="62"/>
                  <a:pt x="85" y="57"/>
                  <a:pt x="85" y="49"/>
                </a:cubicBezTo>
                <a:cubicBezTo>
                  <a:pt x="85" y="33"/>
                  <a:pt x="80" y="24"/>
                  <a:pt x="69" y="24"/>
                </a:cubicBezTo>
                <a:cubicBezTo>
                  <a:pt x="53" y="24"/>
                  <a:pt x="40" y="46"/>
                  <a:pt x="29" y="88"/>
                </a:cubicBezTo>
                <a:cubicBezTo>
                  <a:pt x="26" y="97"/>
                  <a:pt x="25" y="101"/>
                  <a:pt x="25" y="102"/>
                </a:cubicBezTo>
                <a:cubicBezTo>
                  <a:pt x="24" y="104"/>
                  <a:pt x="20" y="106"/>
                  <a:pt x="13" y="106"/>
                </a:cubicBezTo>
                <a:lnTo>
                  <a:pt x="4" y="106"/>
                </a:lnTo>
                <a:cubicBezTo>
                  <a:pt x="1" y="103"/>
                  <a:pt x="0" y="101"/>
                  <a:pt x="0" y="10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4467240" y="4695480"/>
            <a:ext cx="68040" cy="112680"/>
          </a:xfrm>
          <a:custGeom>
            <a:avLst/>
            <a:gdLst/>
            <a:ahLst/>
            <a:rect l="0" t="0" r="r" b="b"/>
            <a:pathLst>
              <a:path w="189" h="313">
                <a:moveTo>
                  <a:pt x="38" y="92"/>
                </a:moveTo>
                <a:cubicBezTo>
                  <a:pt x="30" y="92"/>
                  <a:pt x="24" y="90"/>
                  <a:pt x="19" y="84"/>
                </a:cubicBezTo>
                <a:cubicBezTo>
                  <a:pt x="15" y="79"/>
                  <a:pt x="12" y="73"/>
                  <a:pt x="12" y="64"/>
                </a:cubicBezTo>
                <a:cubicBezTo>
                  <a:pt x="12" y="48"/>
                  <a:pt x="19" y="33"/>
                  <a:pt x="34" y="20"/>
                </a:cubicBezTo>
                <a:cubicBezTo>
                  <a:pt x="48" y="7"/>
                  <a:pt x="66" y="0"/>
                  <a:pt x="86" y="0"/>
                </a:cubicBezTo>
                <a:cubicBezTo>
                  <a:pt x="98" y="0"/>
                  <a:pt x="105" y="1"/>
                  <a:pt x="107" y="1"/>
                </a:cubicBezTo>
                <a:cubicBezTo>
                  <a:pt x="130" y="5"/>
                  <a:pt x="147" y="13"/>
                  <a:pt x="159" y="25"/>
                </a:cubicBezTo>
                <a:cubicBezTo>
                  <a:pt x="170" y="37"/>
                  <a:pt x="176" y="51"/>
                  <a:pt x="177" y="65"/>
                </a:cubicBezTo>
                <a:cubicBezTo>
                  <a:pt x="177" y="81"/>
                  <a:pt x="172" y="96"/>
                  <a:pt x="161" y="111"/>
                </a:cubicBezTo>
                <a:cubicBezTo>
                  <a:pt x="151" y="126"/>
                  <a:pt x="137" y="137"/>
                  <a:pt x="119" y="143"/>
                </a:cubicBezTo>
                <a:lnTo>
                  <a:pt x="117" y="144"/>
                </a:lnTo>
                <a:cubicBezTo>
                  <a:pt x="117" y="145"/>
                  <a:pt x="119" y="145"/>
                  <a:pt x="121" y="146"/>
                </a:cubicBezTo>
                <a:cubicBezTo>
                  <a:pt x="124" y="146"/>
                  <a:pt x="128" y="148"/>
                  <a:pt x="135" y="150"/>
                </a:cubicBezTo>
                <a:cubicBezTo>
                  <a:pt x="141" y="152"/>
                  <a:pt x="146" y="155"/>
                  <a:pt x="152" y="159"/>
                </a:cubicBezTo>
                <a:cubicBezTo>
                  <a:pt x="177" y="176"/>
                  <a:pt x="189" y="197"/>
                  <a:pt x="189" y="224"/>
                </a:cubicBezTo>
                <a:cubicBezTo>
                  <a:pt x="189" y="248"/>
                  <a:pt x="180" y="268"/>
                  <a:pt x="161" y="286"/>
                </a:cubicBezTo>
                <a:cubicBezTo>
                  <a:pt x="142" y="304"/>
                  <a:pt x="118" y="313"/>
                  <a:pt x="89" y="313"/>
                </a:cubicBezTo>
                <a:cubicBezTo>
                  <a:pt x="64" y="313"/>
                  <a:pt x="44" y="307"/>
                  <a:pt x="26" y="294"/>
                </a:cubicBezTo>
                <a:cubicBezTo>
                  <a:pt x="8" y="281"/>
                  <a:pt x="0" y="264"/>
                  <a:pt x="0" y="244"/>
                </a:cubicBezTo>
                <a:cubicBezTo>
                  <a:pt x="0" y="236"/>
                  <a:pt x="2" y="229"/>
                  <a:pt x="8" y="224"/>
                </a:cubicBezTo>
                <a:cubicBezTo>
                  <a:pt x="13" y="219"/>
                  <a:pt x="20" y="216"/>
                  <a:pt x="28" y="216"/>
                </a:cubicBezTo>
                <a:cubicBezTo>
                  <a:pt x="37" y="216"/>
                  <a:pt x="44" y="218"/>
                  <a:pt x="49" y="224"/>
                </a:cubicBezTo>
                <a:cubicBezTo>
                  <a:pt x="55" y="229"/>
                  <a:pt x="57" y="236"/>
                  <a:pt x="57" y="244"/>
                </a:cubicBezTo>
                <a:cubicBezTo>
                  <a:pt x="57" y="247"/>
                  <a:pt x="57" y="251"/>
                  <a:pt x="56" y="253"/>
                </a:cubicBezTo>
                <a:cubicBezTo>
                  <a:pt x="55" y="256"/>
                  <a:pt x="54" y="258"/>
                  <a:pt x="53" y="260"/>
                </a:cubicBezTo>
                <a:cubicBezTo>
                  <a:pt x="52" y="263"/>
                  <a:pt x="50" y="264"/>
                  <a:pt x="48" y="266"/>
                </a:cubicBezTo>
                <a:cubicBezTo>
                  <a:pt x="46" y="267"/>
                  <a:pt x="44" y="269"/>
                  <a:pt x="42" y="270"/>
                </a:cubicBezTo>
                <a:cubicBezTo>
                  <a:pt x="41" y="270"/>
                  <a:pt x="39" y="271"/>
                  <a:pt x="38" y="271"/>
                </a:cubicBezTo>
                <a:cubicBezTo>
                  <a:pt x="36" y="272"/>
                  <a:pt x="35" y="272"/>
                  <a:pt x="34" y="273"/>
                </a:cubicBezTo>
                <a:lnTo>
                  <a:pt x="32" y="273"/>
                </a:lnTo>
                <a:cubicBezTo>
                  <a:pt x="48" y="287"/>
                  <a:pt x="67" y="294"/>
                  <a:pt x="89" y="294"/>
                </a:cubicBezTo>
                <a:cubicBezTo>
                  <a:pt x="106" y="294"/>
                  <a:pt x="119" y="286"/>
                  <a:pt x="127" y="270"/>
                </a:cubicBezTo>
                <a:cubicBezTo>
                  <a:pt x="132" y="260"/>
                  <a:pt x="135" y="244"/>
                  <a:pt x="135" y="224"/>
                </a:cubicBezTo>
                <a:lnTo>
                  <a:pt x="135" y="215"/>
                </a:lnTo>
                <a:cubicBezTo>
                  <a:pt x="135" y="186"/>
                  <a:pt x="125" y="166"/>
                  <a:pt x="106" y="156"/>
                </a:cubicBezTo>
                <a:cubicBezTo>
                  <a:pt x="101" y="154"/>
                  <a:pt x="91" y="153"/>
                  <a:pt x="77" y="153"/>
                </a:cubicBezTo>
                <a:lnTo>
                  <a:pt x="58" y="152"/>
                </a:lnTo>
                <a:lnTo>
                  <a:pt x="57" y="152"/>
                </a:lnTo>
                <a:cubicBezTo>
                  <a:pt x="56" y="151"/>
                  <a:pt x="56" y="148"/>
                  <a:pt x="56" y="144"/>
                </a:cubicBezTo>
                <a:cubicBezTo>
                  <a:pt x="56" y="139"/>
                  <a:pt x="57" y="136"/>
                  <a:pt x="60" y="136"/>
                </a:cubicBezTo>
                <a:cubicBezTo>
                  <a:pt x="68" y="136"/>
                  <a:pt x="77" y="135"/>
                  <a:pt x="86" y="134"/>
                </a:cubicBezTo>
                <a:cubicBezTo>
                  <a:pt x="97" y="132"/>
                  <a:pt x="107" y="126"/>
                  <a:pt x="115" y="115"/>
                </a:cubicBezTo>
                <a:cubicBezTo>
                  <a:pt x="123" y="104"/>
                  <a:pt x="128" y="87"/>
                  <a:pt x="128" y="64"/>
                </a:cubicBezTo>
                <a:lnTo>
                  <a:pt x="128" y="60"/>
                </a:lnTo>
                <a:cubicBezTo>
                  <a:pt x="128" y="43"/>
                  <a:pt x="122" y="31"/>
                  <a:pt x="112" y="25"/>
                </a:cubicBezTo>
                <a:cubicBezTo>
                  <a:pt x="105" y="20"/>
                  <a:pt x="98" y="18"/>
                  <a:pt x="90" y="18"/>
                </a:cubicBezTo>
                <a:cubicBezTo>
                  <a:pt x="80" y="18"/>
                  <a:pt x="71" y="20"/>
                  <a:pt x="63" y="23"/>
                </a:cubicBezTo>
                <a:cubicBezTo>
                  <a:pt x="55" y="26"/>
                  <a:pt x="49" y="30"/>
                  <a:pt x="46" y="34"/>
                </a:cubicBezTo>
                <a:cubicBezTo>
                  <a:pt x="42" y="37"/>
                  <a:pt x="41" y="39"/>
                  <a:pt x="41" y="39"/>
                </a:cubicBezTo>
                <a:lnTo>
                  <a:pt x="42" y="39"/>
                </a:lnTo>
                <a:cubicBezTo>
                  <a:pt x="43" y="39"/>
                  <a:pt x="44" y="40"/>
                  <a:pt x="46" y="40"/>
                </a:cubicBezTo>
                <a:cubicBezTo>
                  <a:pt x="47" y="40"/>
                  <a:pt x="49" y="41"/>
                  <a:pt x="50" y="42"/>
                </a:cubicBezTo>
                <a:cubicBezTo>
                  <a:pt x="52" y="43"/>
                  <a:pt x="53" y="44"/>
                  <a:pt x="56" y="45"/>
                </a:cubicBezTo>
                <a:cubicBezTo>
                  <a:pt x="58" y="46"/>
                  <a:pt x="59" y="48"/>
                  <a:pt x="60" y="50"/>
                </a:cubicBezTo>
                <a:cubicBezTo>
                  <a:pt x="61" y="53"/>
                  <a:pt x="62" y="55"/>
                  <a:pt x="64" y="57"/>
                </a:cubicBezTo>
                <a:cubicBezTo>
                  <a:pt x="65" y="59"/>
                  <a:pt x="66" y="62"/>
                  <a:pt x="65" y="66"/>
                </a:cubicBezTo>
                <a:cubicBezTo>
                  <a:pt x="65" y="73"/>
                  <a:pt x="63" y="79"/>
                  <a:pt x="59" y="84"/>
                </a:cubicBezTo>
                <a:cubicBezTo>
                  <a:pt x="54" y="89"/>
                  <a:pt x="48" y="92"/>
                  <a:pt x="38" y="9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4566240" y="471492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3"/>
                  <a:pt x="108" y="98"/>
                  <a:pt x="127" y="152"/>
                </a:cubicBezTo>
                <a:cubicBezTo>
                  <a:pt x="145" y="207"/>
                  <a:pt x="154" y="263"/>
                  <a:pt x="154" y="322"/>
                </a:cubicBezTo>
                <a:cubicBezTo>
                  <a:pt x="154" y="351"/>
                  <a:pt x="152" y="379"/>
                  <a:pt x="148" y="406"/>
                </a:cubicBezTo>
                <a:cubicBezTo>
                  <a:pt x="144" y="433"/>
                  <a:pt x="139" y="455"/>
                  <a:pt x="133" y="474"/>
                </a:cubicBezTo>
                <a:cubicBezTo>
                  <a:pt x="127" y="493"/>
                  <a:pt x="120" y="512"/>
                  <a:pt x="109" y="531"/>
                </a:cubicBezTo>
                <a:cubicBezTo>
                  <a:pt x="99" y="550"/>
                  <a:pt x="90" y="564"/>
                  <a:pt x="84" y="574"/>
                </a:cubicBezTo>
                <a:cubicBezTo>
                  <a:pt x="78" y="584"/>
                  <a:pt x="69" y="594"/>
                  <a:pt x="58" y="606"/>
                </a:cubicBezTo>
                <a:cubicBezTo>
                  <a:pt x="46" y="618"/>
                  <a:pt x="39" y="626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6" y="642"/>
                  <a:pt x="5" y="642"/>
                </a:cubicBezTo>
                <a:cubicBezTo>
                  <a:pt x="4" y="642"/>
                  <a:pt x="3" y="642"/>
                  <a:pt x="2" y="640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1"/>
                  <a:pt x="7" y="626"/>
                </a:cubicBezTo>
                <a:cubicBezTo>
                  <a:pt x="73" y="558"/>
                  <a:pt x="107" y="456"/>
                  <a:pt x="107" y="322"/>
                </a:cubicBezTo>
                <a:cubicBezTo>
                  <a:pt x="107" y="187"/>
                  <a:pt x="73" y="86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747720" y="4682520"/>
            <a:ext cx="3324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Минусы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Вычислительно дорогое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7759080" y="473220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1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1"/>
                  <a:pt x="1" y="427"/>
                  <a:pt x="2" y="422"/>
                </a:cubicBezTo>
                <a:cubicBezTo>
                  <a:pt x="4" y="416"/>
                  <a:pt x="5" y="413"/>
                  <a:pt x="7" y="412"/>
                </a:cubicBezTo>
                <a:cubicBezTo>
                  <a:pt x="8" y="411"/>
                  <a:pt x="12" y="410"/>
                  <a:pt x="19" y="410"/>
                </a:cubicBezTo>
                <a:cubicBezTo>
                  <a:pt x="56" y="409"/>
                  <a:pt x="85" y="397"/>
                  <a:pt x="106" y="377"/>
                </a:cubicBezTo>
                <a:cubicBezTo>
                  <a:pt x="110" y="372"/>
                  <a:pt x="135" y="345"/>
                  <a:pt x="180" y="296"/>
                </a:cubicBezTo>
                <a:cubicBezTo>
                  <a:pt x="225" y="246"/>
                  <a:pt x="248" y="221"/>
                  <a:pt x="247" y="220"/>
                </a:cubicBezTo>
                <a:cubicBezTo>
                  <a:pt x="201" y="100"/>
                  <a:pt x="176" y="40"/>
                  <a:pt x="174" y="37"/>
                </a:cubicBezTo>
                <a:cubicBezTo>
                  <a:pt x="170" y="33"/>
                  <a:pt x="157" y="30"/>
                  <a:pt x="134" y="30"/>
                </a:cubicBezTo>
                <a:lnTo>
                  <a:pt x="116" y="30"/>
                </a:lnTo>
                <a:cubicBezTo>
                  <a:pt x="113" y="27"/>
                  <a:pt x="112" y="25"/>
                  <a:pt x="112" y="25"/>
                </a:cubicBezTo>
                <a:cubicBezTo>
                  <a:pt x="112" y="24"/>
                  <a:pt x="112" y="20"/>
                  <a:pt x="113" y="12"/>
                </a:cubicBezTo>
                <a:cubicBezTo>
                  <a:pt x="115" y="7"/>
                  <a:pt x="117" y="3"/>
                  <a:pt x="120" y="0"/>
                </a:cubicBezTo>
                <a:lnTo>
                  <a:pt x="129" y="0"/>
                </a:lnTo>
                <a:cubicBezTo>
                  <a:pt x="143" y="1"/>
                  <a:pt x="169" y="2"/>
                  <a:pt x="206" y="2"/>
                </a:cubicBezTo>
                <a:cubicBezTo>
                  <a:pt x="220" y="2"/>
                  <a:pt x="233" y="2"/>
                  <a:pt x="245" y="2"/>
                </a:cubicBezTo>
                <a:cubicBezTo>
                  <a:pt x="257" y="2"/>
                  <a:pt x="267" y="1"/>
                  <a:pt x="274" y="1"/>
                </a:cubicBezTo>
                <a:cubicBezTo>
                  <a:pt x="282" y="0"/>
                  <a:pt x="286" y="0"/>
                  <a:pt x="287" y="1"/>
                </a:cubicBezTo>
                <a:cubicBezTo>
                  <a:pt x="294" y="1"/>
                  <a:pt x="298" y="3"/>
                  <a:pt x="298" y="8"/>
                </a:cubicBezTo>
                <a:cubicBezTo>
                  <a:pt x="298" y="8"/>
                  <a:pt x="298" y="11"/>
                  <a:pt x="297" y="16"/>
                </a:cubicBezTo>
                <a:cubicBezTo>
                  <a:pt x="295" y="23"/>
                  <a:pt x="293" y="27"/>
                  <a:pt x="292" y="28"/>
                </a:cubicBezTo>
                <a:cubicBezTo>
                  <a:pt x="291" y="29"/>
                  <a:pt x="288" y="30"/>
                  <a:pt x="282" y="30"/>
                </a:cubicBezTo>
                <a:cubicBezTo>
                  <a:pt x="269" y="31"/>
                  <a:pt x="257" y="35"/>
                  <a:pt x="247" y="41"/>
                </a:cubicBezTo>
                <a:lnTo>
                  <a:pt x="297" y="165"/>
                </a:lnTo>
                <a:lnTo>
                  <a:pt x="331" y="127"/>
                </a:lnTo>
                <a:cubicBezTo>
                  <a:pt x="376" y="79"/>
                  <a:pt x="398" y="52"/>
                  <a:pt x="398" y="47"/>
                </a:cubicBezTo>
                <a:cubicBezTo>
                  <a:pt x="398" y="39"/>
                  <a:pt x="393" y="34"/>
                  <a:pt x="383" y="31"/>
                </a:cubicBezTo>
                <a:cubicBezTo>
                  <a:pt x="381" y="31"/>
                  <a:pt x="378" y="31"/>
                  <a:pt x="374" y="30"/>
                </a:cubicBezTo>
                <a:cubicBezTo>
                  <a:pt x="368" y="30"/>
                  <a:pt x="365" y="27"/>
                  <a:pt x="365" y="23"/>
                </a:cubicBezTo>
                <a:cubicBezTo>
                  <a:pt x="365" y="22"/>
                  <a:pt x="365" y="18"/>
                  <a:pt x="366" y="12"/>
                </a:cubicBezTo>
                <a:cubicBezTo>
                  <a:pt x="368" y="7"/>
                  <a:pt x="370" y="3"/>
                  <a:pt x="372" y="0"/>
                </a:cubicBezTo>
                <a:lnTo>
                  <a:pt x="380" y="0"/>
                </a:lnTo>
                <a:cubicBezTo>
                  <a:pt x="381" y="0"/>
                  <a:pt x="386" y="0"/>
                  <a:pt x="396" y="0"/>
                </a:cubicBezTo>
                <a:cubicBezTo>
                  <a:pt x="407" y="0"/>
                  <a:pt x="419" y="1"/>
                  <a:pt x="432" y="2"/>
                </a:cubicBezTo>
                <a:cubicBezTo>
                  <a:pt x="445" y="2"/>
                  <a:pt x="453" y="3"/>
                  <a:pt x="458" y="2"/>
                </a:cubicBezTo>
                <a:cubicBezTo>
                  <a:pt x="497" y="2"/>
                  <a:pt x="518" y="2"/>
                  <a:pt x="522" y="0"/>
                </a:cubicBezTo>
                <a:lnTo>
                  <a:pt x="527" y="0"/>
                </a:lnTo>
                <a:cubicBezTo>
                  <a:pt x="530" y="3"/>
                  <a:pt x="531" y="6"/>
                  <a:pt x="531" y="7"/>
                </a:cubicBezTo>
                <a:cubicBezTo>
                  <a:pt x="530" y="18"/>
                  <a:pt x="528" y="25"/>
                  <a:pt x="523" y="30"/>
                </a:cubicBezTo>
                <a:lnTo>
                  <a:pt x="513" y="30"/>
                </a:lnTo>
                <a:cubicBezTo>
                  <a:pt x="499" y="30"/>
                  <a:pt x="486" y="32"/>
                  <a:pt x="474" y="36"/>
                </a:cubicBezTo>
                <a:cubicBezTo>
                  <a:pt x="463" y="39"/>
                  <a:pt x="454" y="43"/>
                  <a:pt x="448" y="46"/>
                </a:cubicBezTo>
                <a:cubicBezTo>
                  <a:pt x="442" y="50"/>
                  <a:pt x="437" y="54"/>
                  <a:pt x="432" y="58"/>
                </a:cubicBezTo>
                <a:lnTo>
                  <a:pt x="425" y="64"/>
                </a:lnTo>
                <a:cubicBezTo>
                  <a:pt x="425" y="63"/>
                  <a:pt x="405" y="86"/>
                  <a:pt x="363" y="130"/>
                </a:cubicBezTo>
                <a:lnTo>
                  <a:pt x="308" y="192"/>
                </a:lnTo>
                <a:cubicBezTo>
                  <a:pt x="308" y="192"/>
                  <a:pt x="314" y="210"/>
                  <a:pt x="327" y="244"/>
                </a:cubicBezTo>
                <a:cubicBezTo>
                  <a:pt x="341" y="278"/>
                  <a:pt x="355" y="313"/>
                  <a:pt x="369" y="348"/>
                </a:cubicBezTo>
                <a:cubicBezTo>
                  <a:pt x="384" y="384"/>
                  <a:pt x="392" y="402"/>
                  <a:pt x="393" y="403"/>
                </a:cubicBezTo>
                <a:cubicBezTo>
                  <a:pt x="397" y="407"/>
                  <a:pt x="411" y="409"/>
                  <a:pt x="433" y="410"/>
                </a:cubicBezTo>
                <a:cubicBezTo>
                  <a:pt x="448" y="410"/>
                  <a:pt x="455" y="412"/>
                  <a:pt x="455" y="416"/>
                </a:cubicBezTo>
                <a:cubicBezTo>
                  <a:pt x="455" y="416"/>
                  <a:pt x="455" y="419"/>
                  <a:pt x="454" y="425"/>
                </a:cubicBezTo>
                <a:cubicBezTo>
                  <a:pt x="453" y="431"/>
                  <a:pt x="451" y="436"/>
                  <a:pt x="450" y="437"/>
                </a:cubicBezTo>
                <a:cubicBezTo>
                  <a:pt x="448" y="438"/>
                  <a:pt x="445" y="439"/>
                  <a:pt x="441" y="439"/>
                </a:cubicBezTo>
                <a:cubicBezTo>
                  <a:pt x="439" y="439"/>
                  <a:pt x="432" y="439"/>
                  <a:pt x="420" y="439"/>
                </a:cubicBezTo>
                <a:cubicBezTo>
                  <a:pt x="407" y="439"/>
                  <a:pt x="387" y="439"/>
                  <a:pt x="361" y="438"/>
                </a:cubicBezTo>
                <a:cubicBezTo>
                  <a:pt x="335" y="438"/>
                  <a:pt x="316" y="438"/>
                  <a:pt x="302" y="438"/>
                </a:cubicBezTo>
                <a:cubicBezTo>
                  <a:pt x="288" y="438"/>
                  <a:pt x="281" y="438"/>
                  <a:pt x="279" y="439"/>
                </a:cubicBezTo>
                <a:cubicBezTo>
                  <a:pt x="272" y="439"/>
                  <a:pt x="268" y="437"/>
                  <a:pt x="268" y="433"/>
                </a:cubicBezTo>
                <a:cubicBezTo>
                  <a:pt x="268" y="433"/>
                  <a:pt x="269" y="429"/>
                  <a:pt x="270" y="423"/>
                </a:cubicBezTo>
                <a:cubicBezTo>
                  <a:pt x="271" y="419"/>
                  <a:pt x="271" y="416"/>
                  <a:pt x="272" y="414"/>
                </a:cubicBezTo>
                <a:cubicBezTo>
                  <a:pt x="273" y="413"/>
                  <a:pt x="274" y="412"/>
                  <a:pt x="276" y="411"/>
                </a:cubicBezTo>
                <a:cubicBezTo>
                  <a:pt x="277" y="411"/>
                  <a:pt x="279" y="410"/>
                  <a:pt x="281" y="410"/>
                </a:cubicBezTo>
                <a:cubicBezTo>
                  <a:pt x="284" y="409"/>
                  <a:pt x="287" y="409"/>
                  <a:pt x="292" y="409"/>
                </a:cubicBezTo>
                <a:cubicBezTo>
                  <a:pt x="296" y="409"/>
                  <a:pt x="301" y="408"/>
                  <a:pt x="308" y="405"/>
                </a:cubicBezTo>
                <a:cubicBezTo>
                  <a:pt x="316" y="401"/>
                  <a:pt x="319" y="399"/>
                  <a:pt x="319" y="398"/>
                </a:cubicBezTo>
                <a:cubicBezTo>
                  <a:pt x="319" y="398"/>
                  <a:pt x="309" y="373"/>
                  <a:pt x="289" y="323"/>
                </a:cubicBezTo>
                <a:lnTo>
                  <a:pt x="259" y="248"/>
                </a:lnTo>
                <a:cubicBezTo>
                  <a:pt x="178" y="335"/>
                  <a:pt x="137" y="381"/>
                  <a:pt x="135" y="385"/>
                </a:cubicBezTo>
                <a:cubicBezTo>
                  <a:pt x="133" y="389"/>
                  <a:pt x="132" y="391"/>
                  <a:pt x="132" y="393"/>
                </a:cubicBezTo>
                <a:cubicBezTo>
                  <a:pt x="132" y="401"/>
                  <a:pt x="139" y="407"/>
                  <a:pt x="151" y="409"/>
                </a:cubicBezTo>
                <a:cubicBezTo>
                  <a:pt x="152" y="409"/>
                  <a:pt x="153" y="409"/>
                  <a:pt x="155" y="409"/>
                </a:cubicBezTo>
                <a:cubicBezTo>
                  <a:pt x="157" y="409"/>
                  <a:pt x="158" y="409"/>
                  <a:pt x="159" y="410"/>
                </a:cubicBezTo>
                <a:cubicBezTo>
                  <a:pt x="160" y="410"/>
                  <a:pt x="161" y="410"/>
                  <a:pt x="161" y="410"/>
                </a:cubicBezTo>
                <a:cubicBezTo>
                  <a:pt x="162" y="410"/>
                  <a:pt x="162" y="410"/>
                  <a:pt x="163" y="411"/>
                </a:cubicBezTo>
                <a:cubicBezTo>
                  <a:pt x="164" y="411"/>
                  <a:pt x="165" y="412"/>
                  <a:pt x="165" y="412"/>
                </a:cubicBezTo>
                <a:cubicBezTo>
                  <a:pt x="166" y="413"/>
                  <a:pt x="166" y="415"/>
                  <a:pt x="166" y="417"/>
                </a:cubicBezTo>
                <a:cubicBezTo>
                  <a:pt x="166" y="421"/>
                  <a:pt x="165" y="424"/>
                  <a:pt x="165" y="427"/>
                </a:cubicBezTo>
                <a:cubicBezTo>
                  <a:pt x="163" y="433"/>
                  <a:pt x="162" y="436"/>
                  <a:pt x="161" y="437"/>
                </a:cubicBezTo>
                <a:cubicBezTo>
                  <a:pt x="159" y="438"/>
                  <a:pt x="156" y="438"/>
                  <a:pt x="151" y="439"/>
                </a:cubicBezTo>
                <a:cubicBezTo>
                  <a:pt x="150" y="439"/>
                  <a:pt x="146" y="439"/>
                  <a:pt x="140" y="439"/>
                </a:cubicBezTo>
                <a:cubicBezTo>
                  <a:pt x="133" y="439"/>
                  <a:pt x="124" y="439"/>
                  <a:pt x="113" y="438"/>
                </a:cubicBezTo>
                <a:cubicBezTo>
                  <a:pt x="101" y="438"/>
                  <a:pt x="88" y="438"/>
                  <a:pt x="75" y="438"/>
                </a:cubicBezTo>
                <a:cubicBezTo>
                  <a:pt x="41" y="438"/>
                  <a:pt x="20" y="439"/>
                  <a:pt x="11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7972920" y="4695480"/>
            <a:ext cx="111600" cy="111240"/>
          </a:xfrm>
          <a:custGeom>
            <a:avLst/>
            <a:gdLst/>
            <a:ahLst/>
            <a:rect l="0" t="0" r="r" b="b"/>
            <a:pathLst>
              <a:path w="310" h="309">
                <a:moveTo>
                  <a:pt x="8" y="110"/>
                </a:moveTo>
                <a:cubicBezTo>
                  <a:pt x="3" y="110"/>
                  <a:pt x="0" y="109"/>
                  <a:pt x="0" y="107"/>
                </a:cubicBezTo>
                <a:cubicBezTo>
                  <a:pt x="0" y="105"/>
                  <a:pt x="2" y="97"/>
                  <a:pt x="7" y="81"/>
                </a:cubicBezTo>
                <a:cubicBezTo>
                  <a:pt x="12" y="66"/>
                  <a:pt x="17" y="51"/>
                  <a:pt x="22" y="36"/>
                </a:cubicBezTo>
                <a:lnTo>
                  <a:pt x="30" y="13"/>
                </a:lnTo>
                <a:cubicBezTo>
                  <a:pt x="32" y="8"/>
                  <a:pt x="34" y="3"/>
                  <a:pt x="36" y="0"/>
                </a:cubicBezTo>
                <a:lnTo>
                  <a:pt x="248" y="0"/>
                </a:lnTo>
                <a:lnTo>
                  <a:pt x="290" y="0"/>
                </a:lnTo>
                <a:cubicBezTo>
                  <a:pt x="300" y="0"/>
                  <a:pt x="305" y="1"/>
                  <a:pt x="307" y="1"/>
                </a:cubicBezTo>
                <a:cubicBezTo>
                  <a:pt x="309" y="1"/>
                  <a:pt x="310" y="3"/>
                  <a:pt x="310" y="6"/>
                </a:cubicBezTo>
                <a:cubicBezTo>
                  <a:pt x="310" y="8"/>
                  <a:pt x="308" y="25"/>
                  <a:pt x="303" y="58"/>
                </a:cubicBezTo>
                <a:cubicBezTo>
                  <a:pt x="298" y="90"/>
                  <a:pt x="295" y="107"/>
                  <a:pt x="294" y="107"/>
                </a:cubicBezTo>
                <a:cubicBezTo>
                  <a:pt x="294" y="109"/>
                  <a:pt x="291" y="110"/>
                  <a:pt x="286" y="110"/>
                </a:cubicBezTo>
                <a:cubicBezTo>
                  <a:pt x="283" y="110"/>
                  <a:pt x="281" y="110"/>
                  <a:pt x="280" y="110"/>
                </a:cubicBezTo>
                <a:cubicBezTo>
                  <a:pt x="279" y="110"/>
                  <a:pt x="278" y="110"/>
                  <a:pt x="277" y="108"/>
                </a:cubicBezTo>
                <a:lnTo>
                  <a:pt x="276" y="107"/>
                </a:lnTo>
                <a:cubicBezTo>
                  <a:pt x="276" y="105"/>
                  <a:pt x="277" y="98"/>
                  <a:pt x="279" y="86"/>
                </a:cubicBezTo>
                <a:cubicBezTo>
                  <a:pt x="281" y="75"/>
                  <a:pt x="282" y="65"/>
                  <a:pt x="282" y="59"/>
                </a:cubicBezTo>
                <a:cubicBezTo>
                  <a:pt x="282" y="48"/>
                  <a:pt x="280" y="40"/>
                  <a:pt x="276" y="35"/>
                </a:cubicBezTo>
                <a:cubicBezTo>
                  <a:pt x="272" y="29"/>
                  <a:pt x="264" y="25"/>
                  <a:pt x="250" y="23"/>
                </a:cubicBezTo>
                <a:cubicBezTo>
                  <a:pt x="249" y="23"/>
                  <a:pt x="240" y="23"/>
                  <a:pt x="224" y="22"/>
                </a:cubicBezTo>
                <a:cubicBezTo>
                  <a:pt x="210" y="22"/>
                  <a:pt x="201" y="23"/>
                  <a:pt x="197" y="23"/>
                </a:cubicBezTo>
                <a:cubicBezTo>
                  <a:pt x="194" y="23"/>
                  <a:pt x="191" y="24"/>
                  <a:pt x="189" y="26"/>
                </a:cubicBezTo>
                <a:cubicBezTo>
                  <a:pt x="189" y="27"/>
                  <a:pt x="178" y="69"/>
                  <a:pt x="157" y="153"/>
                </a:cubicBezTo>
                <a:cubicBezTo>
                  <a:pt x="136" y="237"/>
                  <a:pt x="125" y="280"/>
                  <a:pt x="125" y="281"/>
                </a:cubicBezTo>
                <a:cubicBezTo>
                  <a:pt x="125" y="285"/>
                  <a:pt x="139" y="287"/>
                  <a:pt x="165" y="288"/>
                </a:cubicBezTo>
                <a:cubicBezTo>
                  <a:pt x="175" y="288"/>
                  <a:pt x="181" y="288"/>
                  <a:pt x="184" y="288"/>
                </a:cubicBezTo>
                <a:cubicBezTo>
                  <a:pt x="187" y="288"/>
                  <a:pt x="188" y="290"/>
                  <a:pt x="188" y="292"/>
                </a:cubicBezTo>
                <a:cubicBezTo>
                  <a:pt x="188" y="294"/>
                  <a:pt x="187" y="296"/>
                  <a:pt x="187" y="299"/>
                </a:cubicBezTo>
                <a:cubicBezTo>
                  <a:pt x="185" y="304"/>
                  <a:pt x="184" y="307"/>
                  <a:pt x="182" y="308"/>
                </a:cubicBezTo>
                <a:lnTo>
                  <a:pt x="182" y="309"/>
                </a:lnTo>
                <a:cubicBezTo>
                  <a:pt x="181" y="309"/>
                  <a:pt x="180" y="309"/>
                  <a:pt x="178" y="309"/>
                </a:cubicBezTo>
                <a:cubicBezTo>
                  <a:pt x="177" y="309"/>
                  <a:pt x="169" y="308"/>
                  <a:pt x="155" y="308"/>
                </a:cubicBezTo>
                <a:cubicBezTo>
                  <a:pt x="141" y="308"/>
                  <a:pt x="120" y="308"/>
                  <a:pt x="94" y="308"/>
                </a:cubicBezTo>
                <a:cubicBezTo>
                  <a:pt x="55" y="308"/>
                  <a:pt x="30" y="308"/>
                  <a:pt x="19" y="309"/>
                </a:cubicBezTo>
                <a:lnTo>
                  <a:pt x="12" y="309"/>
                </a:lnTo>
                <a:cubicBezTo>
                  <a:pt x="11" y="307"/>
                  <a:pt x="10" y="305"/>
                  <a:pt x="10" y="304"/>
                </a:cubicBezTo>
                <a:cubicBezTo>
                  <a:pt x="10" y="304"/>
                  <a:pt x="10" y="301"/>
                  <a:pt x="11" y="296"/>
                </a:cubicBezTo>
                <a:cubicBezTo>
                  <a:pt x="12" y="292"/>
                  <a:pt x="13" y="289"/>
                  <a:pt x="15" y="288"/>
                </a:cubicBezTo>
                <a:lnTo>
                  <a:pt x="28" y="288"/>
                </a:lnTo>
                <a:lnTo>
                  <a:pt x="33" y="288"/>
                </a:lnTo>
                <a:cubicBezTo>
                  <a:pt x="57" y="288"/>
                  <a:pt x="71" y="286"/>
                  <a:pt x="76" y="284"/>
                </a:cubicBezTo>
                <a:cubicBezTo>
                  <a:pt x="76" y="283"/>
                  <a:pt x="77" y="283"/>
                  <a:pt x="77" y="283"/>
                </a:cubicBezTo>
                <a:cubicBezTo>
                  <a:pt x="78" y="282"/>
                  <a:pt x="80" y="279"/>
                  <a:pt x="81" y="274"/>
                </a:cubicBezTo>
                <a:cubicBezTo>
                  <a:pt x="83" y="269"/>
                  <a:pt x="89" y="245"/>
                  <a:pt x="99" y="203"/>
                </a:cubicBezTo>
                <a:cubicBezTo>
                  <a:pt x="105" y="182"/>
                  <a:pt x="109" y="166"/>
                  <a:pt x="112" y="153"/>
                </a:cubicBezTo>
                <a:cubicBezTo>
                  <a:pt x="133" y="69"/>
                  <a:pt x="144" y="27"/>
                  <a:pt x="144" y="25"/>
                </a:cubicBezTo>
                <a:cubicBezTo>
                  <a:pt x="144" y="24"/>
                  <a:pt x="140" y="23"/>
                  <a:pt x="131" y="23"/>
                </a:cubicBezTo>
                <a:lnTo>
                  <a:pt x="117" y="23"/>
                </a:lnTo>
                <a:cubicBezTo>
                  <a:pt x="96" y="23"/>
                  <a:pt x="83" y="24"/>
                  <a:pt x="77" y="26"/>
                </a:cubicBezTo>
                <a:cubicBezTo>
                  <a:pt x="63" y="29"/>
                  <a:pt x="53" y="35"/>
                  <a:pt x="45" y="44"/>
                </a:cubicBezTo>
                <a:cubicBezTo>
                  <a:pt x="38" y="53"/>
                  <a:pt x="29" y="71"/>
                  <a:pt x="21" y="97"/>
                </a:cubicBezTo>
                <a:cubicBezTo>
                  <a:pt x="18" y="103"/>
                  <a:pt x="17" y="107"/>
                  <a:pt x="16" y="109"/>
                </a:cubicBezTo>
                <a:cubicBezTo>
                  <a:pt x="15" y="110"/>
                  <a:pt x="13" y="110"/>
                  <a:pt x="10" y="110"/>
                </a:cubicBezTo>
                <a:lnTo>
                  <a:pt x="8" y="11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8101800" y="4732200"/>
            <a:ext cx="191160" cy="158040"/>
          </a:xfrm>
          <a:custGeom>
            <a:avLst/>
            <a:gdLst/>
            <a:ahLst/>
            <a:rect l="0" t="0" r="r" b="b"/>
            <a:pathLst>
              <a:path w="531" h="439">
                <a:moveTo>
                  <a:pt x="11" y="439"/>
                </a:moveTo>
                <a:lnTo>
                  <a:pt x="9" y="439"/>
                </a:lnTo>
                <a:cubicBezTo>
                  <a:pt x="3" y="439"/>
                  <a:pt x="0" y="437"/>
                  <a:pt x="0" y="432"/>
                </a:cubicBezTo>
                <a:cubicBezTo>
                  <a:pt x="0" y="431"/>
                  <a:pt x="1" y="427"/>
                  <a:pt x="2" y="422"/>
                </a:cubicBezTo>
                <a:cubicBezTo>
                  <a:pt x="4" y="416"/>
                  <a:pt x="5" y="413"/>
                  <a:pt x="7" y="412"/>
                </a:cubicBezTo>
                <a:cubicBezTo>
                  <a:pt x="8" y="411"/>
                  <a:pt x="12" y="410"/>
                  <a:pt x="19" y="410"/>
                </a:cubicBezTo>
                <a:cubicBezTo>
                  <a:pt x="56" y="409"/>
                  <a:pt x="85" y="397"/>
                  <a:pt x="105" y="377"/>
                </a:cubicBezTo>
                <a:cubicBezTo>
                  <a:pt x="110" y="372"/>
                  <a:pt x="135" y="345"/>
                  <a:pt x="180" y="296"/>
                </a:cubicBezTo>
                <a:cubicBezTo>
                  <a:pt x="225" y="246"/>
                  <a:pt x="248" y="221"/>
                  <a:pt x="247" y="220"/>
                </a:cubicBezTo>
                <a:cubicBezTo>
                  <a:pt x="201" y="100"/>
                  <a:pt x="176" y="40"/>
                  <a:pt x="174" y="37"/>
                </a:cubicBezTo>
                <a:cubicBezTo>
                  <a:pt x="170" y="33"/>
                  <a:pt x="157" y="30"/>
                  <a:pt x="134" y="30"/>
                </a:cubicBezTo>
                <a:lnTo>
                  <a:pt x="116" y="30"/>
                </a:lnTo>
                <a:cubicBezTo>
                  <a:pt x="113" y="27"/>
                  <a:pt x="112" y="25"/>
                  <a:pt x="112" y="25"/>
                </a:cubicBezTo>
                <a:cubicBezTo>
                  <a:pt x="112" y="24"/>
                  <a:pt x="112" y="20"/>
                  <a:pt x="113" y="12"/>
                </a:cubicBezTo>
                <a:cubicBezTo>
                  <a:pt x="115" y="7"/>
                  <a:pt x="117" y="3"/>
                  <a:pt x="120" y="0"/>
                </a:cubicBezTo>
                <a:lnTo>
                  <a:pt x="129" y="0"/>
                </a:lnTo>
                <a:cubicBezTo>
                  <a:pt x="143" y="1"/>
                  <a:pt x="169" y="2"/>
                  <a:pt x="206" y="2"/>
                </a:cubicBezTo>
                <a:cubicBezTo>
                  <a:pt x="220" y="2"/>
                  <a:pt x="233" y="2"/>
                  <a:pt x="245" y="2"/>
                </a:cubicBezTo>
                <a:cubicBezTo>
                  <a:pt x="257" y="2"/>
                  <a:pt x="267" y="1"/>
                  <a:pt x="274" y="1"/>
                </a:cubicBezTo>
                <a:cubicBezTo>
                  <a:pt x="281" y="0"/>
                  <a:pt x="286" y="0"/>
                  <a:pt x="287" y="1"/>
                </a:cubicBezTo>
                <a:cubicBezTo>
                  <a:pt x="294" y="1"/>
                  <a:pt x="298" y="3"/>
                  <a:pt x="298" y="8"/>
                </a:cubicBezTo>
                <a:cubicBezTo>
                  <a:pt x="298" y="8"/>
                  <a:pt x="297" y="11"/>
                  <a:pt x="297" y="16"/>
                </a:cubicBezTo>
                <a:cubicBezTo>
                  <a:pt x="295" y="23"/>
                  <a:pt x="293" y="27"/>
                  <a:pt x="292" y="28"/>
                </a:cubicBezTo>
                <a:cubicBezTo>
                  <a:pt x="291" y="29"/>
                  <a:pt x="287" y="30"/>
                  <a:pt x="282" y="30"/>
                </a:cubicBezTo>
                <a:cubicBezTo>
                  <a:pt x="269" y="31"/>
                  <a:pt x="257" y="35"/>
                  <a:pt x="247" y="41"/>
                </a:cubicBezTo>
                <a:lnTo>
                  <a:pt x="297" y="165"/>
                </a:lnTo>
                <a:lnTo>
                  <a:pt x="331" y="127"/>
                </a:lnTo>
                <a:cubicBezTo>
                  <a:pt x="376" y="79"/>
                  <a:pt x="398" y="52"/>
                  <a:pt x="398" y="47"/>
                </a:cubicBezTo>
                <a:cubicBezTo>
                  <a:pt x="398" y="39"/>
                  <a:pt x="393" y="34"/>
                  <a:pt x="383" y="31"/>
                </a:cubicBezTo>
                <a:cubicBezTo>
                  <a:pt x="380" y="31"/>
                  <a:pt x="378" y="31"/>
                  <a:pt x="374" y="30"/>
                </a:cubicBezTo>
                <a:cubicBezTo>
                  <a:pt x="368" y="30"/>
                  <a:pt x="365" y="27"/>
                  <a:pt x="365" y="23"/>
                </a:cubicBezTo>
                <a:cubicBezTo>
                  <a:pt x="365" y="22"/>
                  <a:pt x="365" y="18"/>
                  <a:pt x="366" y="12"/>
                </a:cubicBezTo>
                <a:cubicBezTo>
                  <a:pt x="368" y="7"/>
                  <a:pt x="370" y="3"/>
                  <a:pt x="372" y="0"/>
                </a:cubicBezTo>
                <a:lnTo>
                  <a:pt x="380" y="0"/>
                </a:lnTo>
                <a:cubicBezTo>
                  <a:pt x="380" y="0"/>
                  <a:pt x="386" y="0"/>
                  <a:pt x="396" y="0"/>
                </a:cubicBezTo>
                <a:cubicBezTo>
                  <a:pt x="406" y="0"/>
                  <a:pt x="418" y="1"/>
                  <a:pt x="431" y="2"/>
                </a:cubicBezTo>
                <a:cubicBezTo>
                  <a:pt x="444" y="2"/>
                  <a:pt x="452" y="3"/>
                  <a:pt x="457" y="2"/>
                </a:cubicBezTo>
                <a:cubicBezTo>
                  <a:pt x="495" y="2"/>
                  <a:pt x="518" y="2"/>
                  <a:pt x="521" y="0"/>
                </a:cubicBezTo>
                <a:lnTo>
                  <a:pt x="527" y="0"/>
                </a:lnTo>
                <a:cubicBezTo>
                  <a:pt x="530" y="3"/>
                  <a:pt x="531" y="6"/>
                  <a:pt x="531" y="7"/>
                </a:cubicBezTo>
                <a:cubicBezTo>
                  <a:pt x="530" y="18"/>
                  <a:pt x="528" y="25"/>
                  <a:pt x="523" y="30"/>
                </a:cubicBezTo>
                <a:lnTo>
                  <a:pt x="513" y="30"/>
                </a:lnTo>
                <a:cubicBezTo>
                  <a:pt x="498" y="30"/>
                  <a:pt x="485" y="32"/>
                  <a:pt x="473" y="36"/>
                </a:cubicBezTo>
                <a:cubicBezTo>
                  <a:pt x="461" y="39"/>
                  <a:pt x="453" y="43"/>
                  <a:pt x="447" y="46"/>
                </a:cubicBezTo>
                <a:cubicBezTo>
                  <a:pt x="441" y="50"/>
                  <a:pt x="436" y="54"/>
                  <a:pt x="431" y="58"/>
                </a:cubicBezTo>
                <a:lnTo>
                  <a:pt x="424" y="64"/>
                </a:lnTo>
                <a:cubicBezTo>
                  <a:pt x="424" y="63"/>
                  <a:pt x="404" y="86"/>
                  <a:pt x="363" y="130"/>
                </a:cubicBezTo>
                <a:lnTo>
                  <a:pt x="308" y="192"/>
                </a:lnTo>
                <a:cubicBezTo>
                  <a:pt x="308" y="192"/>
                  <a:pt x="314" y="210"/>
                  <a:pt x="327" y="244"/>
                </a:cubicBezTo>
                <a:cubicBezTo>
                  <a:pt x="341" y="278"/>
                  <a:pt x="355" y="313"/>
                  <a:pt x="369" y="348"/>
                </a:cubicBezTo>
                <a:cubicBezTo>
                  <a:pt x="384" y="384"/>
                  <a:pt x="392" y="402"/>
                  <a:pt x="393" y="403"/>
                </a:cubicBezTo>
                <a:cubicBezTo>
                  <a:pt x="397" y="407"/>
                  <a:pt x="410" y="409"/>
                  <a:pt x="432" y="410"/>
                </a:cubicBezTo>
                <a:cubicBezTo>
                  <a:pt x="447" y="410"/>
                  <a:pt x="454" y="412"/>
                  <a:pt x="454" y="416"/>
                </a:cubicBezTo>
                <a:cubicBezTo>
                  <a:pt x="454" y="416"/>
                  <a:pt x="454" y="419"/>
                  <a:pt x="453" y="425"/>
                </a:cubicBezTo>
                <a:cubicBezTo>
                  <a:pt x="451" y="431"/>
                  <a:pt x="450" y="436"/>
                  <a:pt x="449" y="437"/>
                </a:cubicBezTo>
                <a:cubicBezTo>
                  <a:pt x="447" y="438"/>
                  <a:pt x="444" y="439"/>
                  <a:pt x="440" y="439"/>
                </a:cubicBezTo>
                <a:cubicBezTo>
                  <a:pt x="438" y="439"/>
                  <a:pt x="431" y="439"/>
                  <a:pt x="418" y="439"/>
                </a:cubicBezTo>
                <a:cubicBezTo>
                  <a:pt x="406" y="439"/>
                  <a:pt x="387" y="439"/>
                  <a:pt x="361" y="438"/>
                </a:cubicBezTo>
                <a:cubicBezTo>
                  <a:pt x="335" y="438"/>
                  <a:pt x="315" y="438"/>
                  <a:pt x="302" y="438"/>
                </a:cubicBezTo>
                <a:cubicBezTo>
                  <a:pt x="288" y="438"/>
                  <a:pt x="281" y="438"/>
                  <a:pt x="279" y="439"/>
                </a:cubicBezTo>
                <a:cubicBezTo>
                  <a:pt x="272" y="439"/>
                  <a:pt x="268" y="437"/>
                  <a:pt x="268" y="433"/>
                </a:cubicBezTo>
                <a:cubicBezTo>
                  <a:pt x="268" y="433"/>
                  <a:pt x="269" y="429"/>
                  <a:pt x="270" y="423"/>
                </a:cubicBezTo>
                <a:cubicBezTo>
                  <a:pt x="271" y="419"/>
                  <a:pt x="271" y="416"/>
                  <a:pt x="272" y="414"/>
                </a:cubicBezTo>
                <a:cubicBezTo>
                  <a:pt x="273" y="413"/>
                  <a:pt x="274" y="412"/>
                  <a:pt x="275" y="411"/>
                </a:cubicBezTo>
                <a:cubicBezTo>
                  <a:pt x="277" y="411"/>
                  <a:pt x="279" y="410"/>
                  <a:pt x="281" y="410"/>
                </a:cubicBezTo>
                <a:cubicBezTo>
                  <a:pt x="284" y="409"/>
                  <a:pt x="287" y="409"/>
                  <a:pt x="291" y="409"/>
                </a:cubicBezTo>
                <a:cubicBezTo>
                  <a:pt x="296" y="409"/>
                  <a:pt x="301" y="408"/>
                  <a:pt x="308" y="405"/>
                </a:cubicBezTo>
                <a:cubicBezTo>
                  <a:pt x="315" y="401"/>
                  <a:pt x="319" y="399"/>
                  <a:pt x="319" y="398"/>
                </a:cubicBezTo>
                <a:cubicBezTo>
                  <a:pt x="319" y="398"/>
                  <a:pt x="309" y="373"/>
                  <a:pt x="289" y="323"/>
                </a:cubicBezTo>
                <a:lnTo>
                  <a:pt x="259" y="248"/>
                </a:lnTo>
                <a:cubicBezTo>
                  <a:pt x="178" y="335"/>
                  <a:pt x="137" y="381"/>
                  <a:pt x="135" y="385"/>
                </a:cubicBezTo>
                <a:cubicBezTo>
                  <a:pt x="133" y="389"/>
                  <a:pt x="132" y="391"/>
                  <a:pt x="132" y="393"/>
                </a:cubicBezTo>
                <a:cubicBezTo>
                  <a:pt x="132" y="401"/>
                  <a:pt x="139" y="407"/>
                  <a:pt x="151" y="409"/>
                </a:cubicBezTo>
                <a:cubicBezTo>
                  <a:pt x="151" y="409"/>
                  <a:pt x="153" y="409"/>
                  <a:pt x="155" y="409"/>
                </a:cubicBezTo>
                <a:cubicBezTo>
                  <a:pt x="157" y="409"/>
                  <a:pt x="158" y="409"/>
                  <a:pt x="159" y="410"/>
                </a:cubicBezTo>
                <a:cubicBezTo>
                  <a:pt x="160" y="410"/>
                  <a:pt x="161" y="410"/>
                  <a:pt x="161" y="410"/>
                </a:cubicBezTo>
                <a:cubicBezTo>
                  <a:pt x="162" y="410"/>
                  <a:pt x="162" y="410"/>
                  <a:pt x="163" y="411"/>
                </a:cubicBezTo>
                <a:cubicBezTo>
                  <a:pt x="164" y="411"/>
                  <a:pt x="165" y="412"/>
                  <a:pt x="165" y="412"/>
                </a:cubicBezTo>
                <a:cubicBezTo>
                  <a:pt x="166" y="413"/>
                  <a:pt x="166" y="415"/>
                  <a:pt x="166" y="417"/>
                </a:cubicBezTo>
                <a:cubicBezTo>
                  <a:pt x="166" y="421"/>
                  <a:pt x="165" y="424"/>
                  <a:pt x="164" y="427"/>
                </a:cubicBezTo>
                <a:cubicBezTo>
                  <a:pt x="163" y="433"/>
                  <a:pt x="162" y="436"/>
                  <a:pt x="161" y="437"/>
                </a:cubicBezTo>
                <a:cubicBezTo>
                  <a:pt x="159" y="438"/>
                  <a:pt x="156" y="438"/>
                  <a:pt x="151" y="439"/>
                </a:cubicBezTo>
                <a:cubicBezTo>
                  <a:pt x="150" y="439"/>
                  <a:pt x="146" y="439"/>
                  <a:pt x="139" y="439"/>
                </a:cubicBezTo>
                <a:cubicBezTo>
                  <a:pt x="133" y="439"/>
                  <a:pt x="124" y="439"/>
                  <a:pt x="113" y="438"/>
                </a:cubicBezTo>
                <a:cubicBezTo>
                  <a:pt x="101" y="438"/>
                  <a:pt x="88" y="438"/>
                  <a:pt x="75" y="438"/>
                </a:cubicBezTo>
                <a:cubicBezTo>
                  <a:pt x="41" y="438"/>
                  <a:pt x="20" y="439"/>
                  <a:pt x="11" y="4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4642560" y="4682520"/>
            <a:ext cx="31082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), требует обратимости матрицы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 txBox="1"/>
          <p:nvPr/>
        </p:nvSpPr>
        <p:spPr>
          <a:xfrm>
            <a:off x="747720" y="2312640"/>
            <a:ext cx="7324920" cy="416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NotoSans-Semi"/>
                <a:ea typeface="NotoSans-Semi"/>
              </a:rPr>
              <a:t>Способы решения: Градиентный спуск (Идея)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933120" y="367632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7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7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4" name=""/>
          <p:cNvSpPr txBox="1"/>
          <p:nvPr/>
        </p:nvSpPr>
        <p:spPr>
          <a:xfrm>
            <a:off x="747720" y="3021480"/>
            <a:ext cx="5406480" cy="33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Итеративный метод: Градиентный спуск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933120" y="400968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29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29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6" name=""/>
          <p:cNvSpPr txBox="1"/>
          <p:nvPr/>
        </p:nvSpPr>
        <p:spPr>
          <a:xfrm>
            <a:off x="1128600" y="3577680"/>
            <a:ext cx="499032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Аналогия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Шарик скатывается вниз по склону холма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933120" y="4343040"/>
            <a:ext cx="67320" cy="67320"/>
          </a:xfrm>
          <a:custGeom>
            <a:avLst/>
            <a:gdLst/>
            <a:ahLst/>
            <a:rect l="0" t="0" r="r" b="b"/>
            <a:pathLst>
              <a:path w="187" h="187">
                <a:moveTo>
                  <a:pt x="187" y="94"/>
                </a:moveTo>
                <a:cubicBezTo>
                  <a:pt x="187" y="106"/>
                  <a:pt x="184" y="118"/>
                  <a:pt x="180" y="130"/>
                </a:cubicBezTo>
                <a:cubicBezTo>
                  <a:pt x="175" y="141"/>
                  <a:pt x="168" y="151"/>
                  <a:pt x="160" y="160"/>
                </a:cubicBezTo>
                <a:cubicBezTo>
                  <a:pt x="151" y="168"/>
                  <a:pt x="141" y="175"/>
                  <a:pt x="129" y="180"/>
                </a:cubicBezTo>
                <a:cubicBezTo>
                  <a:pt x="118" y="184"/>
                  <a:pt x="106" y="187"/>
                  <a:pt x="94" y="187"/>
                </a:cubicBezTo>
                <a:cubicBezTo>
                  <a:pt x="81" y="187"/>
                  <a:pt x="69" y="184"/>
                  <a:pt x="58" y="180"/>
                </a:cubicBezTo>
                <a:cubicBezTo>
                  <a:pt x="46" y="175"/>
                  <a:pt x="36" y="168"/>
                  <a:pt x="28" y="160"/>
                </a:cubicBezTo>
                <a:cubicBezTo>
                  <a:pt x="19" y="151"/>
                  <a:pt x="12" y="141"/>
                  <a:pt x="7" y="130"/>
                </a:cubicBezTo>
                <a:cubicBezTo>
                  <a:pt x="3" y="118"/>
                  <a:pt x="0" y="106"/>
                  <a:pt x="0" y="94"/>
                </a:cubicBezTo>
                <a:cubicBezTo>
                  <a:pt x="0" y="82"/>
                  <a:pt x="3" y="70"/>
                  <a:pt x="7" y="59"/>
                </a:cubicBezTo>
                <a:cubicBezTo>
                  <a:pt x="12" y="46"/>
                  <a:pt x="19" y="36"/>
                  <a:pt x="28" y="28"/>
                </a:cubicBezTo>
                <a:cubicBezTo>
                  <a:pt x="36" y="19"/>
                  <a:pt x="46" y="12"/>
                  <a:pt x="58" y="8"/>
                </a:cubicBezTo>
                <a:cubicBezTo>
                  <a:pt x="69" y="3"/>
                  <a:pt x="81" y="0"/>
                  <a:pt x="94" y="0"/>
                </a:cubicBezTo>
                <a:cubicBezTo>
                  <a:pt x="106" y="0"/>
                  <a:pt x="118" y="3"/>
                  <a:pt x="129" y="8"/>
                </a:cubicBezTo>
                <a:cubicBezTo>
                  <a:pt x="141" y="12"/>
                  <a:pt x="151" y="19"/>
                  <a:pt x="160" y="28"/>
                </a:cubicBezTo>
                <a:cubicBezTo>
                  <a:pt x="168" y="36"/>
                  <a:pt x="175" y="46"/>
                  <a:pt x="180" y="59"/>
                </a:cubicBezTo>
                <a:cubicBezTo>
                  <a:pt x="184" y="70"/>
                  <a:pt x="187" y="82"/>
                  <a:pt x="187" y="9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8" name=""/>
          <p:cNvSpPr txBox="1"/>
          <p:nvPr/>
        </p:nvSpPr>
        <p:spPr>
          <a:xfrm>
            <a:off x="1128600" y="3911040"/>
            <a:ext cx="741960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Градиент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Вектор, указывающий направление наискорейшего роста функции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1641600" y="429192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8" y="0"/>
                </a:moveTo>
                <a:cubicBezTo>
                  <a:pt x="254" y="0"/>
                  <a:pt x="264" y="0"/>
                  <a:pt x="280" y="1"/>
                </a:cubicBezTo>
                <a:cubicBezTo>
                  <a:pt x="295" y="1"/>
                  <a:pt x="309" y="2"/>
                  <a:pt x="323" y="2"/>
                </a:cubicBezTo>
                <a:cubicBezTo>
                  <a:pt x="344" y="2"/>
                  <a:pt x="363" y="2"/>
                  <a:pt x="377" y="2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3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10" y="23"/>
                  <a:pt x="408" y="28"/>
                  <a:pt x="406" y="28"/>
                </a:cubicBezTo>
                <a:cubicBezTo>
                  <a:pt x="404" y="29"/>
                  <a:pt x="400" y="30"/>
                  <a:pt x="392" y="30"/>
                </a:cubicBezTo>
                <a:cubicBezTo>
                  <a:pt x="381" y="30"/>
                  <a:pt x="373" y="31"/>
                  <a:pt x="366" y="33"/>
                </a:cubicBezTo>
                <a:cubicBezTo>
                  <a:pt x="360" y="35"/>
                  <a:pt x="355" y="36"/>
                  <a:pt x="353" y="38"/>
                </a:cubicBezTo>
                <a:cubicBezTo>
                  <a:pt x="350" y="40"/>
                  <a:pt x="350" y="42"/>
                  <a:pt x="351" y="44"/>
                </a:cubicBezTo>
                <a:cubicBezTo>
                  <a:pt x="351" y="49"/>
                  <a:pt x="354" y="101"/>
                  <a:pt x="361" y="197"/>
                </a:cubicBezTo>
                <a:cubicBezTo>
                  <a:pt x="368" y="294"/>
                  <a:pt x="371" y="345"/>
                  <a:pt x="371" y="351"/>
                </a:cubicBezTo>
                <a:lnTo>
                  <a:pt x="373" y="349"/>
                </a:lnTo>
                <a:cubicBezTo>
                  <a:pt x="373" y="348"/>
                  <a:pt x="375" y="345"/>
                  <a:pt x="376" y="342"/>
                </a:cubicBezTo>
                <a:cubicBezTo>
                  <a:pt x="378" y="339"/>
                  <a:pt x="381" y="335"/>
                  <a:pt x="384" y="330"/>
                </a:cubicBezTo>
                <a:cubicBezTo>
                  <a:pt x="388" y="325"/>
                  <a:pt x="391" y="319"/>
                  <a:pt x="395" y="311"/>
                </a:cubicBezTo>
                <a:cubicBezTo>
                  <a:pt x="399" y="303"/>
                  <a:pt x="404" y="294"/>
                  <a:pt x="410" y="285"/>
                </a:cubicBezTo>
                <a:cubicBezTo>
                  <a:pt x="417" y="275"/>
                  <a:pt x="423" y="263"/>
                  <a:pt x="430" y="250"/>
                </a:cubicBezTo>
                <a:cubicBezTo>
                  <a:pt x="436" y="237"/>
                  <a:pt x="444" y="222"/>
                  <a:pt x="455" y="207"/>
                </a:cubicBezTo>
                <a:cubicBezTo>
                  <a:pt x="499" y="128"/>
                  <a:pt x="524" y="84"/>
                  <a:pt x="530" y="72"/>
                </a:cubicBezTo>
                <a:cubicBezTo>
                  <a:pt x="536" y="61"/>
                  <a:pt x="540" y="53"/>
                  <a:pt x="540" y="51"/>
                </a:cubicBezTo>
                <a:cubicBezTo>
                  <a:pt x="540" y="44"/>
                  <a:pt x="536" y="39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3"/>
                </a:cubicBezTo>
                <a:cubicBezTo>
                  <a:pt x="492" y="22"/>
                  <a:pt x="492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3" y="1"/>
                  <a:pt x="564" y="1"/>
                  <a:pt x="577" y="2"/>
                </a:cubicBezTo>
                <a:cubicBezTo>
                  <a:pt x="605" y="2"/>
                  <a:pt x="623" y="1"/>
                  <a:pt x="631" y="0"/>
                </a:cubicBezTo>
                <a:cubicBezTo>
                  <a:pt x="637" y="0"/>
                  <a:pt x="640" y="3"/>
                  <a:pt x="640" y="7"/>
                </a:cubicBezTo>
                <a:cubicBezTo>
                  <a:pt x="640" y="10"/>
                  <a:pt x="639" y="14"/>
                  <a:pt x="638" y="18"/>
                </a:cubicBezTo>
                <a:cubicBezTo>
                  <a:pt x="637" y="23"/>
                  <a:pt x="635" y="26"/>
                  <a:pt x="634" y="28"/>
                </a:cubicBezTo>
                <a:cubicBezTo>
                  <a:pt x="632" y="30"/>
                  <a:pt x="630" y="30"/>
                  <a:pt x="627" y="30"/>
                </a:cubicBezTo>
                <a:cubicBezTo>
                  <a:pt x="618" y="30"/>
                  <a:pt x="609" y="31"/>
                  <a:pt x="602" y="34"/>
                </a:cubicBezTo>
                <a:cubicBezTo>
                  <a:pt x="594" y="36"/>
                  <a:pt x="587" y="39"/>
                  <a:pt x="582" y="43"/>
                </a:cubicBezTo>
                <a:cubicBezTo>
                  <a:pt x="577" y="46"/>
                  <a:pt x="573" y="50"/>
                  <a:pt x="570" y="53"/>
                </a:cubicBezTo>
                <a:cubicBezTo>
                  <a:pt x="567" y="58"/>
                  <a:pt x="565" y="62"/>
                  <a:pt x="562" y="65"/>
                </a:cubicBezTo>
                <a:lnTo>
                  <a:pt x="560" y="69"/>
                </a:lnTo>
                <a:lnTo>
                  <a:pt x="451" y="258"/>
                </a:lnTo>
                <a:cubicBezTo>
                  <a:pt x="380" y="385"/>
                  <a:pt x="344" y="448"/>
                  <a:pt x="343" y="449"/>
                </a:cubicBezTo>
                <a:cubicBezTo>
                  <a:pt x="341" y="452"/>
                  <a:pt x="335" y="453"/>
                  <a:pt x="328" y="453"/>
                </a:cubicBezTo>
                <a:cubicBezTo>
                  <a:pt x="321" y="453"/>
                  <a:pt x="317" y="452"/>
                  <a:pt x="316" y="450"/>
                </a:cubicBezTo>
                <a:cubicBezTo>
                  <a:pt x="314" y="449"/>
                  <a:pt x="310" y="396"/>
                  <a:pt x="303" y="292"/>
                </a:cubicBezTo>
                <a:cubicBezTo>
                  <a:pt x="297" y="188"/>
                  <a:pt x="293" y="135"/>
                  <a:pt x="292" y="131"/>
                </a:cubicBezTo>
                <a:lnTo>
                  <a:pt x="285" y="143"/>
                </a:lnTo>
                <a:cubicBezTo>
                  <a:pt x="275" y="159"/>
                  <a:pt x="248" y="206"/>
                  <a:pt x="202" y="286"/>
                </a:cubicBezTo>
                <a:cubicBezTo>
                  <a:pt x="140" y="394"/>
                  <a:pt x="109" y="448"/>
                  <a:pt x="108" y="449"/>
                </a:cubicBezTo>
                <a:cubicBezTo>
                  <a:pt x="107" y="450"/>
                  <a:pt x="106" y="451"/>
                  <a:pt x="105" y="451"/>
                </a:cubicBezTo>
                <a:cubicBezTo>
                  <a:pt x="103" y="453"/>
                  <a:pt x="99" y="453"/>
                  <a:pt x="93" y="453"/>
                </a:cubicBezTo>
                <a:cubicBezTo>
                  <a:pt x="85" y="453"/>
                  <a:pt x="81" y="452"/>
                  <a:pt x="80" y="449"/>
                </a:cubicBezTo>
                <a:cubicBezTo>
                  <a:pt x="80" y="448"/>
                  <a:pt x="75" y="379"/>
                  <a:pt x="66" y="244"/>
                </a:cubicBezTo>
                <a:cubicBezTo>
                  <a:pt x="56" y="109"/>
                  <a:pt x="51" y="40"/>
                  <a:pt x="51" y="39"/>
                </a:cubicBezTo>
                <a:cubicBezTo>
                  <a:pt x="50" y="36"/>
                  <a:pt x="48" y="33"/>
                  <a:pt x="45" y="32"/>
                </a:cubicBezTo>
                <a:cubicBezTo>
                  <a:pt x="41" y="31"/>
                  <a:pt x="33" y="31"/>
                  <a:pt x="20" y="30"/>
                </a:cubicBezTo>
                <a:lnTo>
                  <a:pt x="4" y="30"/>
                </a:lnTo>
                <a:cubicBezTo>
                  <a:pt x="1" y="27"/>
                  <a:pt x="0" y="24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2"/>
                  <a:pt x="55" y="2"/>
                  <a:pt x="80" y="2"/>
                </a:cubicBezTo>
                <a:cubicBezTo>
                  <a:pt x="133" y="2"/>
                  <a:pt x="163" y="2"/>
                  <a:pt x="168" y="0"/>
                </a:cubicBezTo>
                <a:lnTo>
                  <a:pt x="174" y="0"/>
                </a:lnTo>
                <a:cubicBezTo>
                  <a:pt x="177" y="3"/>
                  <a:pt x="178" y="5"/>
                  <a:pt x="178" y="6"/>
                </a:cubicBezTo>
                <a:cubicBezTo>
                  <a:pt x="178" y="7"/>
                  <a:pt x="178" y="11"/>
                  <a:pt x="177" y="18"/>
                </a:cubicBezTo>
                <a:cubicBezTo>
                  <a:pt x="175" y="24"/>
                  <a:pt x="173" y="28"/>
                  <a:pt x="171" y="30"/>
                </a:cubicBezTo>
                <a:lnTo>
                  <a:pt x="157" y="30"/>
                </a:lnTo>
                <a:cubicBezTo>
                  <a:pt x="131" y="31"/>
                  <a:pt x="117" y="35"/>
                  <a:pt x="116" y="41"/>
                </a:cubicBezTo>
                <a:cubicBezTo>
                  <a:pt x="129" y="238"/>
                  <a:pt x="136" y="342"/>
                  <a:pt x="138" y="352"/>
                </a:cubicBezTo>
                <a:lnTo>
                  <a:pt x="289" y="87"/>
                </a:lnTo>
                <a:lnTo>
                  <a:pt x="288" y="63"/>
                </a:lnTo>
                <a:cubicBezTo>
                  <a:pt x="287" y="44"/>
                  <a:pt x="285" y="34"/>
                  <a:pt x="282" y="33"/>
                </a:cubicBezTo>
                <a:cubicBezTo>
                  <a:pt x="279" y="31"/>
                  <a:pt x="270" y="30"/>
                  <a:pt x="255" y="30"/>
                </a:cubicBezTo>
                <a:cubicBezTo>
                  <a:pt x="247" y="30"/>
                  <a:pt x="241" y="29"/>
                  <a:pt x="239" y="28"/>
                </a:cubicBezTo>
                <a:cubicBezTo>
                  <a:pt x="236" y="28"/>
                  <a:pt x="235" y="26"/>
                  <a:pt x="235" y="23"/>
                </a:cubicBezTo>
                <a:cubicBezTo>
                  <a:pt x="235" y="22"/>
                  <a:pt x="235" y="19"/>
                  <a:pt x="236" y="15"/>
                </a:cubicBezTo>
                <a:cubicBezTo>
                  <a:pt x="236" y="13"/>
                  <a:pt x="237" y="11"/>
                  <a:pt x="237" y="9"/>
                </a:cubicBezTo>
                <a:cubicBezTo>
                  <a:pt x="238" y="7"/>
                  <a:pt x="238" y="6"/>
                  <a:pt x="238" y="5"/>
                </a:cubicBezTo>
                <a:cubicBezTo>
                  <a:pt x="238" y="4"/>
                  <a:pt x="239" y="3"/>
                  <a:pt x="240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3" y="1"/>
                  <a:pt x="245" y="1"/>
                  <a:pt x="248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1858680" y="4412160"/>
            <a:ext cx="91440" cy="74160"/>
          </a:xfrm>
          <a:custGeom>
            <a:avLst/>
            <a:gdLst/>
            <a:ahLst/>
            <a:rect l="0" t="0" r="r" b="b"/>
            <a:pathLst>
              <a:path w="254" h="206">
                <a:moveTo>
                  <a:pt x="0" y="70"/>
                </a:moveTo>
                <a:cubicBezTo>
                  <a:pt x="0" y="68"/>
                  <a:pt x="1" y="66"/>
                  <a:pt x="1" y="63"/>
                </a:cubicBezTo>
                <a:cubicBezTo>
                  <a:pt x="2" y="60"/>
                  <a:pt x="4" y="54"/>
                  <a:pt x="7" y="46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9"/>
                  <a:pt x="25" y="13"/>
                  <a:pt x="32" y="8"/>
                </a:cubicBezTo>
                <a:cubicBezTo>
                  <a:pt x="39" y="2"/>
                  <a:pt x="46" y="0"/>
                  <a:pt x="53" y="0"/>
                </a:cubicBezTo>
                <a:cubicBezTo>
                  <a:pt x="64" y="0"/>
                  <a:pt x="73" y="3"/>
                  <a:pt x="80" y="8"/>
                </a:cubicBezTo>
                <a:cubicBezTo>
                  <a:pt x="87" y="14"/>
                  <a:pt x="92" y="19"/>
                  <a:pt x="93" y="24"/>
                </a:cubicBezTo>
                <a:cubicBezTo>
                  <a:pt x="95" y="28"/>
                  <a:pt x="96" y="32"/>
                  <a:pt x="96" y="33"/>
                </a:cubicBezTo>
                <a:cubicBezTo>
                  <a:pt x="96" y="34"/>
                  <a:pt x="96" y="34"/>
                  <a:pt x="97" y="34"/>
                </a:cubicBezTo>
                <a:lnTo>
                  <a:pt x="102" y="29"/>
                </a:lnTo>
                <a:cubicBezTo>
                  <a:pt x="120" y="10"/>
                  <a:pt x="141" y="0"/>
                  <a:pt x="165" y="0"/>
                </a:cubicBezTo>
                <a:cubicBezTo>
                  <a:pt x="181" y="0"/>
                  <a:pt x="194" y="4"/>
                  <a:pt x="204" y="12"/>
                </a:cubicBezTo>
                <a:cubicBezTo>
                  <a:pt x="214" y="20"/>
                  <a:pt x="219" y="32"/>
                  <a:pt x="219" y="48"/>
                </a:cubicBezTo>
                <a:cubicBezTo>
                  <a:pt x="220" y="64"/>
                  <a:pt x="214" y="87"/>
                  <a:pt x="202" y="119"/>
                </a:cubicBezTo>
                <a:cubicBezTo>
                  <a:pt x="190" y="152"/>
                  <a:pt x="185" y="171"/>
                  <a:pt x="185" y="178"/>
                </a:cubicBezTo>
                <a:cubicBezTo>
                  <a:pt x="185" y="186"/>
                  <a:pt x="188" y="190"/>
                  <a:pt x="193" y="190"/>
                </a:cubicBezTo>
                <a:cubicBezTo>
                  <a:pt x="195" y="190"/>
                  <a:pt x="196" y="189"/>
                  <a:pt x="197" y="189"/>
                </a:cubicBezTo>
                <a:cubicBezTo>
                  <a:pt x="206" y="188"/>
                  <a:pt x="213" y="182"/>
                  <a:pt x="220" y="172"/>
                </a:cubicBezTo>
                <a:cubicBezTo>
                  <a:pt x="227" y="162"/>
                  <a:pt x="233" y="150"/>
                  <a:pt x="236" y="135"/>
                </a:cubicBezTo>
                <a:cubicBezTo>
                  <a:pt x="237" y="132"/>
                  <a:pt x="240" y="131"/>
                  <a:pt x="245" y="131"/>
                </a:cubicBezTo>
                <a:cubicBezTo>
                  <a:pt x="251" y="131"/>
                  <a:pt x="254" y="132"/>
                  <a:pt x="254" y="135"/>
                </a:cubicBezTo>
                <a:cubicBezTo>
                  <a:pt x="254" y="135"/>
                  <a:pt x="254" y="137"/>
                  <a:pt x="253" y="141"/>
                </a:cubicBezTo>
                <a:cubicBezTo>
                  <a:pt x="250" y="151"/>
                  <a:pt x="247" y="160"/>
                  <a:pt x="243" y="168"/>
                </a:cubicBezTo>
                <a:cubicBezTo>
                  <a:pt x="238" y="177"/>
                  <a:pt x="231" y="185"/>
                  <a:pt x="222" y="194"/>
                </a:cubicBezTo>
                <a:cubicBezTo>
                  <a:pt x="212" y="202"/>
                  <a:pt x="202" y="206"/>
                  <a:pt x="190" y="206"/>
                </a:cubicBezTo>
                <a:cubicBezTo>
                  <a:pt x="176" y="206"/>
                  <a:pt x="166" y="202"/>
                  <a:pt x="160" y="194"/>
                </a:cubicBezTo>
                <a:cubicBezTo>
                  <a:pt x="153" y="186"/>
                  <a:pt x="150" y="177"/>
                  <a:pt x="150" y="168"/>
                </a:cubicBezTo>
                <a:cubicBezTo>
                  <a:pt x="150" y="163"/>
                  <a:pt x="156" y="143"/>
                  <a:pt x="166" y="113"/>
                </a:cubicBezTo>
                <a:cubicBezTo>
                  <a:pt x="177" y="82"/>
                  <a:pt x="183" y="59"/>
                  <a:pt x="183" y="44"/>
                </a:cubicBezTo>
                <a:cubicBezTo>
                  <a:pt x="183" y="26"/>
                  <a:pt x="177" y="17"/>
                  <a:pt x="163" y="17"/>
                </a:cubicBezTo>
                <a:lnTo>
                  <a:pt x="161" y="17"/>
                </a:lnTo>
                <a:cubicBezTo>
                  <a:pt x="135" y="17"/>
                  <a:pt x="113" y="32"/>
                  <a:pt x="95" y="63"/>
                </a:cubicBezTo>
                <a:lnTo>
                  <a:pt x="92" y="68"/>
                </a:lnTo>
                <a:lnTo>
                  <a:pt x="77" y="129"/>
                </a:lnTo>
                <a:cubicBezTo>
                  <a:pt x="67" y="170"/>
                  <a:pt x="61" y="191"/>
                  <a:pt x="60" y="194"/>
                </a:cubicBezTo>
                <a:cubicBezTo>
                  <a:pt x="56" y="202"/>
                  <a:pt x="49" y="206"/>
                  <a:pt x="40" y="206"/>
                </a:cubicBezTo>
                <a:cubicBezTo>
                  <a:pt x="37" y="206"/>
                  <a:pt x="33" y="205"/>
                  <a:pt x="31" y="204"/>
                </a:cubicBezTo>
                <a:cubicBezTo>
                  <a:pt x="28" y="202"/>
                  <a:pt x="27" y="200"/>
                  <a:pt x="26" y="198"/>
                </a:cubicBezTo>
                <a:cubicBezTo>
                  <a:pt x="25" y="196"/>
                  <a:pt x="25" y="195"/>
                  <a:pt x="25" y="194"/>
                </a:cubicBezTo>
                <a:cubicBezTo>
                  <a:pt x="25" y="190"/>
                  <a:pt x="31" y="165"/>
                  <a:pt x="42" y="119"/>
                </a:cubicBezTo>
                <a:cubicBezTo>
                  <a:pt x="54" y="73"/>
                  <a:pt x="60" y="49"/>
                  <a:pt x="60" y="45"/>
                </a:cubicBezTo>
                <a:cubicBezTo>
                  <a:pt x="61" y="43"/>
                  <a:pt x="61" y="40"/>
                  <a:pt x="61" y="34"/>
                </a:cubicBezTo>
                <a:cubicBezTo>
                  <a:pt x="61" y="23"/>
                  <a:pt x="57" y="17"/>
                  <a:pt x="50" y="17"/>
                </a:cubicBezTo>
                <a:cubicBezTo>
                  <a:pt x="38" y="17"/>
                  <a:pt x="29" y="32"/>
                  <a:pt x="20" y="62"/>
                </a:cubicBezTo>
                <a:cubicBezTo>
                  <a:pt x="19" y="68"/>
                  <a:pt x="18" y="71"/>
                  <a:pt x="18" y="72"/>
                </a:cubicBezTo>
                <a:cubicBezTo>
                  <a:pt x="17" y="73"/>
                  <a:pt x="14" y="74"/>
                  <a:pt x="9" y="74"/>
                </a:cubicBezTo>
                <a:lnTo>
                  <a:pt x="3" y="74"/>
                </a:lnTo>
                <a:cubicBezTo>
                  <a:pt x="1" y="73"/>
                  <a:pt x="0" y="71"/>
                  <a:pt x="0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1959480" y="4412160"/>
            <a:ext cx="64080" cy="74160"/>
          </a:xfrm>
          <a:custGeom>
            <a:avLst/>
            <a:gdLst/>
            <a:ahLst/>
            <a:rect l="0" t="0" r="r" b="b"/>
            <a:pathLst>
              <a:path w="178" h="206">
                <a:moveTo>
                  <a:pt x="0" y="124"/>
                </a:moveTo>
                <a:cubicBezTo>
                  <a:pt x="0" y="107"/>
                  <a:pt x="3" y="91"/>
                  <a:pt x="9" y="77"/>
                </a:cubicBezTo>
                <a:cubicBezTo>
                  <a:pt x="15" y="63"/>
                  <a:pt x="22" y="51"/>
                  <a:pt x="31" y="42"/>
                </a:cubicBezTo>
                <a:cubicBezTo>
                  <a:pt x="40" y="32"/>
                  <a:pt x="50" y="24"/>
                  <a:pt x="61" y="18"/>
                </a:cubicBezTo>
                <a:cubicBezTo>
                  <a:pt x="73" y="12"/>
                  <a:pt x="83" y="7"/>
                  <a:pt x="93" y="4"/>
                </a:cubicBezTo>
                <a:cubicBezTo>
                  <a:pt x="104" y="1"/>
                  <a:pt x="114" y="0"/>
                  <a:pt x="123" y="0"/>
                </a:cubicBezTo>
                <a:lnTo>
                  <a:pt x="124" y="0"/>
                </a:lnTo>
                <a:cubicBezTo>
                  <a:pt x="138" y="0"/>
                  <a:pt x="149" y="3"/>
                  <a:pt x="159" y="10"/>
                </a:cubicBezTo>
                <a:cubicBezTo>
                  <a:pt x="169" y="17"/>
                  <a:pt x="174" y="26"/>
                  <a:pt x="174" y="39"/>
                </a:cubicBezTo>
                <a:cubicBezTo>
                  <a:pt x="174" y="67"/>
                  <a:pt x="158" y="84"/>
                  <a:pt x="124" y="93"/>
                </a:cubicBezTo>
                <a:cubicBezTo>
                  <a:pt x="109" y="97"/>
                  <a:pt x="88" y="99"/>
                  <a:pt x="62" y="99"/>
                </a:cubicBezTo>
                <a:cubicBezTo>
                  <a:pt x="51" y="99"/>
                  <a:pt x="45" y="100"/>
                  <a:pt x="45" y="100"/>
                </a:cubicBezTo>
                <a:cubicBezTo>
                  <a:pt x="45" y="101"/>
                  <a:pt x="44" y="106"/>
                  <a:pt x="42" y="116"/>
                </a:cubicBezTo>
                <a:cubicBezTo>
                  <a:pt x="40" y="126"/>
                  <a:pt x="39" y="135"/>
                  <a:pt x="39" y="142"/>
                </a:cubicBezTo>
                <a:cubicBezTo>
                  <a:pt x="39" y="158"/>
                  <a:pt x="42" y="169"/>
                  <a:pt x="49" y="177"/>
                </a:cubicBezTo>
                <a:cubicBezTo>
                  <a:pt x="55" y="185"/>
                  <a:pt x="65" y="189"/>
                  <a:pt x="77" y="190"/>
                </a:cubicBezTo>
                <a:cubicBezTo>
                  <a:pt x="90" y="190"/>
                  <a:pt x="105" y="187"/>
                  <a:pt x="120" y="181"/>
                </a:cubicBezTo>
                <a:cubicBezTo>
                  <a:pt x="136" y="175"/>
                  <a:pt x="150" y="165"/>
                  <a:pt x="162" y="151"/>
                </a:cubicBezTo>
                <a:cubicBezTo>
                  <a:pt x="165" y="148"/>
                  <a:pt x="167" y="146"/>
                  <a:pt x="168" y="146"/>
                </a:cubicBezTo>
                <a:cubicBezTo>
                  <a:pt x="169" y="146"/>
                  <a:pt x="171" y="148"/>
                  <a:pt x="173" y="151"/>
                </a:cubicBezTo>
                <a:cubicBezTo>
                  <a:pt x="176" y="153"/>
                  <a:pt x="178" y="155"/>
                  <a:pt x="178" y="157"/>
                </a:cubicBezTo>
                <a:cubicBezTo>
                  <a:pt x="178" y="158"/>
                  <a:pt x="177" y="161"/>
                  <a:pt x="174" y="164"/>
                </a:cubicBezTo>
                <a:cubicBezTo>
                  <a:pt x="171" y="168"/>
                  <a:pt x="166" y="172"/>
                  <a:pt x="160" y="176"/>
                </a:cubicBezTo>
                <a:cubicBezTo>
                  <a:pt x="154" y="181"/>
                  <a:pt x="147" y="186"/>
                  <a:pt x="139" y="190"/>
                </a:cubicBezTo>
                <a:cubicBezTo>
                  <a:pt x="132" y="195"/>
                  <a:pt x="122" y="199"/>
                  <a:pt x="111" y="202"/>
                </a:cubicBezTo>
                <a:cubicBezTo>
                  <a:pt x="99" y="205"/>
                  <a:pt x="87" y="206"/>
                  <a:pt x="75" y="206"/>
                </a:cubicBezTo>
                <a:cubicBezTo>
                  <a:pt x="52" y="206"/>
                  <a:pt x="33" y="198"/>
                  <a:pt x="20" y="182"/>
                </a:cubicBezTo>
                <a:cubicBezTo>
                  <a:pt x="7" y="166"/>
                  <a:pt x="0" y="146"/>
                  <a:pt x="0" y="124"/>
                </a:cubicBezTo>
                <a:moveTo>
                  <a:pt x="153" y="40"/>
                </a:moveTo>
                <a:cubicBezTo>
                  <a:pt x="151" y="25"/>
                  <a:pt x="140" y="17"/>
                  <a:pt x="122" y="17"/>
                </a:cubicBezTo>
                <a:cubicBezTo>
                  <a:pt x="112" y="17"/>
                  <a:pt x="103" y="19"/>
                  <a:pt x="93" y="23"/>
                </a:cubicBezTo>
                <a:cubicBezTo>
                  <a:pt x="85" y="27"/>
                  <a:pt x="78" y="32"/>
                  <a:pt x="73" y="39"/>
                </a:cubicBezTo>
                <a:cubicBezTo>
                  <a:pt x="68" y="45"/>
                  <a:pt x="63" y="51"/>
                  <a:pt x="60" y="57"/>
                </a:cubicBezTo>
                <a:cubicBezTo>
                  <a:pt x="56" y="63"/>
                  <a:pt x="53" y="69"/>
                  <a:pt x="52" y="73"/>
                </a:cubicBezTo>
                <a:cubicBezTo>
                  <a:pt x="51" y="78"/>
                  <a:pt x="50" y="81"/>
                  <a:pt x="50" y="82"/>
                </a:cubicBezTo>
                <a:cubicBezTo>
                  <a:pt x="50" y="82"/>
                  <a:pt x="53" y="83"/>
                  <a:pt x="59" y="83"/>
                </a:cubicBezTo>
                <a:cubicBezTo>
                  <a:pt x="93" y="83"/>
                  <a:pt x="118" y="79"/>
                  <a:pt x="132" y="72"/>
                </a:cubicBezTo>
                <a:cubicBezTo>
                  <a:pt x="145" y="64"/>
                  <a:pt x="152" y="54"/>
                  <a:pt x="153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2032560" y="4412160"/>
            <a:ext cx="109800" cy="74160"/>
          </a:xfrm>
          <a:custGeom>
            <a:avLst/>
            <a:gdLst/>
            <a:ahLst/>
            <a:rect l="0" t="0" r="r" b="b"/>
            <a:pathLst>
              <a:path w="305" h="206">
                <a:moveTo>
                  <a:pt x="254" y="26"/>
                </a:moveTo>
                <a:cubicBezTo>
                  <a:pt x="254" y="19"/>
                  <a:pt x="257" y="14"/>
                  <a:pt x="262" y="8"/>
                </a:cubicBezTo>
                <a:cubicBezTo>
                  <a:pt x="269" y="3"/>
                  <a:pt x="275" y="0"/>
                  <a:pt x="282" y="0"/>
                </a:cubicBezTo>
                <a:cubicBezTo>
                  <a:pt x="288" y="0"/>
                  <a:pt x="293" y="2"/>
                  <a:pt x="297" y="8"/>
                </a:cubicBezTo>
                <a:cubicBezTo>
                  <a:pt x="302" y="13"/>
                  <a:pt x="304" y="22"/>
                  <a:pt x="305" y="34"/>
                </a:cubicBezTo>
                <a:cubicBezTo>
                  <a:pt x="305" y="42"/>
                  <a:pt x="302" y="60"/>
                  <a:pt x="296" y="86"/>
                </a:cubicBezTo>
                <a:cubicBezTo>
                  <a:pt x="291" y="103"/>
                  <a:pt x="287" y="117"/>
                  <a:pt x="284" y="127"/>
                </a:cubicBezTo>
                <a:cubicBezTo>
                  <a:pt x="280" y="138"/>
                  <a:pt x="275" y="152"/>
                  <a:pt x="268" y="165"/>
                </a:cubicBezTo>
                <a:cubicBezTo>
                  <a:pt x="260" y="179"/>
                  <a:pt x="252" y="189"/>
                  <a:pt x="242" y="196"/>
                </a:cubicBezTo>
                <a:cubicBezTo>
                  <a:pt x="232" y="203"/>
                  <a:pt x="221" y="206"/>
                  <a:pt x="209" y="206"/>
                </a:cubicBezTo>
                <a:cubicBezTo>
                  <a:pt x="196" y="206"/>
                  <a:pt x="184" y="204"/>
                  <a:pt x="174" y="199"/>
                </a:cubicBezTo>
                <a:cubicBezTo>
                  <a:pt x="164" y="194"/>
                  <a:pt x="156" y="188"/>
                  <a:pt x="152" y="180"/>
                </a:cubicBezTo>
                <a:cubicBezTo>
                  <a:pt x="151" y="180"/>
                  <a:pt x="151" y="181"/>
                  <a:pt x="150" y="181"/>
                </a:cubicBezTo>
                <a:cubicBezTo>
                  <a:pt x="138" y="198"/>
                  <a:pt x="123" y="206"/>
                  <a:pt x="105" y="206"/>
                </a:cubicBezTo>
                <a:cubicBezTo>
                  <a:pt x="97" y="206"/>
                  <a:pt x="90" y="205"/>
                  <a:pt x="82" y="204"/>
                </a:cubicBezTo>
                <a:cubicBezTo>
                  <a:pt x="75" y="202"/>
                  <a:pt x="68" y="199"/>
                  <a:pt x="61" y="195"/>
                </a:cubicBezTo>
                <a:cubicBezTo>
                  <a:pt x="54" y="191"/>
                  <a:pt x="48" y="185"/>
                  <a:pt x="44" y="177"/>
                </a:cubicBezTo>
                <a:cubicBezTo>
                  <a:pt x="40" y="169"/>
                  <a:pt x="38" y="160"/>
                  <a:pt x="38" y="149"/>
                </a:cubicBezTo>
                <a:cubicBezTo>
                  <a:pt x="38" y="131"/>
                  <a:pt x="43" y="109"/>
                  <a:pt x="53" y="82"/>
                </a:cubicBezTo>
                <a:cubicBezTo>
                  <a:pt x="64" y="54"/>
                  <a:pt x="69" y="36"/>
                  <a:pt x="69" y="29"/>
                </a:cubicBezTo>
                <a:cubicBezTo>
                  <a:pt x="69" y="28"/>
                  <a:pt x="69" y="28"/>
                  <a:pt x="69" y="28"/>
                </a:cubicBezTo>
                <a:cubicBezTo>
                  <a:pt x="69" y="25"/>
                  <a:pt x="69" y="23"/>
                  <a:pt x="69" y="22"/>
                </a:cubicBezTo>
                <a:cubicBezTo>
                  <a:pt x="69" y="21"/>
                  <a:pt x="69" y="20"/>
                  <a:pt x="67" y="19"/>
                </a:cubicBezTo>
                <a:cubicBezTo>
                  <a:pt x="66" y="18"/>
                  <a:pt x="64" y="17"/>
                  <a:pt x="62" y="17"/>
                </a:cubicBezTo>
                <a:lnTo>
                  <a:pt x="61" y="17"/>
                </a:lnTo>
                <a:cubicBezTo>
                  <a:pt x="54" y="17"/>
                  <a:pt x="47" y="20"/>
                  <a:pt x="41" y="26"/>
                </a:cubicBezTo>
                <a:cubicBezTo>
                  <a:pt x="36" y="32"/>
                  <a:pt x="31" y="38"/>
                  <a:pt x="28" y="44"/>
                </a:cubicBezTo>
                <a:cubicBezTo>
                  <a:pt x="25" y="51"/>
                  <a:pt x="22" y="57"/>
                  <a:pt x="20" y="63"/>
                </a:cubicBezTo>
                <a:cubicBezTo>
                  <a:pt x="18" y="70"/>
                  <a:pt x="17" y="73"/>
                  <a:pt x="17" y="73"/>
                </a:cubicBezTo>
                <a:cubicBezTo>
                  <a:pt x="16" y="74"/>
                  <a:pt x="14" y="74"/>
                  <a:pt x="9" y="74"/>
                </a:cubicBezTo>
                <a:lnTo>
                  <a:pt x="3" y="74"/>
                </a:lnTo>
                <a:cubicBezTo>
                  <a:pt x="1" y="73"/>
                  <a:pt x="0" y="71"/>
                  <a:pt x="0" y="70"/>
                </a:cubicBezTo>
                <a:cubicBezTo>
                  <a:pt x="0" y="68"/>
                  <a:pt x="1" y="64"/>
                  <a:pt x="4" y="58"/>
                </a:cubicBezTo>
                <a:cubicBezTo>
                  <a:pt x="6" y="51"/>
                  <a:pt x="10" y="43"/>
                  <a:pt x="14" y="34"/>
                </a:cubicBezTo>
                <a:cubicBezTo>
                  <a:pt x="19" y="26"/>
                  <a:pt x="25" y="18"/>
                  <a:pt x="34" y="11"/>
                </a:cubicBezTo>
                <a:cubicBezTo>
                  <a:pt x="43" y="4"/>
                  <a:pt x="53" y="0"/>
                  <a:pt x="64" y="0"/>
                </a:cubicBezTo>
                <a:cubicBezTo>
                  <a:pt x="77" y="0"/>
                  <a:pt x="87" y="4"/>
                  <a:pt x="94" y="12"/>
                </a:cubicBezTo>
                <a:cubicBezTo>
                  <a:pt x="101" y="19"/>
                  <a:pt x="104" y="28"/>
                  <a:pt x="104" y="38"/>
                </a:cubicBezTo>
                <a:cubicBezTo>
                  <a:pt x="104" y="44"/>
                  <a:pt x="99" y="60"/>
                  <a:pt x="89" y="87"/>
                </a:cubicBezTo>
                <a:cubicBezTo>
                  <a:pt x="79" y="114"/>
                  <a:pt x="74" y="135"/>
                  <a:pt x="74" y="151"/>
                </a:cubicBezTo>
                <a:cubicBezTo>
                  <a:pt x="74" y="165"/>
                  <a:pt x="77" y="175"/>
                  <a:pt x="84" y="181"/>
                </a:cubicBezTo>
                <a:cubicBezTo>
                  <a:pt x="90" y="186"/>
                  <a:pt x="98" y="189"/>
                  <a:pt x="108" y="190"/>
                </a:cubicBezTo>
                <a:cubicBezTo>
                  <a:pt x="121" y="190"/>
                  <a:pt x="132" y="180"/>
                  <a:pt x="142" y="162"/>
                </a:cubicBezTo>
                <a:lnTo>
                  <a:pt x="144" y="158"/>
                </a:lnTo>
                <a:lnTo>
                  <a:pt x="144" y="146"/>
                </a:lnTo>
                <a:cubicBezTo>
                  <a:pt x="144" y="146"/>
                  <a:pt x="144" y="144"/>
                  <a:pt x="144" y="142"/>
                </a:cubicBezTo>
                <a:cubicBezTo>
                  <a:pt x="144" y="141"/>
                  <a:pt x="145" y="139"/>
                  <a:pt x="145" y="139"/>
                </a:cubicBezTo>
                <a:cubicBezTo>
                  <a:pt x="145" y="138"/>
                  <a:pt x="145" y="137"/>
                  <a:pt x="145" y="136"/>
                </a:cubicBezTo>
                <a:cubicBezTo>
                  <a:pt x="145" y="134"/>
                  <a:pt x="145" y="133"/>
                  <a:pt x="146" y="131"/>
                </a:cubicBezTo>
                <a:cubicBezTo>
                  <a:pt x="146" y="130"/>
                  <a:pt x="147" y="128"/>
                  <a:pt x="147" y="126"/>
                </a:cubicBezTo>
                <a:cubicBezTo>
                  <a:pt x="148" y="123"/>
                  <a:pt x="148" y="120"/>
                  <a:pt x="148" y="118"/>
                </a:cubicBezTo>
                <a:cubicBezTo>
                  <a:pt x="149" y="115"/>
                  <a:pt x="150" y="112"/>
                  <a:pt x="151" y="107"/>
                </a:cubicBezTo>
                <a:cubicBezTo>
                  <a:pt x="153" y="102"/>
                  <a:pt x="154" y="97"/>
                  <a:pt x="155" y="92"/>
                </a:cubicBezTo>
                <a:cubicBezTo>
                  <a:pt x="156" y="88"/>
                  <a:pt x="157" y="81"/>
                  <a:pt x="160" y="73"/>
                </a:cubicBezTo>
                <a:cubicBezTo>
                  <a:pt x="169" y="39"/>
                  <a:pt x="174" y="20"/>
                  <a:pt x="175" y="17"/>
                </a:cubicBezTo>
                <a:cubicBezTo>
                  <a:pt x="179" y="9"/>
                  <a:pt x="185" y="5"/>
                  <a:pt x="194" y="5"/>
                </a:cubicBezTo>
                <a:cubicBezTo>
                  <a:pt x="200" y="5"/>
                  <a:pt x="204" y="6"/>
                  <a:pt x="206" y="10"/>
                </a:cubicBezTo>
                <a:cubicBezTo>
                  <a:pt x="208" y="13"/>
                  <a:pt x="209" y="15"/>
                  <a:pt x="210" y="18"/>
                </a:cubicBezTo>
                <a:cubicBezTo>
                  <a:pt x="210" y="22"/>
                  <a:pt x="205" y="41"/>
                  <a:pt x="197" y="76"/>
                </a:cubicBezTo>
                <a:cubicBezTo>
                  <a:pt x="188" y="111"/>
                  <a:pt x="183" y="131"/>
                  <a:pt x="182" y="136"/>
                </a:cubicBezTo>
                <a:cubicBezTo>
                  <a:pt x="181" y="139"/>
                  <a:pt x="181" y="145"/>
                  <a:pt x="181" y="153"/>
                </a:cubicBezTo>
                <a:lnTo>
                  <a:pt x="181" y="156"/>
                </a:lnTo>
                <a:cubicBezTo>
                  <a:pt x="181" y="161"/>
                  <a:pt x="182" y="165"/>
                  <a:pt x="182" y="169"/>
                </a:cubicBezTo>
                <a:cubicBezTo>
                  <a:pt x="183" y="173"/>
                  <a:pt x="186" y="178"/>
                  <a:pt x="191" y="182"/>
                </a:cubicBezTo>
                <a:cubicBezTo>
                  <a:pt x="196" y="187"/>
                  <a:pt x="203" y="189"/>
                  <a:pt x="211" y="190"/>
                </a:cubicBezTo>
                <a:cubicBezTo>
                  <a:pt x="233" y="190"/>
                  <a:pt x="250" y="171"/>
                  <a:pt x="264" y="133"/>
                </a:cubicBezTo>
                <a:cubicBezTo>
                  <a:pt x="266" y="126"/>
                  <a:pt x="269" y="117"/>
                  <a:pt x="273" y="104"/>
                </a:cubicBezTo>
                <a:cubicBezTo>
                  <a:pt x="276" y="91"/>
                  <a:pt x="278" y="82"/>
                  <a:pt x="278" y="77"/>
                </a:cubicBezTo>
                <a:cubicBezTo>
                  <a:pt x="278" y="67"/>
                  <a:pt x="276" y="59"/>
                  <a:pt x="272" y="53"/>
                </a:cubicBezTo>
                <a:cubicBezTo>
                  <a:pt x="268" y="47"/>
                  <a:pt x="264" y="42"/>
                  <a:pt x="260" y="39"/>
                </a:cubicBezTo>
                <a:cubicBezTo>
                  <a:pt x="256" y="35"/>
                  <a:pt x="254" y="30"/>
                  <a:pt x="254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2234520" y="4365000"/>
            <a:ext cx="154440" cy="54360"/>
          </a:xfrm>
          <a:custGeom>
            <a:avLst/>
            <a:gdLst/>
            <a:ahLst/>
            <a:rect l="0" t="0" r="r" b="b"/>
            <a:pathLst>
              <a:path w="429" h="151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9" y="0"/>
                </a:lnTo>
                <a:cubicBezTo>
                  <a:pt x="425" y="3"/>
                  <a:pt x="429" y="8"/>
                  <a:pt x="429" y="13"/>
                </a:cubicBezTo>
                <a:cubicBezTo>
                  <a:pt x="429" y="17"/>
                  <a:pt x="426" y="21"/>
                  <a:pt x="420" y="25"/>
                </a:cubicBezTo>
                <a:lnTo>
                  <a:pt x="215" y="26"/>
                </a:lnTo>
                <a:lnTo>
                  <a:pt x="11" y="26"/>
                </a:lnTo>
                <a:cubicBezTo>
                  <a:pt x="4" y="23"/>
                  <a:pt x="0" y="19"/>
                  <a:pt x="0" y="13"/>
                </a:cubicBezTo>
                <a:moveTo>
                  <a:pt x="0" y="138"/>
                </a:moveTo>
                <a:cubicBezTo>
                  <a:pt x="0" y="132"/>
                  <a:pt x="4" y="127"/>
                  <a:pt x="11" y="125"/>
                </a:cubicBezTo>
                <a:lnTo>
                  <a:pt x="420" y="125"/>
                </a:lnTo>
                <a:cubicBezTo>
                  <a:pt x="426" y="130"/>
                  <a:pt x="429" y="134"/>
                  <a:pt x="429" y="138"/>
                </a:cubicBezTo>
                <a:cubicBezTo>
                  <a:pt x="429" y="144"/>
                  <a:pt x="425" y="148"/>
                  <a:pt x="419" y="151"/>
                </a:cubicBezTo>
                <a:lnTo>
                  <a:pt x="9" y="151"/>
                </a:lnTo>
                <a:cubicBezTo>
                  <a:pt x="3" y="148"/>
                  <a:pt x="0" y="144"/>
                  <a:pt x="0" y="1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2477160" y="4291920"/>
            <a:ext cx="230760" cy="163080"/>
          </a:xfrm>
          <a:custGeom>
            <a:avLst/>
            <a:gdLst/>
            <a:ahLst/>
            <a:rect l="0" t="0" r="r" b="b"/>
            <a:pathLst>
              <a:path w="641" h="453">
                <a:moveTo>
                  <a:pt x="247" y="0"/>
                </a:moveTo>
                <a:cubicBezTo>
                  <a:pt x="253" y="0"/>
                  <a:pt x="264" y="0"/>
                  <a:pt x="279" y="1"/>
                </a:cubicBezTo>
                <a:cubicBezTo>
                  <a:pt x="295" y="1"/>
                  <a:pt x="309" y="2"/>
                  <a:pt x="322" y="2"/>
                </a:cubicBezTo>
                <a:cubicBezTo>
                  <a:pt x="344" y="2"/>
                  <a:pt x="362" y="2"/>
                  <a:pt x="377" y="2"/>
                </a:cubicBezTo>
                <a:cubicBezTo>
                  <a:pt x="391" y="1"/>
                  <a:pt x="400" y="1"/>
                  <a:pt x="402" y="1"/>
                </a:cubicBezTo>
                <a:cubicBezTo>
                  <a:pt x="409" y="1"/>
                  <a:pt x="413" y="3"/>
                  <a:pt x="413" y="6"/>
                </a:cubicBezTo>
                <a:cubicBezTo>
                  <a:pt x="413" y="8"/>
                  <a:pt x="413" y="11"/>
                  <a:pt x="411" y="16"/>
                </a:cubicBezTo>
                <a:cubicBezTo>
                  <a:pt x="409" y="23"/>
                  <a:pt x="407" y="28"/>
                  <a:pt x="405" y="28"/>
                </a:cubicBezTo>
                <a:cubicBezTo>
                  <a:pt x="404" y="29"/>
                  <a:pt x="399" y="30"/>
                  <a:pt x="391" y="30"/>
                </a:cubicBezTo>
                <a:cubicBezTo>
                  <a:pt x="381" y="30"/>
                  <a:pt x="372" y="31"/>
                  <a:pt x="366" y="33"/>
                </a:cubicBezTo>
                <a:cubicBezTo>
                  <a:pt x="359" y="35"/>
                  <a:pt x="355" y="36"/>
                  <a:pt x="352" y="38"/>
                </a:cubicBezTo>
                <a:cubicBezTo>
                  <a:pt x="350" y="40"/>
                  <a:pt x="349" y="42"/>
                  <a:pt x="350" y="44"/>
                </a:cubicBezTo>
                <a:cubicBezTo>
                  <a:pt x="350" y="49"/>
                  <a:pt x="354" y="101"/>
                  <a:pt x="361" y="197"/>
                </a:cubicBezTo>
                <a:cubicBezTo>
                  <a:pt x="367" y="294"/>
                  <a:pt x="371" y="345"/>
                  <a:pt x="371" y="351"/>
                </a:cubicBezTo>
                <a:lnTo>
                  <a:pt x="372" y="349"/>
                </a:lnTo>
                <a:cubicBezTo>
                  <a:pt x="373" y="348"/>
                  <a:pt x="374" y="345"/>
                  <a:pt x="376" y="342"/>
                </a:cubicBezTo>
                <a:cubicBezTo>
                  <a:pt x="378" y="339"/>
                  <a:pt x="380" y="335"/>
                  <a:pt x="384" y="330"/>
                </a:cubicBezTo>
                <a:cubicBezTo>
                  <a:pt x="387" y="325"/>
                  <a:pt x="391" y="319"/>
                  <a:pt x="395" y="311"/>
                </a:cubicBezTo>
                <a:cubicBezTo>
                  <a:pt x="398" y="303"/>
                  <a:pt x="404" y="294"/>
                  <a:pt x="410" y="285"/>
                </a:cubicBezTo>
                <a:cubicBezTo>
                  <a:pt x="416" y="275"/>
                  <a:pt x="423" y="263"/>
                  <a:pt x="429" y="250"/>
                </a:cubicBezTo>
                <a:cubicBezTo>
                  <a:pt x="436" y="237"/>
                  <a:pt x="444" y="222"/>
                  <a:pt x="454" y="207"/>
                </a:cubicBezTo>
                <a:cubicBezTo>
                  <a:pt x="500" y="128"/>
                  <a:pt x="525" y="84"/>
                  <a:pt x="531" y="72"/>
                </a:cubicBezTo>
                <a:cubicBezTo>
                  <a:pt x="537" y="61"/>
                  <a:pt x="540" y="53"/>
                  <a:pt x="541" y="51"/>
                </a:cubicBezTo>
                <a:cubicBezTo>
                  <a:pt x="541" y="44"/>
                  <a:pt x="536" y="39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3"/>
                </a:cubicBezTo>
                <a:cubicBezTo>
                  <a:pt x="492" y="22"/>
                  <a:pt x="493" y="19"/>
                  <a:pt x="494" y="15"/>
                </a:cubicBezTo>
                <a:cubicBezTo>
                  <a:pt x="495" y="8"/>
                  <a:pt x="497" y="4"/>
                  <a:pt x="498" y="3"/>
                </a:cubicBezTo>
                <a:cubicBezTo>
                  <a:pt x="498" y="2"/>
                  <a:pt x="501" y="1"/>
                  <a:pt x="507" y="1"/>
                </a:cubicBezTo>
                <a:cubicBezTo>
                  <a:pt x="508" y="1"/>
                  <a:pt x="511" y="1"/>
                  <a:pt x="517" y="1"/>
                </a:cubicBezTo>
                <a:cubicBezTo>
                  <a:pt x="523" y="1"/>
                  <a:pt x="532" y="1"/>
                  <a:pt x="542" y="1"/>
                </a:cubicBezTo>
                <a:cubicBezTo>
                  <a:pt x="553" y="1"/>
                  <a:pt x="565" y="1"/>
                  <a:pt x="577" y="2"/>
                </a:cubicBezTo>
                <a:cubicBezTo>
                  <a:pt x="605" y="2"/>
                  <a:pt x="623" y="1"/>
                  <a:pt x="632" y="0"/>
                </a:cubicBezTo>
                <a:cubicBezTo>
                  <a:pt x="638" y="0"/>
                  <a:pt x="641" y="3"/>
                  <a:pt x="641" y="7"/>
                </a:cubicBezTo>
                <a:cubicBezTo>
                  <a:pt x="641" y="10"/>
                  <a:pt x="640" y="14"/>
                  <a:pt x="639" y="18"/>
                </a:cubicBezTo>
                <a:cubicBezTo>
                  <a:pt x="637" y="23"/>
                  <a:pt x="636" y="26"/>
                  <a:pt x="634" y="28"/>
                </a:cubicBezTo>
                <a:cubicBezTo>
                  <a:pt x="632" y="30"/>
                  <a:pt x="630" y="30"/>
                  <a:pt x="628" y="30"/>
                </a:cubicBezTo>
                <a:cubicBezTo>
                  <a:pt x="618" y="30"/>
                  <a:pt x="610" y="31"/>
                  <a:pt x="602" y="34"/>
                </a:cubicBezTo>
                <a:cubicBezTo>
                  <a:pt x="594" y="36"/>
                  <a:pt x="588" y="39"/>
                  <a:pt x="583" y="43"/>
                </a:cubicBezTo>
                <a:cubicBezTo>
                  <a:pt x="578" y="46"/>
                  <a:pt x="574" y="50"/>
                  <a:pt x="571" y="53"/>
                </a:cubicBezTo>
                <a:cubicBezTo>
                  <a:pt x="568" y="58"/>
                  <a:pt x="565" y="62"/>
                  <a:pt x="563" y="65"/>
                </a:cubicBezTo>
                <a:lnTo>
                  <a:pt x="560" y="69"/>
                </a:lnTo>
                <a:lnTo>
                  <a:pt x="451" y="258"/>
                </a:lnTo>
                <a:cubicBezTo>
                  <a:pt x="379" y="385"/>
                  <a:pt x="343" y="448"/>
                  <a:pt x="343" y="449"/>
                </a:cubicBezTo>
                <a:cubicBezTo>
                  <a:pt x="340" y="452"/>
                  <a:pt x="335" y="453"/>
                  <a:pt x="327" y="453"/>
                </a:cubicBezTo>
                <a:cubicBezTo>
                  <a:pt x="321" y="453"/>
                  <a:pt x="317" y="452"/>
                  <a:pt x="315" y="450"/>
                </a:cubicBezTo>
                <a:cubicBezTo>
                  <a:pt x="314" y="449"/>
                  <a:pt x="310" y="396"/>
                  <a:pt x="303" y="292"/>
                </a:cubicBezTo>
                <a:cubicBezTo>
                  <a:pt x="296" y="188"/>
                  <a:pt x="292" y="135"/>
                  <a:pt x="292" y="131"/>
                </a:cubicBezTo>
                <a:lnTo>
                  <a:pt x="284" y="143"/>
                </a:lnTo>
                <a:cubicBezTo>
                  <a:pt x="275" y="159"/>
                  <a:pt x="248" y="206"/>
                  <a:pt x="202" y="286"/>
                </a:cubicBezTo>
                <a:cubicBezTo>
                  <a:pt x="141" y="394"/>
                  <a:pt x="109" y="448"/>
                  <a:pt x="109" y="449"/>
                </a:cubicBezTo>
                <a:cubicBezTo>
                  <a:pt x="108" y="450"/>
                  <a:pt x="107" y="451"/>
                  <a:pt x="105" y="451"/>
                </a:cubicBezTo>
                <a:cubicBezTo>
                  <a:pt x="103" y="453"/>
                  <a:pt x="99" y="453"/>
                  <a:pt x="94" y="453"/>
                </a:cubicBezTo>
                <a:cubicBezTo>
                  <a:pt x="86" y="453"/>
                  <a:pt x="81" y="452"/>
                  <a:pt x="80" y="449"/>
                </a:cubicBezTo>
                <a:cubicBezTo>
                  <a:pt x="80" y="448"/>
                  <a:pt x="76" y="379"/>
                  <a:pt x="66" y="244"/>
                </a:cubicBezTo>
                <a:cubicBezTo>
                  <a:pt x="57" y="109"/>
                  <a:pt x="52" y="40"/>
                  <a:pt x="52" y="39"/>
                </a:cubicBezTo>
                <a:cubicBezTo>
                  <a:pt x="51" y="36"/>
                  <a:pt x="49" y="33"/>
                  <a:pt x="45" y="32"/>
                </a:cubicBezTo>
                <a:cubicBezTo>
                  <a:pt x="42" y="31"/>
                  <a:pt x="33" y="31"/>
                  <a:pt x="20" y="30"/>
                </a:cubicBezTo>
                <a:lnTo>
                  <a:pt x="5" y="30"/>
                </a:lnTo>
                <a:cubicBezTo>
                  <a:pt x="2" y="27"/>
                  <a:pt x="0" y="24"/>
                  <a:pt x="0" y="23"/>
                </a:cubicBezTo>
                <a:cubicBezTo>
                  <a:pt x="1" y="13"/>
                  <a:pt x="3" y="5"/>
                  <a:pt x="9" y="0"/>
                </a:cubicBezTo>
                <a:lnTo>
                  <a:pt x="16" y="0"/>
                </a:lnTo>
                <a:cubicBezTo>
                  <a:pt x="34" y="2"/>
                  <a:pt x="56" y="2"/>
                  <a:pt x="80" y="2"/>
                </a:cubicBezTo>
                <a:cubicBezTo>
                  <a:pt x="134" y="2"/>
                  <a:pt x="163" y="2"/>
                  <a:pt x="168" y="0"/>
                </a:cubicBezTo>
                <a:lnTo>
                  <a:pt x="175" y="0"/>
                </a:lnTo>
                <a:cubicBezTo>
                  <a:pt x="177" y="3"/>
                  <a:pt x="179" y="5"/>
                  <a:pt x="179" y="6"/>
                </a:cubicBezTo>
                <a:cubicBezTo>
                  <a:pt x="179" y="7"/>
                  <a:pt x="178" y="11"/>
                  <a:pt x="177" y="18"/>
                </a:cubicBezTo>
                <a:cubicBezTo>
                  <a:pt x="175" y="24"/>
                  <a:pt x="173" y="28"/>
                  <a:pt x="171" y="30"/>
                </a:cubicBezTo>
                <a:lnTo>
                  <a:pt x="158" y="30"/>
                </a:lnTo>
                <a:cubicBezTo>
                  <a:pt x="132" y="31"/>
                  <a:pt x="118" y="35"/>
                  <a:pt x="116" y="41"/>
                </a:cubicBezTo>
                <a:cubicBezTo>
                  <a:pt x="129" y="238"/>
                  <a:pt x="136" y="342"/>
                  <a:pt x="138" y="352"/>
                </a:cubicBezTo>
                <a:lnTo>
                  <a:pt x="289" y="87"/>
                </a:lnTo>
                <a:lnTo>
                  <a:pt x="288" y="63"/>
                </a:lnTo>
                <a:cubicBezTo>
                  <a:pt x="286" y="44"/>
                  <a:pt x="284" y="34"/>
                  <a:pt x="281" y="33"/>
                </a:cubicBezTo>
                <a:cubicBezTo>
                  <a:pt x="279" y="31"/>
                  <a:pt x="270" y="30"/>
                  <a:pt x="254" y="30"/>
                </a:cubicBezTo>
                <a:cubicBezTo>
                  <a:pt x="246" y="30"/>
                  <a:pt x="241" y="29"/>
                  <a:pt x="238" y="28"/>
                </a:cubicBezTo>
                <a:cubicBezTo>
                  <a:pt x="236" y="28"/>
                  <a:pt x="234" y="26"/>
                  <a:pt x="234" y="23"/>
                </a:cubicBezTo>
                <a:cubicBezTo>
                  <a:pt x="234" y="22"/>
                  <a:pt x="235" y="19"/>
                  <a:pt x="236" y="15"/>
                </a:cubicBezTo>
                <a:cubicBezTo>
                  <a:pt x="236" y="13"/>
                  <a:pt x="236" y="11"/>
                  <a:pt x="237" y="9"/>
                </a:cubicBezTo>
                <a:cubicBezTo>
                  <a:pt x="237" y="7"/>
                  <a:pt x="237" y="6"/>
                  <a:pt x="237" y="5"/>
                </a:cubicBezTo>
                <a:cubicBezTo>
                  <a:pt x="237" y="4"/>
                  <a:pt x="238" y="3"/>
                  <a:pt x="239" y="2"/>
                </a:cubicBezTo>
                <a:cubicBezTo>
                  <a:pt x="241" y="1"/>
                  <a:pt x="242" y="1"/>
                  <a:pt x="242" y="1"/>
                </a:cubicBezTo>
                <a:cubicBezTo>
                  <a:pt x="242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2696400" y="4412160"/>
            <a:ext cx="72720" cy="74160"/>
          </a:xfrm>
          <a:custGeom>
            <a:avLst/>
            <a:gdLst/>
            <a:ahLst/>
            <a:rect l="0" t="0" r="r" b="b"/>
            <a:pathLst>
              <a:path w="202" h="206">
                <a:moveTo>
                  <a:pt x="77" y="206"/>
                </a:moveTo>
                <a:cubicBezTo>
                  <a:pt x="54" y="206"/>
                  <a:pt x="36" y="199"/>
                  <a:pt x="22" y="184"/>
                </a:cubicBezTo>
                <a:cubicBezTo>
                  <a:pt x="7" y="169"/>
                  <a:pt x="0" y="152"/>
                  <a:pt x="0" y="131"/>
                </a:cubicBezTo>
                <a:cubicBezTo>
                  <a:pt x="0" y="111"/>
                  <a:pt x="5" y="92"/>
                  <a:pt x="15" y="74"/>
                </a:cubicBezTo>
                <a:cubicBezTo>
                  <a:pt x="24" y="56"/>
                  <a:pt x="36" y="41"/>
                  <a:pt x="52" y="28"/>
                </a:cubicBezTo>
                <a:cubicBezTo>
                  <a:pt x="75" y="10"/>
                  <a:pt x="99" y="0"/>
                  <a:pt x="122" y="0"/>
                </a:cubicBezTo>
                <a:cubicBezTo>
                  <a:pt x="132" y="0"/>
                  <a:pt x="138" y="1"/>
                  <a:pt x="141" y="1"/>
                </a:cubicBezTo>
                <a:cubicBezTo>
                  <a:pt x="145" y="2"/>
                  <a:pt x="148" y="3"/>
                  <a:pt x="152" y="4"/>
                </a:cubicBezTo>
                <a:cubicBezTo>
                  <a:pt x="156" y="5"/>
                  <a:pt x="162" y="8"/>
                  <a:pt x="168" y="11"/>
                </a:cubicBezTo>
                <a:cubicBezTo>
                  <a:pt x="175" y="15"/>
                  <a:pt x="180" y="19"/>
                  <a:pt x="185" y="25"/>
                </a:cubicBezTo>
                <a:cubicBezTo>
                  <a:pt x="189" y="30"/>
                  <a:pt x="193" y="38"/>
                  <a:pt x="196" y="47"/>
                </a:cubicBezTo>
                <a:cubicBezTo>
                  <a:pt x="200" y="57"/>
                  <a:pt x="202" y="67"/>
                  <a:pt x="202" y="79"/>
                </a:cubicBezTo>
                <a:cubicBezTo>
                  <a:pt x="202" y="112"/>
                  <a:pt x="189" y="141"/>
                  <a:pt x="163" y="167"/>
                </a:cubicBezTo>
                <a:cubicBezTo>
                  <a:pt x="137" y="193"/>
                  <a:pt x="108" y="206"/>
                  <a:pt x="77" y="206"/>
                </a:cubicBezTo>
                <a:moveTo>
                  <a:pt x="41" y="147"/>
                </a:moveTo>
                <a:cubicBezTo>
                  <a:pt x="41" y="162"/>
                  <a:pt x="45" y="173"/>
                  <a:pt x="53" y="180"/>
                </a:cubicBezTo>
                <a:cubicBezTo>
                  <a:pt x="61" y="186"/>
                  <a:pt x="69" y="190"/>
                  <a:pt x="79" y="190"/>
                </a:cubicBezTo>
                <a:cubicBezTo>
                  <a:pt x="93" y="190"/>
                  <a:pt x="105" y="185"/>
                  <a:pt x="117" y="175"/>
                </a:cubicBezTo>
                <a:cubicBezTo>
                  <a:pt x="129" y="165"/>
                  <a:pt x="138" y="153"/>
                  <a:pt x="145" y="137"/>
                </a:cubicBezTo>
                <a:cubicBezTo>
                  <a:pt x="148" y="131"/>
                  <a:pt x="151" y="119"/>
                  <a:pt x="156" y="103"/>
                </a:cubicBezTo>
                <a:cubicBezTo>
                  <a:pt x="160" y="87"/>
                  <a:pt x="162" y="73"/>
                  <a:pt x="162" y="61"/>
                </a:cubicBezTo>
                <a:cubicBezTo>
                  <a:pt x="162" y="47"/>
                  <a:pt x="159" y="37"/>
                  <a:pt x="154" y="30"/>
                </a:cubicBezTo>
                <a:cubicBezTo>
                  <a:pt x="146" y="21"/>
                  <a:pt x="137" y="17"/>
                  <a:pt x="125" y="17"/>
                </a:cubicBezTo>
                <a:cubicBezTo>
                  <a:pt x="106" y="17"/>
                  <a:pt x="89" y="26"/>
                  <a:pt x="74" y="43"/>
                </a:cubicBezTo>
                <a:cubicBezTo>
                  <a:pt x="63" y="56"/>
                  <a:pt x="55" y="74"/>
                  <a:pt x="49" y="97"/>
                </a:cubicBezTo>
                <a:cubicBezTo>
                  <a:pt x="44" y="119"/>
                  <a:pt x="41" y="136"/>
                  <a:pt x="41" y="1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2776320" y="4371120"/>
            <a:ext cx="37440" cy="115560"/>
          </a:xfrm>
          <a:custGeom>
            <a:avLst/>
            <a:gdLst/>
            <a:ahLst/>
            <a:rect l="0" t="0" r="r" b="b"/>
            <a:pathLst>
              <a:path w="104" h="321">
                <a:moveTo>
                  <a:pt x="36" y="289"/>
                </a:moveTo>
                <a:cubicBezTo>
                  <a:pt x="36" y="299"/>
                  <a:pt x="40" y="304"/>
                  <a:pt x="47" y="304"/>
                </a:cubicBezTo>
                <a:cubicBezTo>
                  <a:pt x="58" y="304"/>
                  <a:pt x="69" y="288"/>
                  <a:pt x="77" y="256"/>
                </a:cubicBezTo>
                <a:cubicBezTo>
                  <a:pt x="79" y="250"/>
                  <a:pt x="80" y="247"/>
                  <a:pt x="81" y="246"/>
                </a:cubicBezTo>
                <a:cubicBezTo>
                  <a:pt x="82" y="246"/>
                  <a:pt x="83" y="246"/>
                  <a:pt x="86" y="246"/>
                </a:cubicBezTo>
                <a:lnTo>
                  <a:pt x="88" y="246"/>
                </a:lnTo>
                <a:cubicBezTo>
                  <a:pt x="90" y="246"/>
                  <a:pt x="92" y="246"/>
                  <a:pt x="93" y="246"/>
                </a:cubicBezTo>
                <a:cubicBezTo>
                  <a:pt x="94" y="246"/>
                  <a:pt x="95" y="246"/>
                  <a:pt x="95" y="247"/>
                </a:cubicBezTo>
                <a:cubicBezTo>
                  <a:pt x="96" y="248"/>
                  <a:pt x="96" y="249"/>
                  <a:pt x="96" y="250"/>
                </a:cubicBezTo>
                <a:cubicBezTo>
                  <a:pt x="96" y="252"/>
                  <a:pt x="96" y="254"/>
                  <a:pt x="95" y="257"/>
                </a:cubicBezTo>
                <a:cubicBezTo>
                  <a:pt x="94" y="260"/>
                  <a:pt x="93" y="266"/>
                  <a:pt x="90" y="275"/>
                </a:cubicBezTo>
                <a:cubicBezTo>
                  <a:pt x="87" y="283"/>
                  <a:pt x="84" y="290"/>
                  <a:pt x="81" y="296"/>
                </a:cubicBezTo>
                <a:cubicBezTo>
                  <a:pt x="78" y="302"/>
                  <a:pt x="73" y="307"/>
                  <a:pt x="67" y="313"/>
                </a:cubicBezTo>
                <a:cubicBezTo>
                  <a:pt x="60" y="318"/>
                  <a:pt x="53" y="321"/>
                  <a:pt x="45" y="320"/>
                </a:cubicBezTo>
                <a:cubicBezTo>
                  <a:pt x="34" y="320"/>
                  <a:pt x="24" y="317"/>
                  <a:pt x="15" y="310"/>
                </a:cubicBezTo>
                <a:cubicBezTo>
                  <a:pt x="5" y="304"/>
                  <a:pt x="0" y="293"/>
                  <a:pt x="0" y="277"/>
                </a:cubicBezTo>
                <a:cubicBezTo>
                  <a:pt x="0" y="273"/>
                  <a:pt x="0" y="271"/>
                  <a:pt x="1" y="269"/>
                </a:cubicBezTo>
                <a:lnTo>
                  <a:pt x="30" y="152"/>
                </a:lnTo>
                <a:cubicBezTo>
                  <a:pt x="49" y="74"/>
                  <a:pt x="59" y="34"/>
                  <a:pt x="59" y="32"/>
                </a:cubicBezTo>
                <a:cubicBezTo>
                  <a:pt x="59" y="31"/>
                  <a:pt x="58" y="30"/>
                  <a:pt x="58" y="30"/>
                </a:cubicBezTo>
                <a:cubicBezTo>
                  <a:pt x="58" y="29"/>
                  <a:pt x="57" y="28"/>
                  <a:pt x="56" y="28"/>
                </a:cubicBezTo>
                <a:cubicBezTo>
                  <a:pt x="55" y="27"/>
                  <a:pt x="55" y="27"/>
                  <a:pt x="54" y="27"/>
                </a:cubicBezTo>
                <a:cubicBezTo>
                  <a:pt x="53" y="27"/>
                  <a:pt x="52" y="27"/>
                  <a:pt x="50" y="27"/>
                </a:cubicBezTo>
                <a:cubicBezTo>
                  <a:pt x="49" y="26"/>
                  <a:pt x="47" y="26"/>
                  <a:pt x="47" y="26"/>
                </a:cubicBezTo>
                <a:cubicBezTo>
                  <a:pt x="46" y="26"/>
                  <a:pt x="45" y="26"/>
                  <a:pt x="43" y="26"/>
                </a:cubicBezTo>
                <a:cubicBezTo>
                  <a:pt x="41" y="25"/>
                  <a:pt x="39" y="25"/>
                  <a:pt x="38" y="26"/>
                </a:cubicBezTo>
                <a:cubicBezTo>
                  <a:pt x="35" y="26"/>
                  <a:pt x="33" y="26"/>
                  <a:pt x="32" y="26"/>
                </a:cubicBezTo>
                <a:cubicBezTo>
                  <a:pt x="31" y="26"/>
                  <a:pt x="30" y="25"/>
                  <a:pt x="29" y="25"/>
                </a:cubicBezTo>
                <a:cubicBezTo>
                  <a:pt x="27" y="25"/>
                  <a:pt x="26" y="24"/>
                  <a:pt x="26" y="24"/>
                </a:cubicBezTo>
                <a:cubicBezTo>
                  <a:pt x="26" y="23"/>
                  <a:pt x="25" y="22"/>
                  <a:pt x="25" y="21"/>
                </a:cubicBezTo>
                <a:cubicBezTo>
                  <a:pt x="25" y="20"/>
                  <a:pt x="26" y="18"/>
                  <a:pt x="26" y="15"/>
                </a:cubicBezTo>
                <a:cubicBezTo>
                  <a:pt x="28" y="9"/>
                  <a:pt x="30" y="6"/>
                  <a:pt x="31" y="5"/>
                </a:cubicBezTo>
                <a:cubicBezTo>
                  <a:pt x="33" y="5"/>
                  <a:pt x="44" y="4"/>
                  <a:pt x="64" y="2"/>
                </a:cubicBezTo>
                <a:cubicBezTo>
                  <a:pt x="70" y="2"/>
                  <a:pt x="75" y="2"/>
                  <a:pt x="80" y="2"/>
                </a:cubicBezTo>
                <a:cubicBezTo>
                  <a:pt x="86" y="1"/>
                  <a:pt x="91" y="1"/>
                  <a:pt x="94" y="0"/>
                </a:cubicBezTo>
                <a:cubicBezTo>
                  <a:pt x="97" y="0"/>
                  <a:pt x="99" y="-1"/>
                  <a:pt x="99" y="0"/>
                </a:cubicBezTo>
                <a:cubicBezTo>
                  <a:pt x="103" y="0"/>
                  <a:pt x="104" y="1"/>
                  <a:pt x="104" y="3"/>
                </a:cubicBezTo>
                <a:cubicBezTo>
                  <a:pt x="104" y="7"/>
                  <a:pt x="93" y="52"/>
                  <a:pt x="71" y="139"/>
                </a:cubicBezTo>
                <a:cubicBezTo>
                  <a:pt x="48" y="228"/>
                  <a:pt x="37" y="274"/>
                  <a:pt x="36" y="278"/>
                </a:cubicBezTo>
                <a:cubicBezTo>
                  <a:pt x="36" y="278"/>
                  <a:pt x="36" y="280"/>
                  <a:pt x="36" y="281"/>
                </a:cubicBezTo>
                <a:cubicBezTo>
                  <a:pt x="36" y="283"/>
                  <a:pt x="36" y="285"/>
                  <a:pt x="36" y="286"/>
                </a:cubicBezTo>
                <a:lnTo>
                  <a:pt x="36" y="28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2824200" y="4371120"/>
            <a:ext cx="80280" cy="115200"/>
          </a:xfrm>
          <a:custGeom>
            <a:avLst/>
            <a:gdLst/>
            <a:ahLst/>
            <a:rect l="0" t="0" r="r" b="b"/>
            <a:pathLst>
              <a:path w="223" h="320">
                <a:moveTo>
                  <a:pt x="152" y="5"/>
                </a:moveTo>
                <a:cubicBezTo>
                  <a:pt x="152" y="5"/>
                  <a:pt x="163" y="4"/>
                  <a:pt x="185" y="2"/>
                </a:cubicBezTo>
                <a:cubicBezTo>
                  <a:pt x="206" y="1"/>
                  <a:pt x="217" y="0"/>
                  <a:pt x="218" y="0"/>
                </a:cubicBezTo>
                <a:cubicBezTo>
                  <a:pt x="221" y="0"/>
                  <a:pt x="223" y="1"/>
                  <a:pt x="223" y="3"/>
                </a:cubicBezTo>
                <a:cubicBezTo>
                  <a:pt x="223" y="6"/>
                  <a:pt x="212" y="51"/>
                  <a:pt x="190" y="141"/>
                </a:cubicBezTo>
                <a:cubicBezTo>
                  <a:pt x="168" y="230"/>
                  <a:pt x="157" y="276"/>
                  <a:pt x="156" y="278"/>
                </a:cubicBezTo>
                <a:cubicBezTo>
                  <a:pt x="155" y="280"/>
                  <a:pt x="155" y="282"/>
                  <a:pt x="156" y="285"/>
                </a:cubicBezTo>
                <a:cubicBezTo>
                  <a:pt x="156" y="297"/>
                  <a:pt x="160" y="304"/>
                  <a:pt x="168" y="304"/>
                </a:cubicBezTo>
                <a:cubicBezTo>
                  <a:pt x="171" y="303"/>
                  <a:pt x="174" y="302"/>
                  <a:pt x="177" y="300"/>
                </a:cubicBezTo>
                <a:cubicBezTo>
                  <a:pt x="184" y="293"/>
                  <a:pt x="190" y="279"/>
                  <a:pt x="196" y="256"/>
                </a:cubicBezTo>
                <a:cubicBezTo>
                  <a:pt x="198" y="250"/>
                  <a:pt x="199" y="247"/>
                  <a:pt x="200" y="246"/>
                </a:cubicBezTo>
                <a:cubicBezTo>
                  <a:pt x="201" y="246"/>
                  <a:pt x="203" y="246"/>
                  <a:pt x="205" y="246"/>
                </a:cubicBezTo>
                <a:lnTo>
                  <a:pt x="207" y="246"/>
                </a:lnTo>
                <a:lnTo>
                  <a:pt x="209" y="246"/>
                </a:lnTo>
                <a:cubicBezTo>
                  <a:pt x="213" y="246"/>
                  <a:pt x="215" y="247"/>
                  <a:pt x="215" y="250"/>
                </a:cubicBezTo>
                <a:cubicBezTo>
                  <a:pt x="215" y="251"/>
                  <a:pt x="215" y="254"/>
                  <a:pt x="214" y="257"/>
                </a:cubicBezTo>
                <a:cubicBezTo>
                  <a:pt x="210" y="272"/>
                  <a:pt x="206" y="284"/>
                  <a:pt x="200" y="294"/>
                </a:cubicBezTo>
                <a:cubicBezTo>
                  <a:pt x="195" y="303"/>
                  <a:pt x="191" y="309"/>
                  <a:pt x="188" y="312"/>
                </a:cubicBezTo>
                <a:cubicBezTo>
                  <a:pt x="184" y="314"/>
                  <a:pt x="180" y="317"/>
                  <a:pt x="175" y="319"/>
                </a:cubicBezTo>
                <a:cubicBezTo>
                  <a:pt x="173" y="320"/>
                  <a:pt x="169" y="320"/>
                  <a:pt x="164" y="320"/>
                </a:cubicBezTo>
                <a:cubicBezTo>
                  <a:pt x="154" y="320"/>
                  <a:pt x="145" y="318"/>
                  <a:pt x="138" y="313"/>
                </a:cubicBezTo>
                <a:cubicBezTo>
                  <a:pt x="131" y="309"/>
                  <a:pt x="127" y="304"/>
                  <a:pt x="125" y="299"/>
                </a:cubicBezTo>
                <a:lnTo>
                  <a:pt x="122" y="292"/>
                </a:lnTo>
                <a:cubicBezTo>
                  <a:pt x="122" y="292"/>
                  <a:pt x="121" y="292"/>
                  <a:pt x="120" y="293"/>
                </a:cubicBezTo>
                <a:cubicBezTo>
                  <a:pt x="120" y="293"/>
                  <a:pt x="119" y="294"/>
                  <a:pt x="118" y="295"/>
                </a:cubicBezTo>
                <a:cubicBezTo>
                  <a:pt x="101" y="311"/>
                  <a:pt x="82" y="320"/>
                  <a:pt x="64" y="320"/>
                </a:cubicBezTo>
                <a:cubicBezTo>
                  <a:pt x="47" y="320"/>
                  <a:pt x="32" y="314"/>
                  <a:pt x="19" y="302"/>
                </a:cubicBezTo>
                <a:cubicBezTo>
                  <a:pt x="6" y="290"/>
                  <a:pt x="0" y="270"/>
                  <a:pt x="0" y="244"/>
                </a:cubicBezTo>
                <a:cubicBezTo>
                  <a:pt x="0" y="230"/>
                  <a:pt x="3" y="215"/>
                  <a:pt x="9" y="200"/>
                </a:cubicBezTo>
                <a:cubicBezTo>
                  <a:pt x="15" y="185"/>
                  <a:pt x="22" y="172"/>
                  <a:pt x="31" y="161"/>
                </a:cubicBezTo>
                <a:cubicBezTo>
                  <a:pt x="46" y="144"/>
                  <a:pt x="60" y="131"/>
                  <a:pt x="74" y="124"/>
                </a:cubicBezTo>
                <a:cubicBezTo>
                  <a:pt x="89" y="117"/>
                  <a:pt x="101" y="114"/>
                  <a:pt x="113" y="114"/>
                </a:cubicBezTo>
                <a:cubicBezTo>
                  <a:pt x="130" y="114"/>
                  <a:pt x="143" y="120"/>
                  <a:pt x="151" y="133"/>
                </a:cubicBezTo>
                <a:cubicBezTo>
                  <a:pt x="152" y="135"/>
                  <a:pt x="153" y="135"/>
                  <a:pt x="153" y="135"/>
                </a:cubicBezTo>
                <a:cubicBezTo>
                  <a:pt x="154" y="134"/>
                  <a:pt x="158" y="117"/>
                  <a:pt x="165" y="85"/>
                </a:cubicBezTo>
                <a:cubicBezTo>
                  <a:pt x="173" y="54"/>
                  <a:pt x="178" y="37"/>
                  <a:pt x="178" y="35"/>
                </a:cubicBezTo>
                <a:cubicBezTo>
                  <a:pt x="178" y="31"/>
                  <a:pt x="177" y="29"/>
                  <a:pt x="175" y="28"/>
                </a:cubicBezTo>
                <a:cubicBezTo>
                  <a:pt x="173" y="27"/>
                  <a:pt x="167" y="26"/>
                  <a:pt x="157" y="26"/>
                </a:cubicBezTo>
                <a:lnTo>
                  <a:pt x="148" y="26"/>
                </a:lnTo>
                <a:cubicBezTo>
                  <a:pt x="146" y="24"/>
                  <a:pt x="145" y="23"/>
                  <a:pt x="145" y="22"/>
                </a:cubicBezTo>
                <a:cubicBezTo>
                  <a:pt x="145" y="21"/>
                  <a:pt x="145" y="18"/>
                  <a:pt x="146" y="13"/>
                </a:cubicBezTo>
                <a:cubicBezTo>
                  <a:pt x="147" y="8"/>
                  <a:pt x="149" y="5"/>
                  <a:pt x="152" y="5"/>
                </a:cubicBezTo>
                <a:moveTo>
                  <a:pt x="146" y="168"/>
                </a:moveTo>
                <a:cubicBezTo>
                  <a:pt x="139" y="144"/>
                  <a:pt x="127" y="131"/>
                  <a:pt x="112" y="131"/>
                </a:cubicBezTo>
                <a:cubicBezTo>
                  <a:pt x="101" y="131"/>
                  <a:pt x="91" y="135"/>
                  <a:pt x="81" y="146"/>
                </a:cubicBezTo>
                <a:cubicBezTo>
                  <a:pt x="71" y="155"/>
                  <a:pt x="64" y="167"/>
                  <a:pt x="58" y="183"/>
                </a:cubicBezTo>
                <a:cubicBezTo>
                  <a:pt x="50" y="206"/>
                  <a:pt x="44" y="231"/>
                  <a:pt x="40" y="257"/>
                </a:cubicBezTo>
                <a:cubicBezTo>
                  <a:pt x="40" y="258"/>
                  <a:pt x="40" y="259"/>
                  <a:pt x="40" y="262"/>
                </a:cubicBezTo>
                <a:cubicBezTo>
                  <a:pt x="40" y="264"/>
                  <a:pt x="40" y="266"/>
                  <a:pt x="39" y="267"/>
                </a:cubicBezTo>
                <a:cubicBezTo>
                  <a:pt x="39" y="281"/>
                  <a:pt x="42" y="290"/>
                  <a:pt x="48" y="295"/>
                </a:cubicBezTo>
                <a:cubicBezTo>
                  <a:pt x="53" y="301"/>
                  <a:pt x="60" y="303"/>
                  <a:pt x="67" y="304"/>
                </a:cubicBezTo>
                <a:cubicBezTo>
                  <a:pt x="83" y="304"/>
                  <a:pt x="100" y="293"/>
                  <a:pt x="117" y="271"/>
                </a:cubicBezTo>
                <a:lnTo>
                  <a:pt x="121" y="266"/>
                </a:lnTo>
                <a:lnTo>
                  <a:pt x="146" y="16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2985840" y="4387320"/>
            <a:ext cx="141120" cy="10080"/>
          </a:xfrm>
          <a:custGeom>
            <a:avLst/>
            <a:gdLst/>
            <a:ahLst/>
            <a:rect l="0" t="0" r="r" b="b"/>
            <a:pathLst>
              <a:path w="392" h="28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8"/>
                  <a:pt x="3" y="4"/>
                  <a:pt x="9" y="0"/>
                </a:cubicBezTo>
                <a:lnTo>
                  <a:pt x="383" y="0"/>
                </a:lnTo>
                <a:cubicBezTo>
                  <a:pt x="389" y="4"/>
                  <a:pt x="392" y="9"/>
                  <a:pt x="392" y="14"/>
                </a:cubicBezTo>
                <a:cubicBezTo>
                  <a:pt x="392" y="19"/>
                  <a:pt x="389" y="23"/>
                  <a:pt x="383" y="28"/>
                </a:cubicBezTo>
                <a:lnTo>
                  <a:pt x="9" y="28"/>
                </a:lnTo>
                <a:cubicBezTo>
                  <a:pt x="3" y="24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3202200" y="4347720"/>
            <a:ext cx="111600" cy="152280"/>
          </a:xfrm>
          <a:custGeom>
            <a:avLst/>
            <a:gdLst/>
            <a:ahLst/>
            <a:rect l="0" t="0" r="r" b="b"/>
            <a:pathLst>
              <a:path w="310" h="423">
                <a:moveTo>
                  <a:pt x="0" y="99"/>
                </a:moveTo>
                <a:cubicBezTo>
                  <a:pt x="1" y="98"/>
                  <a:pt x="1" y="96"/>
                  <a:pt x="1" y="94"/>
                </a:cubicBezTo>
                <a:cubicBezTo>
                  <a:pt x="2" y="92"/>
                  <a:pt x="3" y="87"/>
                  <a:pt x="5" y="80"/>
                </a:cubicBezTo>
                <a:cubicBezTo>
                  <a:pt x="6" y="73"/>
                  <a:pt x="8" y="66"/>
                  <a:pt x="11" y="60"/>
                </a:cubicBezTo>
                <a:cubicBezTo>
                  <a:pt x="14" y="54"/>
                  <a:pt x="17" y="47"/>
                  <a:pt x="21" y="39"/>
                </a:cubicBezTo>
                <a:cubicBezTo>
                  <a:pt x="25" y="31"/>
                  <a:pt x="29" y="24"/>
                  <a:pt x="33" y="20"/>
                </a:cubicBezTo>
                <a:cubicBezTo>
                  <a:pt x="38" y="15"/>
                  <a:pt x="44" y="10"/>
                  <a:pt x="50" y="6"/>
                </a:cubicBezTo>
                <a:cubicBezTo>
                  <a:pt x="57" y="1"/>
                  <a:pt x="64" y="-1"/>
                  <a:pt x="71" y="0"/>
                </a:cubicBezTo>
                <a:cubicBezTo>
                  <a:pt x="82" y="0"/>
                  <a:pt x="91" y="1"/>
                  <a:pt x="99" y="4"/>
                </a:cubicBezTo>
                <a:cubicBezTo>
                  <a:pt x="107" y="7"/>
                  <a:pt x="113" y="11"/>
                  <a:pt x="118" y="16"/>
                </a:cubicBezTo>
                <a:cubicBezTo>
                  <a:pt x="123" y="21"/>
                  <a:pt x="126" y="25"/>
                  <a:pt x="128" y="30"/>
                </a:cubicBezTo>
                <a:cubicBezTo>
                  <a:pt x="131" y="35"/>
                  <a:pt x="132" y="39"/>
                  <a:pt x="134" y="42"/>
                </a:cubicBezTo>
                <a:lnTo>
                  <a:pt x="135" y="47"/>
                </a:lnTo>
                <a:lnTo>
                  <a:pt x="135" y="48"/>
                </a:lnTo>
                <a:lnTo>
                  <a:pt x="142" y="41"/>
                </a:lnTo>
                <a:cubicBezTo>
                  <a:pt x="169" y="13"/>
                  <a:pt x="198" y="0"/>
                  <a:pt x="233" y="0"/>
                </a:cubicBezTo>
                <a:cubicBezTo>
                  <a:pt x="256" y="0"/>
                  <a:pt x="274" y="6"/>
                  <a:pt x="288" y="17"/>
                </a:cubicBezTo>
                <a:cubicBezTo>
                  <a:pt x="303" y="29"/>
                  <a:pt x="310" y="46"/>
                  <a:pt x="310" y="68"/>
                </a:cubicBezTo>
                <a:lnTo>
                  <a:pt x="310" y="74"/>
                </a:lnTo>
                <a:cubicBezTo>
                  <a:pt x="310" y="84"/>
                  <a:pt x="297" y="143"/>
                  <a:pt x="269" y="249"/>
                </a:cubicBezTo>
                <a:cubicBezTo>
                  <a:pt x="244" y="350"/>
                  <a:pt x="231" y="402"/>
                  <a:pt x="229" y="405"/>
                </a:cubicBezTo>
                <a:cubicBezTo>
                  <a:pt x="224" y="417"/>
                  <a:pt x="213" y="423"/>
                  <a:pt x="200" y="423"/>
                </a:cubicBezTo>
                <a:cubicBezTo>
                  <a:pt x="194" y="423"/>
                  <a:pt x="189" y="421"/>
                  <a:pt x="185" y="418"/>
                </a:cubicBezTo>
                <a:cubicBezTo>
                  <a:pt x="182" y="414"/>
                  <a:pt x="179" y="409"/>
                  <a:pt x="178" y="403"/>
                </a:cubicBezTo>
                <a:cubicBezTo>
                  <a:pt x="178" y="400"/>
                  <a:pt x="191" y="347"/>
                  <a:pt x="216" y="247"/>
                </a:cubicBezTo>
                <a:lnTo>
                  <a:pt x="257" y="86"/>
                </a:lnTo>
                <a:cubicBezTo>
                  <a:pt x="258" y="80"/>
                  <a:pt x="259" y="72"/>
                  <a:pt x="259" y="62"/>
                </a:cubicBezTo>
                <a:cubicBezTo>
                  <a:pt x="259" y="37"/>
                  <a:pt x="249" y="24"/>
                  <a:pt x="231" y="24"/>
                </a:cubicBezTo>
                <a:lnTo>
                  <a:pt x="227" y="24"/>
                </a:lnTo>
                <a:cubicBezTo>
                  <a:pt x="190" y="24"/>
                  <a:pt x="159" y="46"/>
                  <a:pt x="134" y="89"/>
                </a:cubicBezTo>
                <a:lnTo>
                  <a:pt x="129" y="97"/>
                </a:lnTo>
                <a:lnTo>
                  <a:pt x="108" y="183"/>
                </a:lnTo>
                <a:cubicBezTo>
                  <a:pt x="94" y="239"/>
                  <a:pt x="86" y="269"/>
                  <a:pt x="83" y="273"/>
                </a:cubicBezTo>
                <a:cubicBezTo>
                  <a:pt x="78" y="284"/>
                  <a:pt x="69" y="290"/>
                  <a:pt x="56" y="290"/>
                </a:cubicBezTo>
                <a:cubicBezTo>
                  <a:pt x="50" y="290"/>
                  <a:pt x="46" y="289"/>
                  <a:pt x="42" y="286"/>
                </a:cubicBezTo>
                <a:cubicBezTo>
                  <a:pt x="39" y="284"/>
                  <a:pt x="37" y="281"/>
                  <a:pt x="35" y="279"/>
                </a:cubicBezTo>
                <a:cubicBezTo>
                  <a:pt x="34" y="276"/>
                  <a:pt x="34" y="274"/>
                  <a:pt x="34" y="272"/>
                </a:cubicBezTo>
                <a:cubicBezTo>
                  <a:pt x="34" y="267"/>
                  <a:pt x="43" y="230"/>
                  <a:pt x="60" y="162"/>
                </a:cubicBezTo>
                <a:cubicBezTo>
                  <a:pt x="77" y="94"/>
                  <a:pt x="85" y="56"/>
                  <a:pt x="85" y="49"/>
                </a:cubicBezTo>
                <a:cubicBezTo>
                  <a:pt x="85" y="32"/>
                  <a:pt x="80" y="24"/>
                  <a:pt x="69" y="24"/>
                </a:cubicBezTo>
                <a:cubicBezTo>
                  <a:pt x="60" y="24"/>
                  <a:pt x="52" y="29"/>
                  <a:pt x="46" y="41"/>
                </a:cubicBezTo>
                <a:cubicBezTo>
                  <a:pt x="39" y="53"/>
                  <a:pt x="34" y="66"/>
                  <a:pt x="30" y="81"/>
                </a:cubicBezTo>
                <a:cubicBezTo>
                  <a:pt x="26" y="95"/>
                  <a:pt x="24" y="102"/>
                  <a:pt x="23" y="104"/>
                </a:cubicBezTo>
                <a:cubicBezTo>
                  <a:pt x="22" y="105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3381480" y="4377960"/>
            <a:ext cx="28080" cy="28080"/>
          </a:xfrm>
          <a:custGeom>
            <a:avLst/>
            <a:gdLst/>
            <a:ahLst/>
            <a:rect l="0" t="0" r="r" b="b"/>
            <a:pathLst>
              <a:path w="78" h="78">
                <a:moveTo>
                  <a:pt x="0" y="40"/>
                </a:moveTo>
                <a:cubicBezTo>
                  <a:pt x="0" y="29"/>
                  <a:pt x="3" y="20"/>
                  <a:pt x="11" y="12"/>
                </a:cubicBezTo>
                <a:cubicBezTo>
                  <a:pt x="18" y="4"/>
                  <a:pt x="27" y="0"/>
                  <a:pt x="38" y="0"/>
                </a:cubicBezTo>
                <a:cubicBezTo>
                  <a:pt x="50" y="0"/>
                  <a:pt x="59" y="4"/>
                  <a:pt x="66" y="11"/>
                </a:cubicBezTo>
                <a:cubicBezTo>
                  <a:pt x="74" y="18"/>
                  <a:pt x="78" y="27"/>
                  <a:pt x="78" y="39"/>
                </a:cubicBezTo>
                <a:cubicBezTo>
                  <a:pt x="78" y="50"/>
                  <a:pt x="75" y="59"/>
                  <a:pt x="68" y="67"/>
                </a:cubicBezTo>
                <a:cubicBezTo>
                  <a:pt x="60" y="75"/>
                  <a:pt x="51" y="78"/>
                  <a:pt x="39" y="78"/>
                </a:cubicBezTo>
                <a:cubicBezTo>
                  <a:pt x="28" y="78"/>
                  <a:pt x="19" y="75"/>
                  <a:pt x="11" y="67"/>
                </a:cubicBezTo>
                <a:cubicBezTo>
                  <a:pt x="4" y="60"/>
                  <a:pt x="0" y="51"/>
                  <a:pt x="0" y="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3489480" y="4291920"/>
            <a:ext cx="171360" cy="165600"/>
          </a:xfrm>
          <a:custGeom>
            <a:avLst/>
            <a:gdLst/>
            <a:ahLst/>
            <a:rect l="0" t="0" r="r" b="b"/>
            <a:pathLst>
              <a:path w="476" h="460">
                <a:moveTo>
                  <a:pt x="0" y="5"/>
                </a:moveTo>
                <a:cubicBezTo>
                  <a:pt x="0" y="3"/>
                  <a:pt x="1" y="2"/>
                  <a:pt x="3" y="0"/>
                </a:cubicBezTo>
                <a:lnTo>
                  <a:pt x="472" y="0"/>
                </a:lnTo>
                <a:cubicBezTo>
                  <a:pt x="475" y="2"/>
                  <a:pt x="476" y="3"/>
                  <a:pt x="476" y="5"/>
                </a:cubicBezTo>
                <a:cubicBezTo>
                  <a:pt x="476" y="6"/>
                  <a:pt x="439" y="80"/>
                  <a:pt x="367" y="229"/>
                </a:cubicBezTo>
                <a:cubicBezTo>
                  <a:pt x="295" y="379"/>
                  <a:pt x="258" y="454"/>
                  <a:pt x="256" y="456"/>
                </a:cubicBezTo>
                <a:cubicBezTo>
                  <a:pt x="254" y="459"/>
                  <a:pt x="248" y="460"/>
                  <a:pt x="238" y="460"/>
                </a:cubicBezTo>
                <a:cubicBezTo>
                  <a:pt x="229" y="460"/>
                  <a:pt x="223" y="459"/>
                  <a:pt x="220" y="456"/>
                </a:cubicBezTo>
                <a:cubicBezTo>
                  <a:pt x="219" y="454"/>
                  <a:pt x="182" y="379"/>
                  <a:pt x="110" y="229"/>
                </a:cubicBezTo>
                <a:cubicBezTo>
                  <a:pt x="38" y="80"/>
                  <a:pt x="1" y="6"/>
                  <a:pt x="0" y="5"/>
                </a:cubicBezTo>
                <a:moveTo>
                  <a:pt x="419" y="56"/>
                </a:moveTo>
                <a:cubicBezTo>
                  <a:pt x="419" y="56"/>
                  <a:pt x="365" y="55"/>
                  <a:pt x="257" y="55"/>
                </a:cubicBezTo>
                <a:cubicBezTo>
                  <a:pt x="149" y="55"/>
                  <a:pt x="95" y="56"/>
                  <a:pt x="95" y="56"/>
                </a:cubicBezTo>
                <a:cubicBezTo>
                  <a:pt x="96" y="58"/>
                  <a:pt x="123" y="114"/>
                  <a:pt x="176" y="223"/>
                </a:cubicBezTo>
                <a:cubicBezTo>
                  <a:pt x="229" y="333"/>
                  <a:pt x="256" y="387"/>
                  <a:pt x="257" y="388"/>
                </a:cubicBezTo>
                <a:lnTo>
                  <a:pt x="419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3687120" y="4372920"/>
            <a:ext cx="163080" cy="115200"/>
          </a:xfrm>
          <a:custGeom>
            <a:avLst/>
            <a:gdLst/>
            <a:ahLst/>
            <a:rect l="0" t="0" r="r" b="b"/>
            <a:pathLst>
              <a:path w="453" h="320">
                <a:moveTo>
                  <a:pt x="175" y="0"/>
                </a:moveTo>
                <a:cubicBezTo>
                  <a:pt x="179" y="0"/>
                  <a:pt x="186" y="0"/>
                  <a:pt x="197" y="0"/>
                </a:cubicBezTo>
                <a:cubicBezTo>
                  <a:pt x="208" y="1"/>
                  <a:pt x="218" y="1"/>
                  <a:pt x="228" y="1"/>
                </a:cubicBezTo>
                <a:cubicBezTo>
                  <a:pt x="243" y="1"/>
                  <a:pt x="256" y="1"/>
                  <a:pt x="266" y="1"/>
                </a:cubicBezTo>
                <a:cubicBezTo>
                  <a:pt x="276" y="0"/>
                  <a:pt x="282" y="0"/>
                  <a:pt x="284" y="0"/>
                </a:cubicBezTo>
                <a:cubicBezTo>
                  <a:pt x="289" y="0"/>
                  <a:pt x="292" y="1"/>
                  <a:pt x="292" y="4"/>
                </a:cubicBezTo>
                <a:cubicBezTo>
                  <a:pt x="292" y="5"/>
                  <a:pt x="292" y="7"/>
                  <a:pt x="291" y="11"/>
                </a:cubicBezTo>
                <a:cubicBezTo>
                  <a:pt x="289" y="16"/>
                  <a:pt x="288" y="19"/>
                  <a:pt x="287" y="20"/>
                </a:cubicBezTo>
                <a:cubicBezTo>
                  <a:pt x="285" y="20"/>
                  <a:pt x="282" y="21"/>
                  <a:pt x="277" y="21"/>
                </a:cubicBezTo>
                <a:cubicBezTo>
                  <a:pt x="269" y="21"/>
                  <a:pt x="263" y="22"/>
                  <a:pt x="258" y="23"/>
                </a:cubicBezTo>
                <a:cubicBezTo>
                  <a:pt x="254" y="24"/>
                  <a:pt x="251" y="25"/>
                  <a:pt x="249" y="26"/>
                </a:cubicBezTo>
                <a:cubicBezTo>
                  <a:pt x="247" y="28"/>
                  <a:pt x="247" y="29"/>
                  <a:pt x="248" y="31"/>
                </a:cubicBezTo>
                <a:cubicBezTo>
                  <a:pt x="248" y="34"/>
                  <a:pt x="250" y="70"/>
                  <a:pt x="255" y="139"/>
                </a:cubicBezTo>
                <a:cubicBezTo>
                  <a:pt x="260" y="208"/>
                  <a:pt x="262" y="244"/>
                  <a:pt x="262" y="248"/>
                </a:cubicBezTo>
                <a:lnTo>
                  <a:pt x="263" y="246"/>
                </a:lnTo>
                <a:cubicBezTo>
                  <a:pt x="264" y="246"/>
                  <a:pt x="264" y="244"/>
                  <a:pt x="266" y="242"/>
                </a:cubicBezTo>
                <a:cubicBezTo>
                  <a:pt x="267" y="240"/>
                  <a:pt x="269" y="237"/>
                  <a:pt x="271" y="233"/>
                </a:cubicBezTo>
                <a:cubicBezTo>
                  <a:pt x="274" y="230"/>
                  <a:pt x="276" y="225"/>
                  <a:pt x="279" y="220"/>
                </a:cubicBezTo>
                <a:cubicBezTo>
                  <a:pt x="282" y="214"/>
                  <a:pt x="285" y="208"/>
                  <a:pt x="290" y="201"/>
                </a:cubicBezTo>
                <a:cubicBezTo>
                  <a:pt x="294" y="194"/>
                  <a:pt x="299" y="186"/>
                  <a:pt x="303" y="177"/>
                </a:cubicBezTo>
                <a:cubicBezTo>
                  <a:pt x="308" y="167"/>
                  <a:pt x="314" y="157"/>
                  <a:pt x="321" y="146"/>
                </a:cubicBezTo>
                <a:cubicBezTo>
                  <a:pt x="352" y="90"/>
                  <a:pt x="371" y="58"/>
                  <a:pt x="375" y="50"/>
                </a:cubicBezTo>
                <a:cubicBezTo>
                  <a:pt x="380" y="42"/>
                  <a:pt x="382" y="37"/>
                  <a:pt x="382" y="36"/>
                </a:cubicBezTo>
                <a:cubicBezTo>
                  <a:pt x="382" y="31"/>
                  <a:pt x="379" y="27"/>
                  <a:pt x="374" y="25"/>
                </a:cubicBezTo>
                <a:cubicBezTo>
                  <a:pt x="368" y="22"/>
                  <a:pt x="362" y="21"/>
                  <a:pt x="354" y="21"/>
                </a:cubicBezTo>
                <a:cubicBezTo>
                  <a:pt x="349" y="21"/>
                  <a:pt x="347" y="19"/>
                  <a:pt x="347" y="16"/>
                </a:cubicBezTo>
                <a:cubicBezTo>
                  <a:pt x="347" y="15"/>
                  <a:pt x="348" y="13"/>
                  <a:pt x="348" y="10"/>
                </a:cubicBezTo>
                <a:cubicBezTo>
                  <a:pt x="349" y="5"/>
                  <a:pt x="350" y="2"/>
                  <a:pt x="351" y="2"/>
                </a:cubicBezTo>
                <a:cubicBezTo>
                  <a:pt x="351" y="1"/>
                  <a:pt x="354" y="0"/>
                  <a:pt x="358" y="0"/>
                </a:cubicBezTo>
                <a:cubicBezTo>
                  <a:pt x="359" y="0"/>
                  <a:pt x="362" y="0"/>
                  <a:pt x="366" y="0"/>
                </a:cubicBezTo>
                <a:cubicBezTo>
                  <a:pt x="370" y="0"/>
                  <a:pt x="376" y="0"/>
                  <a:pt x="384" y="0"/>
                </a:cubicBezTo>
                <a:cubicBezTo>
                  <a:pt x="391" y="0"/>
                  <a:pt x="399" y="0"/>
                  <a:pt x="408" y="1"/>
                </a:cubicBezTo>
                <a:cubicBezTo>
                  <a:pt x="428" y="1"/>
                  <a:pt x="441" y="0"/>
                  <a:pt x="447" y="0"/>
                </a:cubicBezTo>
                <a:cubicBezTo>
                  <a:pt x="451" y="0"/>
                  <a:pt x="453" y="1"/>
                  <a:pt x="453" y="5"/>
                </a:cubicBezTo>
                <a:cubicBezTo>
                  <a:pt x="453" y="7"/>
                  <a:pt x="453" y="9"/>
                  <a:pt x="452" y="12"/>
                </a:cubicBezTo>
                <a:cubicBezTo>
                  <a:pt x="451" y="16"/>
                  <a:pt x="450" y="18"/>
                  <a:pt x="448" y="19"/>
                </a:cubicBezTo>
                <a:cubicBezTo>
                  <a:pt x="447" y="20"/>
                  <a:pt x="446" y="21"/>
                  <a:pt x="444" y="21"/>
                </a:cubicBezTo>
                <a:cubicBezTo>
                  <a:pt x="437" y="21"/>
                  <a:pt x="431" y="22"/>
                  <a:pt x="426" y="23"/>
                </a:cubicBezTo>
                <a:cubicBezTo>
                  <a:pt x="420" y="25"/>
                  <a:pt x="416" y="27"/>
                  <a:pt x="412" y="30"/>
                </a:cubicBezTo>
                <a:cubicBezTo>
                  <a:pt x="409" y="32"/>
                  <a:pt x="406" y="35"/>
                  <a:pt x="404" y="37"/>
                </a:cubicBezTo>
                <a:cubicBezTo>
                  <a:pt x="401" y="40"/>
                  <a:pt x="400" y="43"/>
                  <a:pt x="398" y="45"/>
                </a:cubicBezTo>
                <a:lnTo>
                  <a:pt x="396" y="47"/>
                </a:lnTo>
                <a:lnTo>
                  <a:pt x="319" y="183"/>
                </a:lnTo>
                <a:cubicBezTo>
                  <a:pt x="268" y="272"/>
                  <a:pt x="242" y="317"/>
                  <a:pt x="242" y="317"/>
                </a:cubicBezTo>
                <a:cubicBezTo>
                  <a:pt x="240" y="319"/>
                  <a:pt x="237" y="320"/>
                  <a:pt x="231" y="320"/>
                </a:cubicBezTo>
                <a:cubicBezTo>
                  <a:pt x="227" y="320"/>
                  <a:pt x="224" y="320"/>
                  <a:pt x="223" y="318"/>
                </a:cubicBezTo>
                <a:cubicBezTo>
                  <a:pt x="222" y="317"/>
                  <a:pt x="219" y="280"/>
                  <a:pt x="214" y="207"/>
                </a:cubicBezTo>
                <a:cubicBezTo>
                  <a:pt x="209" y="132"/>
                  <a:pt x="207" y="94"/>
                  <a:pt x="206" y="92"/>
                </a:cubicBezTo>
                <a:lnTo>
                  <a:pt x="201" y="100"/>
                </a:lnTo>
                <a:cubicBezTo>
                  <a:pt x="194" y="111"/>
                  <a:pt x="175" y="146"/>
                  <a:pt x="143" y="202"/>
                </a:cubicBezTo>
                <a:cubicBezTo>
                  <a:pt x="99" y="278"/>
                  <a:pt x="77" y="317"/>
                  <a:pt x="77" y="317"/>
                </a:cubicBezTo>
                <a:cubicBezTo>
                  <a:pt x="76" y="318"/>
                  <a:pt x="75" y="318"/>
                  <a:pt x="74" y="319"/>
                </a:cubicBezTo>
                <a:cubicBezTo>
                  <a:pt x="73" y="320"/>
                  <a:pt x="70" y="320"/>
                  <a:pt x="66" y="320"/>
                </a:cubicBezTo>
                <a:cubicBezTo>
                  <a:pt x="60" y="320"/>
                  <a:pt x="57" y="319"/>
                  <a:pt x="57" y="317"/>
                </a:cubicBezTo>
                <a:cubicBezTo>
                  <a:pt x="57" y="316"/>
                  <a:pt x="53" y="268"/>
                  <a:pt x="47" y="173"/>
                </a:cubicBezTo>
                <a:cubicBezTo>
                  <a:pt x="40" y="76"/>
                  <a:pt x="37" y="28"/>
                  <a:pt x="36" y="27"/>
                </a:cubicBezTo>
                <a:cubicBezTo>
                  <a:pt x="36" y="25"/>
                  <a:pt x="34" y="23"/>
                  <a:pt x="32" y="22"/>
                </a:cubicBezTo>
                <a:cubicBezTo>
                  <a:pt x="29" y="22"/>
                  <a:pt x="23" y="21"/>
                  <a:pt x="14" y="21"/>
                </a:cubicBezTo>
                <a:lnTo>
                  <a:pt x="3" y="21"/>
                </a:lnTo>
                <a:cubicBezTo>
                  <a:pt x="1" y="18"/>
                  <a:pt x="0" y="17"/>
                  <a:pt x="0" y="16"/>
                </a:cubicBezTo>
                <a:cubicBezTo>
                  <a:pt x="0" y="9"/>
                  <a:pt x="2" y="3"/>
                  <a:pt x="6" y="0"/>
                </a:cubicBezTo>
                <a:lnTo>
                  <a:pt x="11" y="0"/>
                </a:lnTo>
                <a:cubicBezTo>
                  <a:pt x="24" y="1"/>
                  <a:pt x="39" y="1"/>
                  <a:pt x="57" y="1"/>
                </a:cubicBezTo>
                <a:cubicBezTo>
                  <a:pt x="94" y="1"/>
                  <a:pt x="115" y="1"/>
                  <a:pt x="119" y="0"/>
                </a:cubicBezTo>
                <a:lnTo>
                  <a:pt x="123" y="0"/>
                </a:lnTo>
                <a:cubicBezTo>
                  <a:pt x="125" y="2"/>
                  <a:pt x="126" y="3"/>
                  <a:pt x="126" y="4"/>
                </a:cubicBezTo>
                <a:cubicBezTo>
                  <a:pt x="126" y="5"/>
                  <a:pt x="126" y="7"/>
                  <a:pt x="125" y="12"/>
                </a:cubicBezTo>
                <a:cubicBezTo>
                  <a:pt x="124" y="17"/>
                  <a:pt x="122" y="19"/>
                  <a:pt x="121" y="21"/>
                </a:cubicBezTo>
                <a:lnTo>
                  <a:pt x="112" y="21"/>
                </a:lnTo>
                <a:cubicBezTo>
                  <a:pt x="93" y="22"/>
                  <a:pt x="83" y="24"/>
                  <a:pt x="82" y="28"/>
                </a:cubicBezTo>
                <a:cubicBezTo>
                  <a:pt x="91" y="168"/>
                  <a:pt x="96" y="241"/>
                  <a:pt x="97" y="249"/>
                </a:cubicBezTo>
                <a:lnTo>
                  <a:pt x="204" y="60"/>
                </a:lnTo>
                <a:lnTo>
                  <a:pt x="203" y="43"/>
                </a:lnTo>
                <a:cubicBezTo>
                  <a:pt x="202" y="31"/>
                  <a:pt x="201" y="24"/>
                  <a:pt x="199" y="23"/>
                </a:cubicBezTo>
                <a:cubicBezTo>
                  <a:pt x="197" y="22"/>
                  <a:pt x="190" y="21"/>
                  <a:pt x="180" y="21"/>
                </a:cubicBezTo>
                <a:cubicBezTo>
                  <a:pt x="174" y="21"/>
                  <a:pt x="170" y="20"/>
                  <a:pt x="168" y="20"/>
                </a:cubicBezTo>
                <a:cubicBezTo>
                  <a:pt x="166" y="19"/>
                  <a:pt x="165" y="18"/>
                  <a:pt x="165" y="16"/>
                </a:cubicBezTo>
                <a:cubicBezTo>
                  <a:pt x="165" y="15"/>
                  <a:pt x="166" y="13"/>
                  <a:pt x="166" y="10"/>
                </a:cubicBezTo>
                <a:cubicBezTo>
                  <a:pt x="167" y="9"/>
                  <a:pt x="167" y="8"/>
                  <a:pt x="167" y="6"/>
                </a:cubicBezTo>
                <a:cubicBezTo>
                  <a:pt x="168" y="5"/>
                  <a:pt x="168" y="4"/>
                  <a:pt x="168" y="3"/>
                </a:cubicBezTo>
                <a:cubicBezTo>
                  <a:pt x="168" y="2"/>
                  <a:pt x="168" y="2"/>
                  <a:pt x="169" y="1"/>
                </a:cubicBezTo>
                <a:cubicBezTo>
                  <a:pt x="170" y="1"/>
                  <a:pt x="171" y="0"/>
                  <a:pt x="171" y="0"/>
                </a:cubicBezTo>
                <a:cubicBezTo>
                  <a:pt x="171" y="0"/>
                  <a:pt x="172" y="0"/>
                  <a:pt x="175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3868920" y="4291920"/>
            <a:ext cx="142200" cy="158400"/>
          </a:xfrm>
          <a:custGeom>
            <a:avLst/>
            <a:gdLst/>
            <a:ahLst/>
            <a:rect l="0" t="0" r="r" b="b"/>
            <a:pathLst>
              <a:path w="395" h="440">
                <a:moveTo>
                  <a:pt x="126" y="30"/>
                </a:moveTo>
                <a:cubicBezTo>
                  <a:pt x="112" y="30"/>
                  <a:pt x="104" y="29"/>
                  <a:pt x="103" y="27"/>
                </a:cubicBezTo>
                <a:cubicBezTo>
                  <a:pt x="103" y="26"/>
                  <a:pt x="103" y="25"/>
                  <a:pt x="103" y="22"/>
                </a:cubicBezTo>
                <a:cubicBezTo>
                  <a:pt x="103" y="12"/>
                  <a:pt x="105" y="5"/>
                  <a:pt x="110" y="1"/>
                </a:cubicBezTo>
                <a:cubicBezTo>
                  <a:pt x="110" y="0"/>
                  <a:pt x="114" y="0"/>
                  <a:pt x="119" y="0"/>
                </a:cubicBezTo>
                <a:cubicBezTo>
                  <a:pt x="142" y="2"/>
                  <a:pt x="169" y="2"/>
                  <a:pt x="201" y="2"/>
                </a:cubicBezTo>
                <a:cubicBezTo>
                  <a:pt x="261" y="2"/>
                  <a:pt x="296" y="2"/>
                  <a:pt x="305" y="0"/>
                </a:cubicBezTo>
                <a:lnTo>
                  <a:pt x="312" y="0"/>
                </a:lnTo>
                <a:cubicBezTo>
                  <a:pt x="315" y="3"/>
                  <a:pt x="316" y="5"/>
                  <a:pt x="316" y="6"/>
                </a:cubicBezTo>
                <a:cubicBezTo>
                  <a:pt x="316" y="7"/>
                  <a:pt x="316" y="11"/>
                  <a:pt x="315" y="18"/>
                </a:cubicBezTo>
                <a:cubicBezTo>
                  <a:pt x="313" y="24"/>
                  <a:pt x="311" y="28"/>
                  <a:pt x="309" y="30"/>
                </a:cubicBezTo>
                <a:lnTo>
                  <a:pt x="285" y="30"/>
                </a:lnTo>
                <a:cubicBezTo>
                  <a:pt x="255" y="30"/>
                  <a:pt x="238" y="32"/>
                  <a:pt x="233" y="36"/>
                </a:cubicBezTo>
                <a:cubicBezTo>
                  <a:pt x="230" y="37"/>
                  <a:pt x="227" y="43"/>
                  <a:pt x="224" y="53"/>
                </a:cubicBezTo>
                <a:cubicBezTo>
                  <a:pt x="221" y="64"/>
                  <a:pt x="206" y="120"/>
                  <a:pt x="181" y="224"/>
                </a:cubicBezTo>
                <a:cubicBezTo>
                  <a:pt x="174" y="252"/>
                  <a:pt x="167" y="281"/>
                  <a:pt x="159" y="312"/>
                </a:cubicBezTo>
                <a:cubicBezTo>
                  <a:pt x="151" y="343"/>
                  <a:pt x="146" y="367"/>
                  <a:pt x="142" y="383"/>
                </a:cubicBezTo>
                <a:lnTo>
                  <a:pt x="136" y="406"/>
                </a:lnTo>
                <a:cubicBezTo>
                  <a:pt x="136" y="408"/>
                  <a:pt x="138" y="408"/>
                  <a:pt x="142" y="408"/>
                </a:cubicBezTo>
                <a:cubicBezTo>
                  <a:pt x="146" y="408"/>
                  <a:pt x="158" y="409"/>
                  <a:pt x="180" y="410"/>
                </a:cubicBezTo>
                <a:lnTo>
                  <a:pt x="190" y="410"/>
                </a:lnTo>
                <a:cubicBezTo>
                  <a:pt x="204" y="410"/>
                  <a:pt x="215" y="409"/>
                  <a:pt x="223" y="409"/>
                </a:cubicBezTo>
                <a:cubicBezTo>
                  <a:pt x="231" y="409"/>
                  <a:pt x="242" y="407"/>
                  <a:pt x="255" y="405"/>
                </a:cubicBezTo>
                <a:cubicBezTo>
                  <a:pt x="267" y="402"/>
                  <a:pt x="278" y="398"/>
                  <a:pt x="287" y="393"/>
                </a:cubicBezTo>
                <a:cubicBezTo>
                  <a:pt x="295" y="388"/>
                  <a:pt x="305" y="381"/>
                  <a:pt x="315" y="371"/>
                </a:cubicBezTo>
                <a:cubicBezTo>
                  <a:pt x="325" y="362"/>
                  <a:pt x="334" y="350"/>
                  <a:pt x="342" y="336"/>
                </a:cubicBezTo>
                <a:cubicBezTo>
                  <a:pt x="349" y="323"/>
                  <a:pt x="355" y="309"/>
                  <a:pt x="361" y="293"/>
                </a:cubicBezTo>
                <a:cubicBezTo>
                  <a:pt x="367" y="277"/>
                  <a:pt x="371" y="268"/>
                  <a:pt x="372" y="266"/>
                </a:cubicBezTo>
                <a:cubicBezTo>
                  <a:pt x="374" y="265"/>
                  <a:pt x="378" y="264"/>
                  <a:pt x="383" y="264"/>
                </a:cubicBezTo>
                <a:lnTo>
                  <a:pt x="391" y="264"/>
                </a:lnTo>
                <a:cubicBezTo>
                  <a:pt x="394" y="268"/>
                  <a:pt x="395" y="270"/>
                  <a:pt x="395" y="271"/>
                </a:cubicBezTo>
                <a:cubicBezTo>
                  <a:pt x="395" y="272"/>
                  <a:pt x="391" y="285"/>
                  <a:pt x="382" y="309"/>
                </a:cubicBezTo>
                <a:cubicBezTo>
                  <a:pt x="374" y="333"/>
                  <a:pt x="364" y="359"/>
                  <a:pt x="354" y="386"/>
                </a:cubicBezTo>
                <a:cubicBezTo>
                  <a:pt x="344" y="413"/>
                  <a:pt x="338" y="429"/>
                  <a:pt x="337" y="433"/>
                </a:cubicBezTo>
                <a:cubicBezTo>
                  <a:pt x="336" y="436"/>
                  <a:pt x="336" y="437"/>
                  <a:pt x="335" y="437"/>
                </a:cubicBezTo>
                <a:cubicBezTo>
                  <a:pt x="334" y="438"/>
                  <a:pt x="330" y="438"/>
                  <a:pt x="324" y="439"/>
                </a:cubicBezTo>
                <a:cubicBezTo>
                  <a:pt x="318" y="440"/>
                  <a:pt x="309" y="440"/>
                  <a:pt x="297" y="440"/>
                </a:cubicBezTo>
                <a:cubicBezTo>
                  <a:pt x="292" y="440"/>
                  <a:pt x="276" y="440"/>
                  <a:pt x="248" y="440"/>
                </a:cubicBezTo>
                <a:cubicBezTo>
                  <a:pt x="220" y="440"/>
                  <a:pt x="194" y="440"/>
                  <a:pt x="169" y="439"/>
                </a:cubicBezTo>
                <a:lnTo>
                  <a:pt x="53" y="439"/>
                </a:lnTo>
                <a:cubicBezTo>
                  <a:pt x="18" y="439"/>
                  <a:pt x="0" y="437"/>
                  <a:pt x="0" y="433"/>
                </a:cubicBezTo>
                <a:cubicBezTo>
                  <a:pt x="0" y="430"/>
                  <a:pt x="0" y="427"/>
                  <a:pt x="1" y="424"/>
                </a:cubicBezTo>
                <a:cubicBezTo>
                  <a:pt x="3" y="416"/>
                  <a:pt x="5" y="411"/>
                  <a:pt x="7" y="410"/>
                </a:cubicBezTo>
                <a:cubicBezTo>
                  <a:pt x="9" y="410"/>
                  <a:pt x="12" y="410"/>
                  <a:pt x="17" y="410"/>
                </a:cubicBezTo>
                <a:lnTo>
                  <a:pt x="21" y="410"/>
                </a:lnTo>
                <a:cubicBezTo>
                  <a:pt x="32" y="410"/>
                  <a:pt x="45" y="409"/>
                  <a:pt x="59" y="408"/>
                </a:cubicBezTo>
                <a:cubicBezTo>
                  <a:pt x="65" y="406"/>
                  <a:pt x="69" y="404"/>
                  <a:pt x="71" y="400"/>
                </a:cubicBezTo>
                <a:cubicBezTo>
                  <a:pt x="73" y="398"/>
                  <a:pt x="89" y="339"/>
                  <a:pt x="119" y="222"/>
                </a:cubicBezTo>
                <a:cubicBezTo>
                  <a:pt x="148" y="104"/>
                  <a:pt x="163" y="42"/>
                  <a:pt x="163" y="36"/>
                </a:cubicBezTo>
                <a:cubicBezTo>
                  <a:pt x="163" y="33"/>
                  <a:pt x="151" y="31"/>
                  <a:pt x="126" y="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4040280" y="427644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0" y="321"/>
                </a:moveTo>
                <a:cubicBezTo>
                  <a:pt x="0" y="291"/>
                  <a:pt x="2" y="263"/>
                  <a:pt x="6" y="237"/>
                </a:cubicBezTo>
                <a:cubicBezTo>
                  <a:pt x="11" y="210"/>
                  <a:pt x="16" y="188"/>
                  <a:pt x="21" y="168"/>
                </a:cubicBezTo>
                <a:cubicBezTo>
                  <a:pt x="28" y="149"/>
                  <a:pt x="36" y="130"/>
                  <a:pt x="46" y="112"/>
                </a:cubicBezTo>
                <a:cubicBezTo>
                  <a:pt x="56" y="93"/>
                  <a:pt x="64" y="79"/>
                  <a:pt x="70" y="69"/>
                </a:cubicBezTo>
                <a:cubicBezTo>
                  <a:pt x="76" y="59"/>
                  <a:pt x="85" y="48"/>
                  <a:pt x="97" y="36"/>
                </a:cubicBezTo>
                <a:cubicBezTo>
                  <a:pt x="109" y="24"/>
                  <a:pt x="116" y="16"/>
                  <a:pt x="118" y="14"/>
                </a:cubicBezTo>
                <a:cubicBezTo>
                  <a:pt x="120" y="11"/>
                  <a:pt x="126" y="7"/>
                  <a:pt x="134" y="0"/>
                </a:cubicBezTo>
                <a:lnTo>
                  <a:pt x="143" y="0"/>
                </a:lnTo>
                <a:lnTo>
                  <a:pt x="145" y="0"/>
                </a:lnTo>
                <a:cubicBezTo>
                  <a:pt x="151" y="0"/>
                  <a:pt x="154" y="2"/>
                  <a:pt x="154" y="6"/>
                </a:cubicBezTo>
                <a:cubicBezTo>
                  <a:pt x="154" y="7"/>
                  <a:pt x="151" y="12"/>
                  <a:pt x="143" y="20"/>
                </a:cubicBezTo>
                <a:cubicBezTo>
                  <a:pt x="136" y="27"/>
                  <a:pt x="127" y="39"/>
                  <a:pt x="117" y="54"/>
                </a:cubicBezTo>
                <a:cubicBezTo>
                  <a:pt x="107" y="68"/>
                  <a:pt x="96" y="87"/>
                  <a:pt x="86" y="109"/>
                </a:cubicBezTo>
                <a:cubicBezTo>
                  <a:pt x="75" y="130"/>
                  <a:pt x="66" y="160"/>
                  <a:pt x="59" y="197"/>
                </a:cubicBezTo>
                <a:cubicBezTo>
                  <a:pt x="51" y="234"/>
                  <a:pt x="48" y="276"/>
                  <a:pt x="48" y="321"/>
                </a:cubicBezTo>
                <a:cubicBezTo>
                  <a:pt x="48" y="366"/>
                  <a:pt x="51" y="407"/>
                  <a:pt x="59" y="444"/>
                </a:cubicBezTo>
                <a:cubicBezTo>
                  <a:pt x="66" y="481"/>
                  <a:pt x="75" y="510"/>
                  <a:pt x="85" y="533"/>
                </a:cubicBezTo>
                <a:cubicBezTo>
                  <a:pt x="95" y="556"/>
                  <a:pt x="106" y="574"/>
                  <a:pt x="116" y="588"/>
                </a:cubicBezTo>
                <a:cubicBezTo>
                  <a:pt x="127" y="602"/>
                  <a:pt x="136" y="614"/>
                  <a:pt x="143" y="623"/>
                </a:cubicBezTo>
                <a:cubicBezTo>
                  <a:pt x="151" y="632"/>
                  <a:pt x="154" y="636"/>
                  <a:pt x="154" y="637"/>
                </a:cubicBezTo>
                <a:cubicBezTo>
                  <a:pt x="154" y="641"/>
                  <a:pt x="151" y="642"/>
                  <a:pt x="145" y="642"/>
                </a:cubicBezTo>
                <a:lnTo>
                  <a:pt x="143" y="642"/>
                </a:lnTo>
                <a:lnTo>
                  <a:pt x="134" y="642"/>
                </a:lnTo>
                <a:lnTo>
                  <a:pt x="116" y="627"/>
                </a:lnTo>
                <a:cubicBezTo>
                  <a:pt x="76" y="590"/>
                  <a:pt x="47" y="544"/>
                  <a:pt x="29" y="490"/>
                </a:cubicBezTo>
                <a:cubicBezTo>
                  <a:pt x="9" y="436"/>
                  <a:pt x="0" y="379"/>
                  <a:pt x="0" y="3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4120200" y="4291920"/>
            <a:ext cx="230400" cy="163080"/>
          </a:xfrm>
          <a:custGeom>
            <a:avLst/>
            <a:gdLst/>
            <a:ahLst/>
            <a:rect l="0" t="0" r="r" b="b"/>
            <a:pathLst>
              <a:path w="640" h="453">
                <a:moveTo>
                  <a:pt x="247" y="0"/>
                </a:moveTo>
                <a:cubicBezTo>
                  <a:pt x="253" y="0"/>
                  <a:pt x="263" y="0"/>
                  <a:pt x="279" y="1"/>
                </a:cubicBezTo>
                <a:cubicBezTo>
                  <a:pt x="294" y="1"/>
                  <a:pt x="309" y="2"/>
                  <a:pt x="322" y="2"/>
                </a:cubicBezTo>
                <a:cubicBezTo>
                  <a:pt x="344" y="2"/>
                  <a:pt x="362" y="2"/>
                  <a:pt x="376" y="2"/>
                </a:cubicBezTo>
                <a:cubicBezTo>
                  <a:pt x="392" y="1"/>
                  <a:pt x="400" y="1"/>
                  <a:pt x="402" y="1"/>
                </a:cubicBezTo>
                <a:cubicBezTo>
                  <a:pt x="410" y="1"/>
                  <a:pt x="414" y="3"/>
                  <a:pt x="414" y="6"/>
                </a:cubicBezTo>
                <a:cubicBezTo>
                  <a:pt x="414" y="8"/>
                  <a:pt x="413" y="11"/>
                  <a:pt x="412" y="16"/>
                </a:cubicBezTo>
                <a:cubicBezTo>
                  <a:pt x="410" y="23"/>
                  <a:pt x="408" y="28"/>
                  <a:pt x="406" y="28"/>
                </a:cubicBezTo>
                <a:cubicBezTo>
                  <a:pt x="404" y="29"/>
                  <a:pt x="400" y="30"/>
                  <a:pt x="392" y="30"/>
                </a:cubicBezTo>
                <a:cubicBezTo>
                  <a:pt x="381" y="30"/>
                  <a:pt x="372" y="31"/>
                  <a:pt x="365" y="33"/>
                </a:cubicBezTo>
                <a:cubicBezTo>
                  <a:pt x="359" y="35"/>
                  <a:pt x="354" y="36"/>
                  <a:pt x="352" y="38"/>
                </a:cubicBezTo>
                <a:cubicBezTo>
                  <a:pt x="349" y="40"/>
                  <a:pt x="349" y="42"/>
                  <a:pt x="350" y="44"/>
                </a:cubicBezTo>
                <a:cubicBezTo>
                  <a:pt x="350" y="49"/>
                  <a:pt x="353" y="101"/>
                  <a:pt x="360" y="197"/>
                </a:cubicBezTo>
                <a:cubicBezTo>
                  <a:pt x="367" y="294"/>
                  <a:pt x="370" y="345"/>
                  <a:pt x="370" y="351"/>
                </a:cubicBezTo>
                <a:lnTo>
                  <a:pt x="372" y="349"/>
                </a:lnTo>
                <a:cubicBezTo>
                  <a:pt x="373" y="348"/>
                  <a:pt x="374" y="345"/>
                  <a:pt x="376" y="342"/>
                </a:cubicBezTo>
                <a:cubicBezTo>
                  <a:pt x="378" y="339"/>
                  <a:pt x="381" y="335"/>
                  <a:pt x="384" y="330"/>
                </a:cubicBezTo>
                <a:cubicBezTo>
                  <a:pt x="388" y="325"/>
                  <a:pt x="391" y="319"/>
                  <a:pt x="395" y="311"/>
                </a:cubicBezTo>
                <a:cubicBezTo>
                  <a:pt x="399" y="303"/>
                  <a:pt x="404" y="294"/>
                  <a:pt x="411" y="285"/>
                </a:cubicBezTo>
                <a:cubicBezTo>
                  <a:pt x="417" y="275"/>
                  <a:pt x="423" y="263"/>
                  <a:pt x="430" y="250"/>
                </a:cubicBezTo>
                <a:cubicBezTo>
                  <a:pt x="436" y="237"/>
                  <a:pt x="445" y="222"/>
                  <a:pt x="455" y="207"/>
                </a:cubicBezTo>
                <a:cubicBezTo>
                  <a:pt x="499" y="128"/>
                  <a:pt x="525" y="84"/>
                  <a:pt x="531" y="72"/>
                </a:cubicBezTo>
                <a:cubicBezTo>
                  <a:pt x="536" y="61"/>
                  <a:pt x="540" y="53"/>
                  <a:pt x="540" y="51"/>
                </a:cubicBezTo>
                <a:cubicBezTo>
                  <a:pt x="540" y="44"/>
                  <a:pt x="536" y="39"/>
                  <a:pt x="528" y="36"/>
                </a:cubicBezTo>
                <a:cubicBezTo>
                  <a:pt x="520" y="32"/>
                  <a:pt x="511" y="30"/>
                  <a:pt x="501" y="30"/>
                </a:cubicBezTo>
                <a:cubicBezTo>
                  <a:pt x="495" y="30"/>
                  <a:pt x="492" y="28"/>
                  <a:pt x="492" y="23"/>
                </a:cubicBezTo>
                <a:cubicBezTo>
                  <a:pt x="492" y="22"/>
                  <a:pt x="492" y="19"/>
                  <a:pt x="493" y="15"/>
                </a:cubicBezTo>
                <a:cubicBezTo>
                  <a:pt x="495" y="8"/>
                  <a:pt x="496" y="4"/>
                  <a:pt x="497" y="3"/>
                </a:cubicBezTo>
                <a:cubicBezTo>
                  <a:pt x="498" y="2"/>
                  <a:pt x="501" y="1"/>
                  <a:pt x="506" y="1"/>
                </a:cubicBezTo>
                <a:cubicBezTo>
                  <a:pt x="507" y="1"/>
                  <a:pt x="511" y="1"/>
                  <a:pt x="517" y="1"/>
                </a:cubicBezTo>
                <a:cubicBezTo>
                  <a:pt x="523" y="1"/>
                  <a:pt x="531" y="1"/>
                  <a:pt x="542" y="1"/>
                </a:cubicBezTo>
                <a:cubicBezTo>
                  <a:pt x="553" y="1"/>
                  <a:pt x="564" y="1"/>
                  <a:pt x="577" y="2"/>
                </a:cubicBezTo>
                <a:cubicBezTo>
                  <a:pt x="605" y="2"/>
                  <a:pt x="623" y="1"/>
                  <a:pt x="631" y="0"/>
                </a:cubicBezTo>
                <a:cubicBezTo>
                  <a:pt x="637" y="0"/>
                  <a:pt x="640" y="3"/>
                  <a:pt x="640" y="7"/>
                </a:cubicBezTo>
                <a:cubicBezTo>
                  <a:pt x="640" y="10"/>
                  <a:pt x="640" y="14"/>
                  <a:pt x="638" y="18"/>
                </a:cubicBezTo>
                <a:cubicBezTo>
                  <a:pt x="637" y="23"/>
                  <a:pt x="635" y="26"/>
                  <a:pt x="634" y="28"/>
                </a:cubicBezTo>
                <a:cubicBezTo>
                  <a:pt x="632" y="30"/>
                  <a:pt x="630" y="30"/>
                  <a:pt x="627" y="30"/>
                </a:cubicBezTo>
                <a:cubicBezTo>
                  <a:pt x="618" y="30"/>
                  <a:pt x="609" y="31"/>
                  <a:pt x="602" y="34"/>
                </a:cubicBezTo>
                <a:cubicBezTo>
                  <a:pt x="594" y="36"/>
                  <a:pt x="588" y="39"/>
                  <a:pt x="582" y="43"/>
                </a:cubicBezTo>
                <a:cubicBezTo>
                  <a:pt x="577" y="46"/>
                  <a:pt x="573" y="50"/>
                  <a:pt x="570" y="53"/>
                </a:cubicBezTo>
                <a:cubicBezTo>
                  <a:pt x="567" y="58"/>
                  <a:pt x="565" y="62"/>
                  <a:pt x="563" y="65"/>
                </a:cubicBezTo>
                <a:lnTo>
                  <a:pt x="560" y="69"/>
                </a:lnTo>
                <a:lnTo>
                  <a:pt x="452" y="258"/>
                </a:lnTo>
                <a:cubicBezTo>
                  <a:pt x="380" y="385"/>
                  <a:pt x="343" y="448"/>
                  <a:pt x="342" y="449"/>
                </a:cubicBezTo>
                <a:cubicBezTo>
                  <a:pt x="340" y="452"/>
                  <a:pt x="335" y="453"/>
                  <a:pt x="327" y="453"/>
                </a:cubicBezTo>
                <a:cubicBezTo>
                  <a:pt x="320" y="453"/>
                  <a:pt x="316" y="452"/>
                  <a:pt x="315" y="450"/>
                </a:cubicBezTo>
                <a:cubicBezTo>
                  <a:pt x="313" y="449"/>
                  <a:pt x="309" y="396"/>
                  <a:pt x="303" y="292"/>
                </a:cubicBezTo>
                <a:cubicBezTo>
                  <a:pt x="296" y="188"/>
                  <a:pt x="292" y="135"/>
                  <a:pt x="292" y="131"/>
                </a:cubicBezTo>
                <a:lnTo>
                  <a:pt x="284" y="143"/>
                </a:lnTo>
                <a:cubicBezTo>
                  <a:pt x="275" y="159"/>
                  <a:pt x="247" y="206"/>
                  <a:pt x="202" y="286"/>
                </a:cubicBezTo>
                <a:cubicBezTo>
                  <a:pt x="140" y="394"/>
                  <a:pt x="109" y="448"/>
                  <a:pt x="108" y="449"/>
                </a:cubicBezTo>
                <a:cubicBezTo>
                  <a:pt x="107" y="450"/>
                  <a:pt x="106" y="451"/>
                  <a:pt x="105" y="451"/>
                </a:cubicBezTo>
                <a:cubicBezTo>
                  <a:pt x="103" y="453"/>
                  <a:pt x="99" y="453"/>
                  <a:pt x="93" y="453"/>
                </a:cubicBezTo>
                <a:cubicBezTo>
                  <a:pt x="85" y="453"/>
                  <a:pt x="81" y="452"/>
                  <a:pt x="80" y="449"/>
                </a:cubicBezTo>
                <a:cubicBezTo>
                  <a:pt x="80" y="448"/>
                  <a:pt x="75" y="379"/>
                  <a:pt x="66" y="244"/>
                </a:cubicBezTo>
                <a:cubicBezTo>
                  <a:pt x="57" y="109"/>
                  <a:pt x="52" y="40"/>
                  <a:pt x="51" y="39"/>
                </a:cubicBezTo>
                <a:cubicBezTo>
                  <a:pt x="50" y="36"/>
                  <a:pt x="48" y="33"/>
                  <a:pt x="45" y="32"/>
                </a:cubicBezTo>
                <a:cubicBezTo>
                  <a:pt x="41" y="31"/>
                  <a:pt x="33" y="31"/>
                  <a:pt x="20" y="30"/>
                </a:cubicBezTo>
                <a:lnTo>
                  <a:pt x="4" y="30"/>
                </a:lnTo>
                <a:cubicBezTo>
                  <a:pt x="1" y="27"/>
                  <a:pt x="0" y="24"/>
                  <a:pt x="0" y="23"/>
                </a:cubicBezTo>
                <a:cubicBezTo>
                  <a:pt x="0" y="13"/>
                  <a:pt x="3" y="5"/>
                  <a:pt x="8" y="0"/>
                </a:cubicBezTo>
                <a:lnTo>
                  <a:pt x="16" y="0"/>
                </a:lnTo>
                <a:cubicBezTo>
                  <a:pt x="34" y="2"/>
                  <a:pt x="55" y="2"/>
                  <a:pt x="80" y="2"/>
                </a:cubicBezTo>
                <a:cubicBezTo>
                  <a:pt x="133" y="2"/>
                  <a:pt x="163" y="2"/>
                  <a:pt x="168" y="0"/>
                </a:cubicBezTo>
                <a:lnTo>
                  <a:pt x="174" y="0"/>
                </a:lnTo>
                <a:cubicBezTo>
                  <a:pt x="177" y="3"/>
                  <a:pt x="178" y="5"/>
                  <a:pt x="178" y="6"/>
                </a:cubicBezTo>
                <a:cubicBezTo>
                  <a:pt x="178" y="7"/>
                  <a:pt x="178" y="11"/>
                  <a:pt x="177" y="18"/>
                </a:cubicBezTo>
                <a:cubicBezTo>
                  <a:pt x="175" y="24"/>
                  <a:pt x="173" y="28"/>
                  <a:pt x="171" y="30"/>
                </a:cubicBezTo>
                <a:lnTo>
                  <a:pt x="158" y="30"/>
                </a:lnTo>
                <a:cubicBezTo>
                  <a:pt x="132" y="31"/>
                  <a:pt x="118" y="35"/>
                  <a:pt x="116" y="41"/>
                </a:cubicBezTo>
                <a:cubicBezTo>
                  <a:pt x="129" y="238"/>
                  <a:pt x="136" y="342"/>
                  <a:pt x="138" y="352"/>
                </a:cubicBezTo>
                <a:lnTo>
                  <a:pt x="288" y="87"/>
                </a:lnTo>
                <a:lnTo>
                  <a:pt x="287" y="63"/>
                </a:lnTo>
                <a:cubicBezTo>
                  <a:pt x="286" y="44"/>
                  <a:pt x="284" y="34"/>
                  <a:pt x="281" y="33"/>
                </a:cubicBezTo>
                <a:cubicBezTo>
                  <a:pt x="278" y="31"/>
                  <a:pt x="269" y="30"/>
                  <a:pt x="254" y="30"/>
                </a:cubicBezTo>
                <a:cubicBezTo>
                  <a:pt x="246" y="30"/>
                  <a:pt x="240" y="29"/>
                  <a:pt x="238" y="28"/>
                </a:cubicBezTo>
                <a:cubicBezTo>
                  <a:pt x="235" y="28"/>
                  <a:pt x="234" y="26"/>
                  <a:pt x="234" y="23"/>
                </a:cubicBezTo>
                <a:cubicBezTo>
                  <a:pt x="234" y="22"/>
                  <a:pt x="234" y="19"/>
                  <a:pt x="235" y="15"/>
                </a:cubicBezTo>
                <a:cubicBezTo>
                  <a:pt x="236" y="13"/>
                  <a:pt x="236" y="11"/>
                  <a:pt x="236" y="9"/>
                </a:cubicBezTo>
                <a:cubicBezTo>
                  <a:pt x="237" y="7"/>
                  <a:pt x="237" y="6"/>
                  <a:pt x="237" y="5"/>
                </a:cubicBezTo>
                <a:cubicBezTo>
                  <a:pt x="237" y="4"/>
                  <a:pt x="238" y="3"/>
                  <a:pt x="239" y="2"/>
                </a:cubicBezTo>
                <a:cubicBezTo>
                  <a:pt x="240" y="1"/>
                  <a:pt x="241" y="1"/>
                  <a:pt x="242" y="1"/>
                </a:cubicBezTo>
                <a:cubicBezTo>
                  <a:pt x="242" y="1"/>
                  <a:pt x="244" y="1"/>
                  <a:pt x="247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4339440" y="4412160"/>
            <a:ext cx="72360" cy="74160"/>
          </a:xfrm>
          <a:custGeom>
            <a:avLst/>
            <a:gdLst/>
            <a:ahLst/>
            <a:rect l="0" t="0" r="r" b="b"/>
            <a:pathLst>
              <a:path w="201" h="206">
                <a:moveTo>
                  <a:pt x="77" y="206"/>
                </a:moveTo>
                <a:cubicBezTo>
                  <a:pt x="54" y="206"/>
                  <a:pt x="35" y="199"/>
                  <a:pt x="21" y="184"/>
                </a:cubicBezTo>
                <a:cubicBezTo>
                  <a:pt x="7" y="169"/>
                  <a:pt x="0" y="152"/>
                  <a:pt x="0" y="131"/>
                </a:cubicBezTo>
                <a:cubicBezTo>
                  <a:pt x="0" y="111"/>
                  <a:pt x="5" y="92"/>
                  <a:pt x="14" y="74"/>
                </a:cubicBezTo>
                <a:cubicBezTo>
                  <a:pt x="23" y="56"/>
                  <a:pt x="35" y="41"/>
                  <a:pt x="52" y="28"/>
                </a:cubicBezTo>
                <a:cubicBezTo>
                  <a:pt x="75" y="10"/>
                  <a:pt x="98" y="0"/>
                  <a:pt x="122" y="0"/>
                </a:cubicBezTo>
                <a:cubicBezTo>
                  <a:pt x="132" y="0"/>
                  <a:pt x="138" y="1"/>
                  <a:pt x="140" y="1"/>
                </a:cubicBezTo>
                <a:cubicBezTo>
                  <a:pt x="144" y="2"/>
                  <a:pt x="148" y="3"/>
                  <a:pt x="152" y="4"/>
                </a:cubicBezTo>
                <a:cubicBezTo>
                  <a:pt x="156" y="5"/>
                  <a:pt x="161" y="8"/>
                  <a:pt x="168" y="11"/>
                </a:cubicBezTo>
                <a:cubicBezTo>
                  <a:pt x="175" y="15"/>
                  <a:pt x="180" y="19"/>
                  <a:pt x="184" y="25"/>
                </a:cubicBezTo>
                <a:cubicBezTo>
                  <a:pt x="188" y="30"/>
                  <a:pt x="192" y="38"/>
                  <a:pt x="196" y="47"/>
                </a:cubicBezTo>
                <a:cubicBezTo>
                  <a:pt x="200" y="57"/>
                  <a:pt x="201" y="67"/>
                  <a:pt x="201" y="79"/>
                </a:cubicBezTo>
                <a:cubicBezTo>
                  <a:pt x="201" y="112"/>
                  <a:pt x="188" y="141"/>
                  <a:pt x="162" y="167"/>
                </a:cubicBezTo>
                <a:cubicBezTo>
                  <a:pt x="136" y="193"/>
                  <a:pt x="108" y="206"/>
                  <a:pt x="77" y="206"/>
                </a:cubicBezTo>
                <a:moveTo>
                  <a:pt x="39" y="147"/>
                </a:moveTo>
                <a:cubicBezTo>
                  <a:pt x="39" y="162"/>
                  <a:pt x="43" y="173"/>
                  <a:pt x="52" y="180"/>
                </a:cubicBezTo>
                <a:cubicBezTo>
                  <a:pt x="60" y="186"/>
                  <a:pt x="69" y="190"/>
                  <a:pt x="79" y="190"/>
                </a:cubicBezTo>
                <a:cubicBezTo>
                  <a:pt x="92" y="190"/>
                  <a:pt x="105" y="185"/>
                  <a:pt x="117" y="175"/>
                </a:cubicBezTo>
                <a:cubicBezTo>
                  <a:pt x="128" y="165"/>
                  <a:pt x="138" y="153"/>
                  <a:pt x="145" y="137"/>
                </a:cubicBezTo>
                <a:cubicBezTo>
                  <a:pt x="147" y="131"/>
                  <a:pt x="151" y="119"/>
                  <a:pt x="155" y="103"/>
                </a:cubicBezTo>
                <a:cubicBezTo>
                  <a:pt x="159" y="87"/>
                  <a:pt x="162" y="73"/>
                  <a:pt x="162" y="61"/>
                </a:cubicBezTo>
                <a:cubicBezTo>
                  <a:pt x="162" y="47"/>
                  <a:pt x="159" y="37"/>
                  <a:pt x="153" y="30"/>
                </a:cubicBezTo>
                <a:cubicBezTo>
                  <a:pt x="146" y="21"/>
                  <a:pt x="136" y="17"/>
                  <a:pt x="124" y="17"/>
                </a:cubicBezTo>
                <a:cubicBezTo>
                  <a:pt x="105" y="17"/>
                  <a:pt x="89" y="26"/>
                  <a:pt x="74" y="43"/>
                </a:cubicBezTo>
                <a:cubicBezTo>
                  <a:pt x="63" y="56"/>
                  <a:pt x="55" y="74"/>
                  <a:pt x="49" y="97"/>
                </a:cubicBezTo>
                <a:cubicBezTo>
                  <a:pt x="43" y="119"/>
                  <a:pt x="40" y="136"/>
                  <a:pt x="39" y="14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4419360" y="4371120"/>
            <a:ext cx="37440" cy="115560"/>
          </a:xfrm>
          <a:custGeom>
            <a:avLst/>
            <a:gdLst/>
            <a:ahLst/>
            <a:rect l="0" t="0" r="r" b="b"/>
            <a:pathLst>
              <a:path w="104" h="321">
                <a:moveTo>
                  <a:pt x="37" y="289"/>
                </a:moveTo>
                <a:cubicBezTo>
                  <a:pt x="37" y="299"/>
                  <a:pt x="40" y="304"/>
                  <a:pt x="48" y="304"/>
                </a:cubicBezTo>
                <a:cubicBezTo>
                  <a:pt x="59" y="304"/>
                  <a:pt x="69" y="288"/>
                  <a:pt x="76" y="256"/>
                </a:cubicBezTo>
                <a:cubicBezTo>
                  <a:pt x="78" y="250"/>
                  <a:pt x="80" y="247"/>
                  <a:pt x="81" y="246"/>
                </a:cubicBezTo>
                <a:cubicBezTo>
                  <a:pt x="82" y="246"/>
                  <a:pt x="83" y="246"/>
                  <a:pt x="85" y="246"/>
                </a:cubicBezTo>
                <a:lnTo>
                  <a:pt x="87" y="246"/>
                </a:lnTo>
                <a:cubicBezTo>
                  <a:pt x="90" y="246"/>
                  <a:pt x="92" y="246"/>
                  <a:pt x="93" y="246"/>
                </a:cubicBezTo>
                <a:cubicBezTo>
                  <a:pt x="94" y="246"/>
                  <a:pt x="94" y="246"/>
                  <a:pt x="95" y="247"/>
                </a:cubicBezTo>
                <a:cubicBezTo>
                  <a:pt x="96" y="248"/>
                  <a:pt x="96" y="249"/>
                  <a:pt x="96" y="250"/>
                </a:cubicBezTo>
                <a:cubicBezTo>
                  <a:pt x="96" y="252"/>
                  <a:pt x="95" y="254"/>
                  <a:pt x="95" y="257"/>
                </a:cubicBezTo>
                <a:cubicBezTo>
                  <a:pt x="94" y="260"/>
                  <a:pt x="92" y="266"/>
                  <a:pt x="90" y="275"/>
                </a:cubicBezTo>
                <a:cubicBezTo>
                  <a:pt x="87" y="283"/>
                  <a:pt x="84" y="290"/>
                  <a:pt x="81" y="296"/>
                </a:cubicBezTo>
                <a:cubicBezTo>
                  <a:pt x="77" y="302"/>
                  <a:pt x="72" y="307"/>
                  <a:pt x="66" y="313"/>
                </a:cubicBezTo>
                <a:cubicBezTo>
                  <a:pt x="60" y="318"/>
                  <a:pt x="53" y="321"/>
                  <a:pt x="46" y="320"/>
                </a:cubicBezTo>
                <a:cubicBezTo>
                  <a:pt x="35" y="320"/>
                  <a:pt x="24" y="317"/>
                  <a:pt x="14" y="310"/>
                </a:cubicBezTo>
                <a:cubicBezTo>
                  <a:pt x="5" y="304"/>
                  <a:pt x="0" y="293"/>
                  <a:pt x="0" y="277"/>
                </a:cubicBezTo>
                <a:cubicBezTo>
                  <a:pt x="0" y="273"/>
                  <a:pt x="0" y="271"/>
                  <a:pt x="0" y="269"/>
                </a:cubicBezTo>
                <a:lnTo>
                  <a:pt x="30" y="152"/>
                </a:lnTo>
                <a:cubicBezTo>
                  <a:pt x="50" y="74"/>
                  <a:pt x="59" y="34"/>
                  <a:pt x="59" y="32"/>
                </a:cubicBezTo>
                <a:cubicBezTo>
                  <a:pt x="59" y="31"/>
                  <a:pt x="59" y="30"/>
                  <a:pt x="59" y="30"/>
                </a:cubicBezTo>
                <a:cubicBezTo>
                  <a:pt x="58" y="29"/>
                  <a:pt x="58" y="28"/>
                  <a:pt x="57" y="28"/>
                </a:cubicBezTo>
                <a:cubicBezTo>
                  <a:pt x="56" y="27"/>
                  <a:pt x="55" y="27"/>
                  <a:pt x="55" y="27"/>
                </a:cubicBezTo>
                <a:cubicBezTo>
                  <a:pt x="54" y="27"/>
                  <a:pt x="53" y="27"/>
                  <a:pt x="51" y="27"/>
                </a:cubicBezTo>
                <a:cubicBezTo>
                  <a:pt x="49" y="26"/>
                  <a:pt x="48" y="26"/>
                  <a:pt x="47" y="26"/>
                </a:cubicBezTo>
                <a:cubicBezTo>
                  <a:pt x="47" y="26"/>
                  <a:pt x="45" y="26"/>
                  <a:pt x="43" y="26"/>
                </a:cubicBezTo>
                <a:cubicBezTo>
                  <a:pt x="41" y="25"/>
                  <a:pt x="40" y="25"/>
                  <a:pt x="39" y="26"/>
                </a:cubicBezTo>
                <a:cubicBezTo>
                  <a:pt x="36" y="26"/>
                  <a:pt x="34" y="26"/>
                  <a:pt x="32" y="26"/>
                </a:cubicBezTo>
                <a:cubicBezTo>
                  <a:pt x="31" y="26"/>
                  <a:pt x="30" y="25"/>
                  <a:pt x="28" y="25"/>
                </a:cubicBezTo>
                <a:cubicBezTo>
                  <a:pt x="27" y="25"/>
                  <a:pt x="26" y="24"/>
                  <a:pt x="26" y="24"/>
                </a:cubicBezTo>
                <a:cubicBezTo>
                  <a:pt x="25" y="23"/>
                  <a:pt x="25" y="22"/>
                  <a:pt x="25" y="21"/>
                </a:cubicBezTo>
                <a:cubicBezTo>
                  <a:pt x="25" y="20"/>
                  <a:pt x="25" y="18"/>
                  <a:pt x="26" y="15"/>
                </a:cubicBezTo>
                <a:cubicBezTo>
                  <a:pt x="28" y="9"/>
                  <a:pt x="29" y="6"/>
                  <a:pt x="31" y="5"/>
                </a:cubicBezTo>
                <a:cubicBezTo>
                  <a:pt x="34" y="5"/>
                  <a:pt x="45" y="4"/>
                  <a:pt x="65" y="2"/>
                </a:cubicBezTo>
                <a:cubicBezTo>
                  <a:pt x="69" y="2"/>
                  <a:pt x="74" y="2"/>
                  <a:pt x="80" y="2"/>
                </a:cubicBezTo>
                <a:cubicBezTo>
                  <a:pt x="86" y="1"/>
                  <a:pt x="90" y="1"/>
                  <a:pt x="94" y="0"/>
                </a:cubicBezTo>
                <a:cubicBezTo>
                  <a:pt x="97" y="0"/>
                  <a:pt x="99" y="-1"/>
                  <a:pt x="99" y="0"/>
                </a:cubicBezTo>
                <a:cubicBezTo>
                  <a:pt x="102" y="0"/>
                  <a:pt x="104" y="1"/>
                  <a:pt x="104" y="3"/>
                </a:cubicBezTo>
                <a:cubicBezTo>
                  <a:pt x="104" y="7"/>
                  <a:pt x="93" y="52"/>
                  <a:pt x="71" y="139"/>
                </a:cubicBezTo>
                <a:cubicBezTo>
                  <a:pt x="49" y="228"/>
                  <a:pt x="38" y="274"/>
                  <a:pt x="37" y="278"/>
                </a:cubicBezTo>
                <a:cubicBezTo>
                  <a:pt x="37" y="278"/>
                  <a:pt x="37" y="280"/>
                  <a:pt x="37" y="281"/>
                </a:cubicBezTo>
                <a:cubicBezTo>
                  <a:pt x="37" y="283"/>
                  <a:pt x="37" y="285"/>
                  <a:pt x="37" y="286"/>
                </a:cubicBezTo>
                <a:lnTo>
                  <a:pt x="37" y="28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4467240" y="4371120"/>
            <a:ext cx="80280" cy="115200"/>
          </a:xfrm>
          <a:custGeom>
            <a:avLst/>
            <a:gdLst/>
            <a:ahLst/>
            <a:rect l="0" t="0" r="r" b="b"/>
            <a:pathLst>
              <a:path w="223" h="320">
                <a:moveTo>
                  <a:pt x="152" y="5"/>
                </a:moveTo>
                <a:cubicBezTo>
                  <a:pt x="152" y="5"/>
                  <a:pt x="163" y="4"/>
                  <a:pt x="184" y="2"/>
                </a:cubicBezTo>
                <a:cubicBezTo>
                  <a:pt x="206" y="1"/>
                  <a:pt x="217" y="0"/>
                  <a:pt x="217" y="0"/>
                </a:cubicBezTo>
                <a:cubicBezTo>
                  <a:pt x="221" y="0"/>
                  <a:pt x="223" y="1"/>
                  <a:pt x="223" y="3"/>
                </a:cubicBezTo>
                <a:cubicBezTo>
                  <a:pt x="223" y="6"/>
                  <a:pt x="212" y="51"/>
                  <a:pt x="190" y="141"/>
                </a:cubicBezTo>
                <a:cubicBezTo>
                  <a:pt x="168" y="230"/>
                  <a:pt x="156" y="276"/>
                  <a:pt x="156" y="278"/>
                </a:cubicBezTo>
                <a:cubicBezTo>
                  <a:pt x="155" y="280"/>
                  <a:pt x="155" y="282"/>
                  <a:pt x="155" y="285"/>
                </a:cubicBezTo>
                <a:cubicBezTo>
                  <a:pt x="155" y="297"/>
                  <a:pt x="159" y="304"/>
                  <a:pt x="168" y="304"/>
                </a:cubicBezTo>
                <a:cubicBezTo>
                  <a:pt x="171" y="303"/>
                  <a:pt x="174" y="302"/>
                  <a:pt x="177" y="300"/>
                </a:cubicBezTo>
                <a:cubicBezTo>
                  <a:pt x="183" y="293"/>
                  <a:pt x="189" y="279"/>
                  <a:pt x="195" y="256"/>
                </a:cubicBezTo>
                <a:cubicBezTo>
                  <a:pt x="197" y="250"/>
                  <a:pt x="199" y="247"/>
                  <a:pt x="200" y="246"/>
                </a:cubicBezTo>
                <a:cubicBezTo>
                  <a:pt x="201" y="246"/>
                  <a:pt x="202" y="246"/>
                  <a:pt x="205" y="246"/>
                </a:cubicBezTo>
                <a:lnTo>
                  <a:pt x="206" y="246"/>
                </a:lnTo>
                <a:lnTo>
                  <a:pt x="208" y="246"/>
                </a:lnTo>
                <a:cubicBezTo>
                  <a:pt x="213" y="246"/>
                  <a:pt x="215" y="247"/>
                  <a:pt x="215" y="250"/>
                </a:cubicBezTo>
                <a:cubicBezTo>
                  <a:pt x="215" y="251"/>
                  <a:pt x="215" y="254"/>
                  <a:pt x="214" y="257"/>
                </a:cubicBezTo>
                <a:cubicBezTo>
                  <a:pt x="210" y="272"/>
                  <a:pt x="205" y="284"/>
                  <a:pt x="200" y="294"/>
                </a:cubicBezTo>
                <a:cubicBezTo>
                  <a:pt x="195" y="303"/>
                  <a:pt x="191" y="309"/>
                  <a:pt x="187" y="312"/>
                </a:cubicBezTo>
                <a:cubicBezTo>
                  <a:pt x="184" y="314"/>
                  <a:pt x="180" y="317"/>
                  <a:pt x="175" y="319"/>
                </a:cubicBezTo>
                <a:cubicBezTo>
                  <a:pt x="172" y="320"/>
                  <a:pt x="169" y="320"/>
                  <a:pt x="164" y="320"/>
                </a:cubicBezTo>
                <a:cubicBezTo>
                  <a:pt x="153" y="320"/>
                  <a:pt x="145" y="318"/>
                  <a:pt x="138" y="313"/>
                </a:cubicBezTo>
                <a:cubicBezTo>
                  <a:pt x="130" y="309"/>
                  <a:pt x="125" y="304"/>
                  <a:pt x="123" y="299"/>
                </a:cubicBezTo>
                <a:lnTo>
                  <a:pt x="121" y="292"/>
                </a:lnTo>
                <a:cubicBezTo>
                  <a:pt x="120" y="292"/>
                  <a:pt x="120" y="292"/>
                  <a:pt x="119" y="293"/>
                </a:cubicBezTo>
                <a:cubicBezTo>
                  <a:pt x="118" y="293"/>
                  <a:pt x="118" y="294"/>
                  <a:pt x="117" y="295"/>
                </a:cubicBezTo>
                <a:cubicBezTo>
                  <a:pt x="99" y="311"/>
                  <a:pt x="81" y="320"/>
                  <a:pt x="63" y="320"/>
                </a:cubicBezTo>
                <a:cubicBezTo>
                  <a:pt x="46" y="320"/>
                  <a:pt x="31" y="314"/>
                  <a:pt x="19" y="302"/>
                </a:cubicBezTo>
                <a:cubicBezTo>
                  <a:pt x="6" y="290"/>
                  <a:pt x="0" y="270"/>
                  <a:pt x="0" y="244"/>
                </a:cubicBezTo>
                <a:cubicBezTo>
                  <a:pt x="0" y="230"/>
                  <a:pt x="3" y="215"/>
                  <a:pt x="9" y="200"/>
                </a:cubicBezTo>
                <a:cubicBezTo>
                  <a:pt x="15" y="185"/>
                  <a:pt x="22" y="172"/>
                  <a:pt x="30" y="161"/>
                </a:cubicBezTo>
                <a:cubicBezTo>
                  <a:pt x="45" y="144"/>
                  <a:pt x="59" y="131"/>
                  <a:pt x="73" y="124"/>
                </a:cubicBezTo>
                <a:cubicBezTo>
                  <a:pt x="87" y="117"/>
                  <a:pt x="100" y="114"/>
                  <a:pt x="112" y="114"/>
                </a:cubicBezTo>
                <a:cubicBezTo>
                  <a:pt x="128" y="114"/>
                  <a:pt x="142" y="120"/>
                  <a:pt x="151" y="133"/>
                </a:cubicBezTo>
                <a:cubicBezTo>
                  <a:pt x="152" y="135"/>
                  <a:pt x="153" y="135"/>
                  <a:pt x="153" y="135"/>
                </a:cubicBezTo>
                <a:cubicBezTo>
                  <a:pt x="153" y="134"/>
                  <a:pt x="157" y="117"/>
                  <a:pt x="165" y="85"/>
                </a:cubicBezTo>
                <a:cubicBezTo>
                  <a:pt x="173" y="54"/>
                  <a:pt x="177" y="37"/>
                  <a:pt x="178" y="35"/>
                </a:cubicBezTo>
                <a:cubicBezTo>
                  <a:pt x="178" y="31"/>
                  <a:pt x="177" y="29"/>
                  <a:pt x="175" y="28"/>
                </a:cubicBezTo>
                <a:cubicBezTo>
                  <a:pt x="173" y="27"/>
                  <a:pt x="167" y="26"/>
                  <a:pt x="157" y="26"/>
                </a:cubicBezTo>
                <a:lnTo>
                  <a:pt x="147" y="26"/>
                </a:lnTo>
                <a:cubicBezTo>
                  <a:pt x="146" y="24"/>
                  <a:pt x="145" y="23"/>
                  <a:pt x="145" y="22"/>
                </a:cubicBezTo>
                <a:cubicBezTo>
                  <a:pt x="145" y="21"/>
                  <a:pt x="145" y="18"/>
                  <a:pt x="146" y="13"/>
                </a:cubicBezTo>
                <a:cubicBezTo>
                  <a:pt x="147" y="8"/>
                  <a:pt x="149" y="5"/>
                  <a:pt x="152" y="5"/>
                </a:cubicBezTo>
                <a:moveTo>
                  <a:pt x="145" y="168"/>
                </a:moveTo>
                <a:cubicBezTo>
                  <a:pt x="138" y="144"/>
                  <a:pt x="126" y="131"/>
                  <a:pt x="110" y="131"/>
                </a:cubicBezTo>
                <a:cubicBezTo>
                  <a:pt x="100" y="131"/>
                  <a:pt x="89" y="135"/>
                  <a:pt x="80" y="146"/>
                </a:cubicBezTo>
                <a:cubicBezTo>
                  <a:pt x="70" y="155"/>
                  <a:pt x="63" y="167"/>
                  <a:pt x="57" y="183"/>
                </a:cubicBezTo>
                <a:cubicBezTo>
                  <a:pt x="48" y="206"/>
                  <a:pt x="42" y="231"/>
                  <a:pt x="39" y="257"/>
                </a:cubicBezTo>
                <a:cubicBezTo>
                  <a:pt x="39" y="258"/>
                  <a:pt x="39" y="259"/>
                  <a:pt x="39" y="262"/>
                </a:cubicBezTo>
                <a:cubicBezTo>
                  <a:pt x="39" y="264"/>
                  <a:pt x="38" y="266"/>
                  <a:pt x="38" y="267"/>
                </a:cubicBezTo>
                <a:cubicBezTo>
                  <a:pt x="38" y="281"/>
                  <a:pt x="41" y="290"/>
                  <a:pt x="46" y="295"/>
                </a:cubicBezTo>
                <a:cubicBezTo>
                  <a:pt x="52" y="301"/>
                  <a:pt x="58" y="303"/>
                  <a:pt x="66" y="304"/>
                </a:cubicBezTo>
                <a:cubicBezTo>
                  <a:pt x="82" y="304"/>
                  <a:pt x="99" y="293"/>
                  <a:pt x="116" y="271"/>
                </a:cubicBezTo>
                <a:lnTo>
                  <a:pt x="120" y="266"/>
                </a:lnTo>
                <a:lnTo>
                  <a:pt x="145" y="16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4570920" y="4276440"/>
            <a:ext cx="55440" cy="231120"/>
          </a:xfrm>
          <a:custGeom>
            <a:avLst/>
            <a:gdLst/>
            <a:ahLst/>
            <a:rect l="0" t="0" r="r" b="b"/>
            <a:pathLst>
              <a:path w="154" h="642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2"/>
                  <a:pt x="108" y="97"/>
                  <a:pt x="126" y="152"/>
                </a:cubicBezTo>
                <a:cubicBezTo>
                  <a:pt x="145" y="206"/>
                  <a:pt x="154" y="262"/>
                  <a:pt x="154" y="321"/>
                </a:cubicBezTo>
                <a:cubicBezTo>
                  <a:pt x="154" y="350"/>
                  <a:pt x="152" y="378"/>
                  <a:pt x="148" y="405"/>
                </a:cubicBezTo>
                <a:cubicBezTo>
                  <a:pt x="143" y="432"/>
                  <a:pt x="138" y="455"/>
                  <a:pt x="133" y="473"/>
                </a:cubicBezTo>
                <a:cubicBezTo>
                  <a:pt x="127" y="492"/>
                  <a:pt x="119" y="511"/>
                  <a:pt x="109" y="530"/>
                </a:cubicBezTo>
                <a:cubicBezTo>
                  <a:pt x="99" y="549"/>
                  <a:pt x="91" y="563"/>
                  <a:pt x="85" y="573"/>
                </a:cubicBezTo>
                <a:cubicBezTo>
                  <a:pt x="78" y="583"/>
                  <a:pt x="69" y="594"/>
                  <a:pt x="57" y="606"/>
                </a:cubicBezTo>
                <a:cubicBezTo>
                  <a:pt x="46" y="618"/>
                  <a:pt x="39" y="626"/>
                  <a:pt x="37" y="628"/>
                </a:cubicBezTo>
                <a:cubicBezTo>
                  <a:pt x="35" y="630"/>
                  <a:pt x="30" y="634"/>
                  <a:pt x="22" y="640"/>
                </a:cubicBezTo>
                <a:cubicBezTo>
                  <a:pt x="21" y="641"/>
                  <a:pt x="20" y="642"/>
                  <a:pt x="20" y="642"/>
                </a:cubicBezTo>
                <a:lnTo>
                  <a:pt x="12" y="642"/>
                </a:lnTo>
                <a:cubicBezTo>
                  <a:pt x="9" y="642"/>
                  <a:pt x="6" y="642"/>
                  <a:pt x="5" y="642"/>
                </a:cubicBezTo>
                <a:cubicBezTo>
                  <a:pt x="4" y="642"/>
                  <a:pt x="3" y="642"/>
                  <a:pt x="2" y="641"/>
                </a:cubicBezTo>
                <a:cubicBezTo>
                  <a:pt x="1" y="639"/>
                  <a:pt x="0" y="637"/>
                  <a:pt x="0" y="635"/>
                </a:cubicBezTo>
                <a:cubicBezTo>
                  <a:pt x="0" y="634"/>
                  <a:pt x="3" y="632"/>
                  <a:pt x="7" y="626"/>
                </a:cubicBezTo>
                <a:cubicBezTo>
                  <a:pt x="73" y="557"/>
                  <a:pt x="107" y="455"/>
                  <a:pt x="107" y="321"/>
                </a:cubicBezTo>
                <a:cubicBezTo>
                  <a:pt x="107" y="187"/>
                  <a:pt x="73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1128600" y="4244400"/>
            <a:ext cx="51264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NotoSans-Semi"/>
                <a:ea typeface="NotoSans-Semi"/>
              </a:rPr>
              <a:t>Шаг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5100480" y="4343040"/>
            <a:ext cx="111600" cy="152280"/>
          </a:xfrm>
          <a:custGeom>
            <a:avLst/>
            <a:gdLst/>
            <a:ahLst/>
            <a:rect l="0" t="0" r="r" b="b"/>
            <a:pathLst>
              <a:path w="310" h="423">
                <a:moveTo>
                  <a:pt x="0" y="99"/>
                </a:moveTo>
                <a:cubicBezTo>
                  <a:pt x="1" y="98"/>
                  <a:pt x="1" y="96"/>
                  <a:pt x="1" y="94"/>
                </a:cubicBezTo>
                <a:cubicBezTo>
                  <a:pt x="2" y="92"/>
                  <a:pt x="3" y="87"/>
                  <a:pt x="5" y="80"/>
                </a:cubicBezTo>
                <a:cubicBezTo>
                  <a:pt x="6" y="72"/>
                  <a:pt x="9" y="66"/>
                  <a:pt x="11" y="60"/>
                </a:cubicBezTo>
                <a:cubicBezTo>
                  <a:pt x="14" y="54"/>
                  <a:pt x="17" y="47"/>
                  <a:pt x="21" y="39"/>
                </a:cubicBezTo>
                <a:cubicBezTo>
                  <a:pt x="25" y="31"/>
                  <a:pt x="29" y="24"/>
                  <a:pt x="34" y="19"/>
                </a:cubicBezTo>
                <a:cubicBezTo>
                  <a:pt x="38" y="15"/>
                  <a:pt x="44" y="10"/>
                  <a:pt x="50" y="5"/>
                </a:cubicBezTo>
                <a:cubicBezTo>
                  <a:pt x="57" y="1"/>
                  <a:pt x="64" y="-1"/>
                  <a:pt x="71" y="0"/>
                </a:cubicBezTo>
                <a:cubicBezTo>
                  <a:pt x="82" y="0"/>
                  <a:pt x="91" y="1"/>
                  <a:pt x="99" y="4"/>
                </a:cubicBezTo>
                <a:cubicBezTo>
                  <a:pt x="107" y="7"/>
                  <a:pt x="113" y="11"/>
                  <a:pt x="118" y="16"/>
                </a:cubicBezTo>
                <a:cubicBezTo>
                  <a:pt x="123" y="20"/>
                  <a:pt x="126" y="25"/>
                  <a:pt x="128" y="30"/>
                </a:cubicBezTo>
                <a:cubicBezTo>
                  <a:pt x="131" y="34"/>
                  <a:pt x="132" y="38"/>
                  <a:pt x="134" y="42"/>
                </a:cubicBezTo>
                <a:lnTo>
                  <a:pt x="135" y="46"/>
                </a:lnTo>
                <a:cubicBezTo>
                  <a:pt x="135" y="47"/>
                  <a:pt x="135" y="48"/>
                  <a:pt x="135" y="48"/>
                </a:cubicBezTo>
                <a:lnTo>
                  <a:pt x="143" y="41"/>
                </a:lnTo>
                <a:cubicBezTo>
                  <a:pt x="169" y="13"/>
                  <a:pt x="198" y="0"/>
                  <a:pt x="233" y="0"/>
                </a:cubicBezTo>
                <a:cubicBezTo>
                  <a:pt x="256" y="0"/>
                  <a:pt x="274" y="5"/>
                  <a:pt x="288" y="17"/>
                </a:cubicBezTo>
                <a:cubicBezTo>
                  <a:pt x="303" y="28"/>
                  <a:pt x="310" y="45"/>
                  <a:pt x="310" y="68"/>
                </a:cubicBezTo>
                <a:lnTo>
                  <a:pt x="310" y="74"/>
                </a:lnTo>
                <a:cubicBezTo>
                  <a:pt x="310" y="84"/>
                  <a:pt x="297" y="143"/>
                  <a:pt x="269" y="249"/>
                </a:cubicBezTo>
                <a:cubicBezTo>
                  <a:pt x="244" y="350"/>
                  <a:pt x="231" y="402"/>
                  <a:pt x="229" y="405"/>
                </a:cubicBezTo>
                <a:cubicBezTo>
                  <a:pt x="224" y="417"/>
                  <a:pt x="214" y="423"/>
                  <a:pt x="200" y="423"/>
                </a:cubicBezTo>
                <a:cubicBezTo>
                  <a:pt x="194" y="423"/>
                  <a:pt x="189" y="421"/>
                  <a:pt x="186" y="417"/>
                </a:cubicBezTo>
                <a:cubicBezTo>
                  <a:pt x="182" y="414"/>
                  <a:pt x="179" y="409"/>
                  <a:pt x="178" y="403"/>
                </a:cubicBezTo>
                <a:cubicBezTo>
                  <a:pt x="178" y="399"/>
                  <a:pt x="191" y="347"/>
                  <a:pt x="217" y="246"/>
                </a:cubicBezTo>
                <a:lnTo>
                  <a:pt x="257" y="86"/>
                </a:lnTo>
                <a:cubicBezTo>
                  <a:pt x="258" y="80"/>
                  <a:pt x="259" y="72"/>
                  <a:pt x="259" y="62"/>
                </a:cubicBezTo>
                <a:cubicBezTo>
                  <a:pt x="259" y="37"/>
                  <a:pt x="250" y="24"/>
                  <a:pt x="231" y="24"/>
                </a:cubicBezTo>
                <a:lnTo>
                  <a:pt x="228" y="24"/>
                </a:lnTo>
                <a:cubicBezTo>
                  <a:pt x="190" y="24"/>
                  <a:pt x="159" y="46"/>
                  <a:pt x="134" y="89"/>
                </a:cubicBezTo>
                <a:lnTo>
                  <a:pt x="129" y="96"/>
                </a:lnTo>
                <a:lnTo>
                  <a:pt x="108" y="182"/>
                </a:lnTo>
                <a:cubicBezTo>
                  <a:pt x="94" y="238"/>
                  <a:pt x="86" y="268"/>
                  <a:pt x="84" y="273"/>
                </a:cubicBezTo>
                <a:cubicBezTo>
                  <a:pt x="78" y="284"/>
                  <a:pt x="69" y="290"/>
                  <a:pt x="56" y="290"/>
                </a:cubicBezTo>
                <a:cubicBezTo>
                  <a:pt x="50" y="290"/>
                  <a:pt x="46" y="289"/>
                  <a:pt x="43" y="286"/>
                </a:cubicBezTo>
                <a:cubicBezTo>
                  <a:pt x="39" y="284"/>
                  <a:pt x="37" y="281"/>
                  <a:pt x="35" y="279"/>
                </a:cubicBezTo>
                <a:cubicBezTo>
                  <a:pt x="34" y="276"/>
                  <a:pt x="34" y="274"/>
                  <a:pt x="34" y="272"/>
                </a:cubicBezTo>
                <a:cubicBezTo>
                  <a:pt x="34" y="267"/>
                  <a:pt x="43" y="230"/>
                  <a:pt x="60" y="162"/>
                </a:cubicBezTo>
                <a:cubicBezTo>
                  <a:pt x="77" y="94"/>
                  <a:pt x="85" y="56"/>
                  <a:pt x="85" y="48"/>
                </a:cubicBezTo>
                <a:cubicBezTo>
                  <a:pt x="85" y="32"/>
                  <a:pt x="80" y="23"/>
                  <a:pt x="69" y="23"/>
                </a:cubicBezTo>
                <a:cubicBezTo>
                  <a:pt x="60" y="23"/>
                  <a:pt x="52" y="29"/>
                  <a:pt x="46" y="41"/>
                </a:cubicBezTo>
                <a:cubicBezTo>
                  <a:pt x="39" y="53"/>
                  <a:pt x="34" y="66"/>
                  <a:pt x="30" y="80"/>
                </a:cubicBezTo>
                <a:cubicBezTo>
                  <a:pt x="26" y="94"/>
                  <a:pt x="24" y="102"/>
                  <a:pt x="23" y="103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4652280" y="4244400"/>
            <a:ext cx="45036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, где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5212080" y="4244400"/>
            <a:ext cx="2074680" cy="261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NotoSans"/>
                <a:ea typeface="NotoSans"/>
              </a:rPr>
              <a:t>скорость обучения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285840" y="207360"/>
            <a:ext cx="1735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Линейная регрессия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285840" y="6408000"/>
            <a:ext cx="157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NotoSans"/>
                <a:ea typeface="NotoSans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NotoSans"/>
                <a:ea typeface="NotoSans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