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52400" y="3904920"/>
            <a:ext cx="47880" cy="286200"/>
          </a:xfrm>
          <a:custGeom>
            <a:avLst/>
            <a:gdLst/>
            <a:ahLst/>
            <a:rect l="0" t="0" r="r" b="b"/>
            <a:pathLst>
              <a:path w="133" h="795">
                <a:moveTo>
                  <a:pt x="0" y="0"/>
                </a:moveTo>
                <a:lnTo>
                  <a:pt x="133" y="0"/>
                </a:lnTo>
                <a:lnTo>
                  <a:pt x="133" y="795"/>
                </a:lnTo>
                <a:lnTo>
                  <a:pt x="0" y="79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2686320"/>
            <a:ext cx="8583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Подготовка данных: Фундамент для надежных моделей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385800"/>
            <a:ext cx="10658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Как заставить линейную регрессию (и другие модели) работать на полную мощность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985680" y="3942360"/>
            <a:ext cx="307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"Garbage In – Garbage Out" (GIGO)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2258280"/>
            <a:ext cx="2049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Числа vs Категории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52200" y="3485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2753280"/>
            <a:ext cx="5068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Типы категориальных признаков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6162480" y="3409920"/>
            <a:ext cx="2943720" cy="238320"/>
          </a:xfrm>
          <a:custGeom>
            <a:avLst/>
            <a:gdLst/>
            <a:ahLst/>
            <a:rect l="0" t="0" r="r" b="b"/>
            <a:pathLst>
              <a:path w="8177" h="662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8018" y="0"/>
                </a:lnTo>
                <a:cubicBezTo>
                  <a:pt x="8028" y="0"/>
                  <a:pt x="8039" y="1"/>
                  <a:pt x="8049" y="3"/>
                </a:cubicBezTo>
                <a:cubicBezTo>
                  <a:pt x="8059" y="5"/>
                  <a:pt x="8069" y="8"/>
                  <a:pt x="8079" y="12"/>
                </a:cubicBezTo>
                <a:cubicBezTo>
                  <a:pt x="8088" y="16"/>
                  <a:pt x="8097" y="21"/>
                  <a:pt x="8106" y="26"/>
                </a:cubicBezTo>
                <a:cubicBezTo>
                  <a:pt x="8115" y="32"/>
                  <a:pt x="8123" y="39"/>
                  <a:pt x="8130" y="46"/>
                </a:cubicBezTo>
                <a:cubicBezTo>
                  <a:pt x="8138" y="53"/>
                  <a:pt x="8144" y="61"/>
                  <a:pt x="8150" y="70"/>
                </a:cubicBezTo>
                <a:cubicBezTo>
                  <a:pt x="8156" y="79"/>
                  <a:pt x="8161" y="88"/>
                  <a:pt x="8165" y="98"/>
                </a:cubicBezTo>
                <a:cubicBezTo>
                  <a:pt x="8169" y="107"/>
                  <a:pt x="8172" y="118"/>
                  <a:pt x="8174" y="128"/>
                </a:cubicBezTo>
                <a:cubicBezTo>
                  <a:pt x="8176" y="139"/>
                  <a:pt x="8177" y="149"/>
                  <a:pt x="8177" y="159"/>
                </a:cubicBezTo>
                <a:lnTo>
                  <a:pt x="8177" y="503"/>
                </a:lnTo>
                <a:cubicBezTo>
                  <a:pt x="8177" y="514"/>
                  <a:pt x="8176" y="524"/>
                  <a:pt x="8174" y="534"/>
                </a:cubicBezTo>
                <a:cubicBezTo>
                  <a:pt x="8172" y="544"/>
                  <a:pt x="8169" y="554"/>
                  <a:pt x="8165" y="564"/>
                </a:cubicBezTo>
                <a:cubicBezTo>
                  <a:pt x="8161" y="574"/>
                  <a:pt x="8156" y="583"/>
                  <a:pt x="8150" y="591"/>
                </a:cubicBezTo>
                <a:cubicBezTo>
                  <a:pt x="8144" y="600"/>
                  <a:pt x="8138" y="608"/>
                  <a:pt x="8130" y="616"/>
                </a:cubicBezTo>
                <a:cubicBezTo>
                  <a:pt x="8123" y="623"/>
                  <a:pt x="8115" y="629"/>
                  <a:pt x="8106" y="635"/>
                </a:cubicBezTo>
                <a:cubicBezTo>
                  <a:pt x="8097" y="641"/>
                  <a:pt x="8088" y="646"/>
                  <a:pt x="8079" y="650"/>
                </a:cubicBezTo>
                <a:cubicBezTo>
                  <a:pt x="8069" y="654"/>
                  <a:pt x="8059" y="657"/>
                  <a:pt x="8049" y="659"/>
                </a:cubicBezTo>
                <a:cubicBezTo>
                  <a:pt x="8039" y="661"/>
                  <a:pt x="8028" y="662"/>
                  <a:pt x="8018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29"/>
                  <a:pt x="54" y="623"/>
                  <a:pt x="47" y="616"/>
                </a:cubicBezTo>
                <a:cubicBezTo>
                  <a:pt x="39" y="608"/>
                  <a:pt x="33" y="600"/>
                  <a:pt x="27" y="591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28600" y="3399480"/>
            <a:ext cx="505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Номинальные (Nominal):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Категории без порядка (цвет: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6227280" y="3440880"/>
            <a:ext cx="28108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"красный", "синий", "зеленый"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9109800" y="3399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6095880" y="3743280"/>
            <a:ext cx="1972080" cy="248040"/>
          </a:xfrm>
          <a:custGeom>
            <a:avLst/>
            <a:gdLst/>
            <a:ahLst/>
            <a:rect l="0" t="0" r="r" b="b"/>
            <a:pathLst>
              <a:path w="5478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319" y="0"/>
                </a:lnTo>
                <a:cubicBezTo>
                  <a:pt x="5329" y="0"/>
                  <a:pt x="5340" y="1"/>
                  <a:pt x="5350" y="3"/>
                </a:cubicBezTo>
                <a:cubicBezTo>
                  <a:pt x="5360" y="5"/>
                  <a:pt x="5370" y="8"/>
                  <a:pt x="5380" y="12"/>
                </a:cubicBezTo>
                <a:cubicBezTo>
                  <a:pt x="5389" y="16"/>
                  <a:pt x="5398" y="21"/>
                  <a:pt x="5407" y="26"/>
                </a:cubicBezTo>
                <a:cubicBezTo>
                  <a:pt x="5416" y="32"/>
                  <a:pt x="5424" y="39"/>
                  <a:pt x="5431" y="46"/>
                </a:cubicBezTo>
                <a:cubicBezTo>
                  <a:pt x="5439" y="53"/>
                  <a:pt x="5445" y="62"/>
                  <a:pt x="5451" y="70"/>
                </a:cubicBezTo>
                <a:cubicBezTo>
                  <a:pt x="5457" y="79"/>
                  <a:pt x="5462" y="88"/>
                  <a:pt x="5466" y="98"/>
                </a:cubicBezTo>
                <a:cubicBezTo>
                  <a:pt x="5470" y="107"/>
                  <a:pt x="5473" y="117"/>
                  <a:pt x="5475" y="127"/>
                </a:cubicBezTo>
                <a:cubicBezTo>
                  <a:pt x="5477" y="138"/>
                  <a:pt x="5478" y="148"/>
                  <a:pt x="5478" y="158"/>
                </a:cubicBezTo>
                <a:lnTo>
                  <a:pt x="5478" y="530"/>
                </a:lnTo>
                <a:cubicBezTo>
                  <a:pt x="5478" y="540"/>
                  <a:pt x="5477" y="551"/>
                  <a:pt x="5475" y="561"/>
                </a:cubicBezTo>
                <a:cubicBezTo>
                  <a:pt x="5473" y="571"/>
                  <a:pt x="5470" y="581"/>
                  <a:pt x="5466" y="591"/>
                </a:cubicBezTo>
                <a:cubicBezTo>
                  <a:pt x="5462" y="600"/>
                  <a:pt x="5457" y="609"/>
                  <a:pt x="5451" y="618"/>
                </a:cubicBezTo>
                <a:cubicBezTo>
                  <a:pt x="5445" y="627"/>
                  <a:pt x="5439" y="635"/>
                  <a:pt x="5431" y="642"/>
                </a:cubicBezTo>
                <a:cubicBezTo>
                  <a:pt x="5424" y="649"/>
                  <a:pt x="5416" y="656"/>
                  <a:pt x="5407" y="662"/>
                </a:cubicBezTo>
                <a:cubicBezTo>
                  <a:pt x="5398" y="668"/>
                  <a:pt x="5389" y="672"/>
                  <a:pt x="5380" y="676"/>
                </a:cubicBezTo>
                <a:cubicBezTo>
                  <a:pt x="5370" y="680"/>
                  <a:pt x="5360" y="683"/>
                  <a:pt x="5350" y="685"/>
                </a:cubicBezTo>
                <a:cubicBezTo>
                  <a:pt x="5340" y="688"/>
                  <a:pt x="5329" y="689"/>
                  <a:pt x="5319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28600" y="3742200"/>
            <a:ext cx="498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Порядковые (Ordinal):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Категории с порядком (размер: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6157440" y="3774240"/>
            <a:ext cx="1841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"S", "M", "L", "XL"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52200" y="4162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8068680" y="3742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28600" y="4075920"/>
            <a:ext cx="1017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Модель не понимает текст. Нам нужно перевести категории в числа, но так, чтобы не внести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ложный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28600" y="4361400"/>
            <a:ext cx="84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порядок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7720" y="2067840"/>
            <a:ext cx="4097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Создание бинарных признаков-флагов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952200" y="3295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747720" y="2572200"/>
            <a:ext cx="3623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One-Hot Encoding (OHE)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952200" y="3628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28600" y="3209040"/>
            <a:ext cx="273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номинальных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952200" y="3962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28600" y="3542400"/>
            <a:ext cx="609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Каждая категория становится новым бинарным признаком (0 или 1).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819160" y="3885840"/>
            <a:ext cx="714960" cy="248040"/>
          </a:xfrm>
          <a:custGeom>
            <a:avLst/>
            <a:gdLst/>
            <a:ahLst/>
            <a:rect l="0" t="0" r="r" b="b"/>
            <a:pathLst>
              <a:path w="198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1827" y="0"/>
                </a:lnTo>
                <a:cubicBezTo>
                  <a:pt x="1837" y="0"/>
                  <a:pt x="1848" y="2"/>
                  <a:pt x="1858" y="4"/>
                </a:cubicBezTo>
                <a:cubicBezTo>
                  <a:pt x="1868" y="6"/>
                  <a:pt x="1878" y="9"/>
                  <a:pt x="1888" y="13"/>
                </a:cubicBezTo>
                <a:cubicBezTo>
                  <a:pt x="1897" y="17"/>
                  <a:pt x="1906" y="21"/>
                  <a:pt x="1915" y="27"/>
                </a:cubicBezTo>
                <a:cubicBezTo>
                  <a:pt x="1924" y="33"/>
                  <a:pt x="1932" y="40"/>
                  <a:pt x="1939" y="47"/>
                </a:cubicBezTo>
                <a:cubicBezTo>
                  <a:pt x="1946" y="54"/>
                  <a:pt x="1953" y="62"/>
                  <a:pt x="1959" y="71"/>
                </a:cubicBezTo>
                <a:cubicBezTo>
                  <a:pt x="1965" y="80"/>
                  <a:pt x="1969" y="89"/>
                  <a:pt x="1973" y="98"/>
                </a:cubicBezTo>
                <a:cubicBezTo>
                  <a:pt x="1977" y="108"/>
                  <a:pt x="1980" y="118"/>
                  <a:pt x="1982" y="128"/>
                </a:cubicBezTo>
                <a:cubicBezTo>
                  <a:pt x="1985" y="139"/>
                  <a:pt x="1986" y="149"/>
                  <a:pt x="1986" y="159"/>
                </a:cubicBezTo>
                <a:lnTo>
                  <a:pt x="1986" y="530"/>
                </a:lnTo>
                <a:cubicBezTo>
                  <a:pt x="1986" y="540"/>
                  <a:pt x="1985" y="551"/>
                  <a:pt x="1982" y="562"/>
                </a:cubicBezTo>
                <a:cubicBezTo>
                  <a:pt x="1980" y="572"/>
                  <a:pt x="1977" y="582"/>
                  <a:pt x="1973" y="591"/>
                </a:cubicBezTo>
                <a:cubicBezTo>
                  <a:pt x="1969" y="601"/>
                  <a:pt x="1965" y="610"/>
                  <a:pt x="1959" y="619"/>
                </a:cubicBezTo>
                <a:cubicBezTo>
                  <a:pt x="1953" y="628"/>
                  <a:pt x="1946" y="636"/>
                  <a:pt x="1939" y="643"/>
                </a:cubicBezTo>
                <a:cubicBezTo>
                  <a:pt x="1932" y="650"/>
                  <a:pt x="1924" y="657"/>
                  <a:pt x="1915" y="663"/>
                </a:cubicBezTo>
                <a:cubicBezTo>
                  <a:pt x="1906" y="668"/>
                  <a:pt x="1897" y="673"/>
                  <a:pt x="1888" y="677"/>
                </a:cubicBezTo>
                <a:cubicBezTo>
                  <a:pt x="1878" y="681"/>
                  <a:pt x="1868" y="684"/>
                  <a:pt x="1858" y="686"/>
                </a:cubicBezTo>
                <a:cubicBezTo>
                  <a:pt x="1848" y="688"/>
                  <a:pt x="1837" y="689"/>
                  <a:pt x="182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6"/>
                  <a:pt x="33" y="628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128600" y="3875760"/>
            <a:ext cx="170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Пример: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"Цвет" -&gt;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886120" y="391680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is_red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3638520" y="3885840"/>
            <a:ext cx="810000" cy="248040"/>
          </a:xfrm>
          <a:custGeom>
            <a:avLst/>
            <a:gdLst/>
            <a:ahLst/>
            <a:rect l="0" t="0" r="r" b="b"/>
            <a:pathLst>
              <a:path w="2250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3" y="98"/>
                </a:cubicBezTo>
                <a:cubicBezTo>
                  <a:pt x="17" y="89"/>
                  <a:pt x="22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9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2"/>
                  <a:pt x="149" y="0"/>
                  <a:pt x="159" y="0"/>
                </a:cubicBezTo>
                <a:lnTo>
                  <a:pt x="2091" y="0"/>
                </a:lnTo>
                <a:cubicBezTo>
                  <a:pt x="2101" y="0"/>
                  <a:pt x="2112" y="2"/>
                  <a:pt x="2122" y="4"/>
                </a:cubicBezTo>
                <a:cubicBezTo>
                  <a:pt x="2132" y="6"/>
                  <a:pt x="2142" y="9"/>
                  <a:pt x="2152" y="13"/>
                </a:cubicBezTo>
                <a:cubicBezTo>
                  <a:pt x="2161" y="17"/>
                  <a:pt x="2170" y="21"/>
                  <a:pt x="2179" y="27"/>
                </a:cubicBezTo>
                <a:cubicBezTo>
                  <a:pt x="2188" y="33"/>
                  <a:pt x="2196" y="40"/>
                  <a:pt x="2203" y="47"/>
                </a:cubicBezTo>
                <a:cubicBezTo>
                  <a:pt x="2210" y="54"/>
                  <a:pt x="2217" y="62"/>
                  <a:pt x="2223" y="71"/>
                </a:cubicBezTo>
                <a:cubicBezTo>
                  <a:pt x="2229" y="80"/>
                  <a:pt x="2233" y="89"/>
                  <a:pt x="2237" y="98"/>
                </a:cubicBezTo>
                <a:cubicBezTo>
                  <a:pt x="2241" y="108"/>
                  <a:pt x="2244" y="118"/>
                  <a:pt x="2246" y="128"/>
                </a:cubicBezTo>
                <a:cubicBezTo>
                  <a:pt x="2249" y="139"/>
                  <a:pt x="2250" y="149"/>
                  <a:pt x="2250" y="159"/>
                </a:cubicBezTo>
                <a:lnTo>
                  <a:pt x="2250" y="530"/>
                </a:lnTo>
                <a:cubicBezTo>
                  <a:pt x="2250" y="540"/>
                  <a:pt x="2249" y="551"/>
                  <a:pt x="2246" y="562"/>
                </a:cubicBezTo>
                <a:cubicBezTo>
                  <a:pt x="2244" y="572"/>
                  <a:pt x="2241" y="582"/>
                  <a:pt x="2237" y="591"/>
                </a:cubicBezTo>
                <a:cubicBezTo>
                  <a:pt x="2233" y="601"/>
                  <a:pt x="2229" y="610"/>
                  <a:pt x="2223" y="619"/>
                </a:cubicBezTo>
                <a:cubicBezTo>
                  <a:pt x="2217" y="628"/>
                  <a:pt x="2210" y="636"/>
                  <a:pt x="2203" y="643"/>
                </a:cubicBezTo>
                <a:cubicBezTo>
                  <a:pt x="2196" y="650"/>
                  <a:pt x="2188" y="657"/>
                  <a:pt x="2179" y="663"/>
                </a:cubicBezTo>
                <a:cubicBezTo>
                  <a:pt x="2170" y="668"/>
                  <a:pt x="2161" y="673"/>
                  <a:pt x="2152" y="677"/>
                </a:cubicBezTo>
                <a:cubicBezTo>
                  <a:pt x="2142" y="681"/>
                  <a:pt x="2132" y="684"/>
                  <a:pt x="2122" y="686"/>
                </a:cubicBezTo>
                <a:cubicBezTo>
                  <a:pt x="2112" y="688"/>
                  <a:pt x="2101" y="689"/>
                  <a:pt x="2091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8" y="684"/>
                  <a:pt x="108" y="681"/>
                  <a:pt x="99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6"/>
                  <a:pt x="33" y="628"/>
                  <a:pt x="27" y="619"/>
                </a:cubicBezTo>
                <a:cubicBezTo>
                  <a:pt x="22" y="610"/>
                  <a:pt x="17" y="601"/>
                  <a:pt x="13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534120" y="3875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3704760" y="391680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is_blue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4552920" y="3885840"/>
            <a:ext cx="914760" cy="248040"/>
          </a:xfrm>
          <a:custGeom>
            <a:avLst/>
            <a:gdLst/>
            <a:ahLst/>
            <a:rect l="0" t="0" r="r" b="b"/>
            <a:pathLst>
              <a:path w="2541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40"/>
                  <a:pt x="61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2382" y="0"/>
                </a:lnTo>
                <a:cubicBezTo>
                  <a:pt x="2392" y="0"/>
                  <a:pt x="2403" y="2"/>
                  <a:pt x="2413" y="4"/>
                </a:cubicBezTo>
                <a:cubicBezTo>
                  <a:pt x="2423" y="6"/>
                  <a:pt x="2433" y="9"/>
                  <a:pt x="2443" y="13"/>
                </a:cubicBezTo>
                <a:cubicBezTo>
                  <a:pt x="2452" y="17"/>
                  <a:pt x="2461" y="21"/>
                  <a:pt x="2470" y="27"/>
                </a:cubicBezTo>
                <a:cubicBezTo>
                  <a:pt x="2479" y="33"/>
                  <a:pt x="2487" y="40"/>
                  <a:pt x="2494" y="47"/>
                </a:cubicBezTo>
                <a:cubicBezTo>
                  <a:pt x="2501" y="54"/>
                  <a:pt x="2508" y="62"/>
                  <a:pt x="2514" y="71"/>
                </a:cubicBezTo>
                <a:cubicBezTo>
                  <a:pt x="2520" y="80"/>
                  <a:pt x="2525" y="89"/>
                  <a:pt x="2528" y="98"/>
                </a:cubicBezTo>
                <a:cubicBezTo>
                  <a:pt x="2532" y="108"/>
                  <a:pt x="2535" y="118"/>
                  <a:pt x="2538" y="128"/>
                </a:cubicBezTo>
                <a:cubicBezTo>
                  <a:pt x="2540" y="139"/>
                  <a:pt x="2541" y="149"/>
                  <a:pt x="2541" y="159"/>
                </a:cubicBezTo>
                <a:lnTo>
                  <a:pt x="2541" y="530"/>
                </a:lnTo>
                <a:cubicBezTo>
                  <a:pt x="2541" y="540"/>
                  <a:pt x="2540" y="551"/>
                  <a:pt x="2538" y="562"/>
                </a:cubicBezTo>
                <a:cubicBezTo>
                  <a:pt x="2535" y="572"/>
                  <a:pt x="2532" y="582"/>
                  <a:pt x="2528" y="591"/>
                </a:cubicBezTo>
                <a:cubicBezTo>
                  <a:pt x="2525" y="601"/>
                  <a:pt x="2520" y="610"/>
                  <a:pt x="2514" y="619"/>
                </a:cubicBezTo>
                <a:cubicBezTo>
                  <a:pt x="2508" y="628"/>
                  <a:pt x="2501" y="636"/>
                  <a:pt x="2494" y="643"/>
                </a:cubicBezTo>
                <a:cubicBezTo>
                  <a:pt x="2487" y="650"/>
                  <a:pt x="2479" y="657"/>
                  <a:pt x="2470" y="663"/>
                </a:cubicBezTo>
                <a:cubicBezTo>
                  <a:pt x="2461" y="668"/>
                  <a:pt x="2452" y="673"/>
                  <a:pt x="2443" y="677"/>
                </a:cubicBezTo>
                <a:cubicBezTo>
                  <a:pt x="2433" y="681"/>
                  <a:pt x="2423" y="684"/>
                  <a:pt x="2413" y="686"/>
                </a:cubicBezTo>
                <a:cubicBezTo>
                  <a:pt x="2403" y="688"/>
                  <a:pt x="2392" y="689"/>
                  <a:pt x="2382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1" y="657"/>
                  <a:pt x="53" y="650"/>
                  <a:pt x="46" y="643"/>
                </a:cubicBezTo>
                <a:cubicBezTo>
                  <a:pt x="39" y="636"/>
                  <a:pt x="32" y="628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4449960" y="3875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4620600" y="391680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is_green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462640" y="3875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128600" y="4218480"/>
            <a:ext cx="413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Полностью убирает ложный порядок.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28600" y="4551840"/>
            <a:ext cx="684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Резко увеличивает размерность данных (Проклятие размерности).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952200" y="3267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2543400"/>
            <a:ext cx="5165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Label Encoding и Ordinal Encoding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128600" y="3180240"/>
            <a:ext cx="942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Label Encoding: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Присваивает каждой категории число (0, 1, 2, ...).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Подходит только для деревьев!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28600" y="3466080"/>
            <a:ext cx="402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линейных моделей создает ложный порядок.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28600" y="3799440"/>
            <a:ext cx="959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Ordinal Encoding: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Присваивает числа с учетом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настоящего порядка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(S=0, M=1, L=2, XL=3). Подходит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28600" y="4085280"/>
            <a:ext cx="407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линейных моделей, если порядок настоящий.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747720" y="2096280"/>
            <a:ext cx="57690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Кодирование средним значением целевой переменной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747720" y="2591280"/>
            <a:ext cx="4944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Target Encoding (Mean Encoding)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952200" y="3657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28600" y="3237480"/>
            <a:ext cx="701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Категория "Лондон" -&gt; заменяется на среднюю цену квартир в Лондоне.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952200" y="3990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28600" y="3570840"/>
            <a:ext cx="674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Вносит информацию о целевом признаке, часто хорошо работает.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128600" y="3904200"/>
            <a:ext cx="1015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Опасность: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Сильная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переобучение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! Нужно очень аккуратно вычислять средние (например, использовать кросс-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28600" y="4190040"/>
            <a:ext cx="268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валидацию или сглаживание).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28600" y="4523400"/>
            <a:ext cx="620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Вывод: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Мощный, но опасный метод. Требует аккуратной валидации.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747720" y="2401200"/>
            <a:ext cx="4254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Почему данные пропущены? Это важно!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2905560"/>
            <a:ext cx="55558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Типы пропусков: MCAR, MAR, MNAR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28600" y="3551760"/>
            <a:ext cx="874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MCAR (Missing Completely At Random):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Пропуск никак не связан с данными. Идеальный случай.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28600" y="3885120"/>
            <a:ext cx="736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MAR (Missing At Random):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Пропуск в одном признаке связан с другим признаком.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28600" y="4218480"/>
            <a:ext cx="975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MNAR (Missing Not At Random):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Пропуск связан с самим пропущенным значением. Самый сложный случай.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47720" y="2239200"/>
            <a:ext cx="2695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Просто удалить пропуски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133280" y="3381120"/>
            <a:ext cx="1190880" cy="248040"/>
          </a:xfrm>
          <a:custGeom>
            <a:avLst/>
            <a:gdLst/>
            <a:ahLst/>
            <a:rect l="0" t="0" r="r" b="b"/>
            <a:pathLst>
              <a:path w="3308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150" y="0"/>
                </a:lnTo>
                <a:cubicBezTo>
                  <a:pt x="3160" y="0"/>
                  <a:pt x="3170" y="1"/>
                  <a:pt x="3181" y="3"/>
                </a:cubicBezTo>
                <a:cubicBezTo>
                  <a:pt x="3191" y="5"/>
                  <a:pt x="3201" y="8"/>
                  <a:pt x="3210" y="12"/>
                </a:cubicBezTo>
                <a:cubicBezTo>
                  <a:pt x="3220" y="16"/>
                  <a:pt x="3229" y="21"/>
                  <a:pt x="3238" y="27"/>
                </a:cubicBezTo>
                <a:cubicBezTo>
                  <a:pt x="3246" y="33"/>
                  <a:pt x="3254" y="39"/>
                  <a:pt x="3262" y="47"/>
                </a:cubicBezTo>
                <a:cubicBezTo>
                  <a:pt x="3269" y="54"/>
                  <a:pt x="3276" y="62"/>
                  <a:pt x="3282" y="71"/>
                </a:cubicBezTo>
                <a:cubicBezTo>
                  <a:pt x="3287" y="79"/>
                  <a:pt x="3292" y="89"/>
                  <a:pt x="3296" y="98"/>
                </a:cubicBezTo>
                <a:cubicBezTo>
                  <a:pt x="3300" y="108"/>
                  <a:pt x="3303" y="118"/>
                  <a:pt x="3305" y="128"/>
                </a:cubicBezTo>
                <a:cubicBezTo>
                  <a:pt x="3307" y="138"/>
                  <a:pt x="3308" y="149"/>
                  <a:pt x="3308" y="159"/>
                </a:cubicBezTo>
                <a:lnTo>
                  <a:pt x="3308" y="529"/>
                </a:lnTo>
                <a:cubicBezTo>
                  <a:pt x="3308" y="540"/>
                  <a:pt x="3307" y="550"/>
                  <a:pt x="3305" y="560"/>
                </a:cubicBezTo>
                <a:cubicBezTo>
                  <a:pt x="3303" y="572"/>
                  <a:pt x="3300" y="581"/>
                  <a:pt x="3296" y="591"/>
                </a:cubicBezTo>
                <a:cubicBezTo>
                  <a:pt x="3292" y="601"/>
                  <a:pt x="3287" y="610"/>
                  <a:pt x="3282" y="619"/>
                </a:cubicBezTo>
                <a:cubicBezTo>
                  <a:pt x="3276" y="627"/>
                  <a:pt x="3269" y="635"/>
                  <a:pt x="3262" y="643"/>
                </a:cubicBezTo>
                <a:cubicBezTo>
                  <a:pt x="3254" y="650"/>
                  <a:pt x="3246" y="657"/>
                  <a:pt x="3238" y="662"/>
                </a:cubicBezTo>
                <a:cubicBezTo>
                  <a:pt x="3229" y="668"/>
                  <a:pt x="3220" y="673"/>
                  <a:pt x="3210" y="677"/>
                </a:cubicBezTo>
                <a:cubicBezTo>
                  <a:pt x="3201" y="681"/>
                  <a:pt x="3191" y="684"/>
                  <a:pt x="3181" y="686"/>
                </a:cubicBezTo>
                <a:cubicBezTo>
                  <a:pt x="3170" y="688"/>
                  <a:pt x="3160" y="689"/>
                  <a:pt x="3150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2734200"/>
            <a:ext cx="4561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Простые стратегии: Удаление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193400" y="341208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df.dropna()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327040" y="3380400"/>
            <a:ext cx="388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удаляет строки или столбцы с пропусками.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28600" y="3713760"/>
            <a:ext cx="168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Простота.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28600" y="4047120"/>
            <a:ext cx="786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Потеря информации. Может внести смещение (bias), если пропуски не MCAR.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28600" y="4380480"/>
            <a:ext cx="757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Когда использовать?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Когда пропусков очень мало (&lt;5%) и они скорее всего MCAR.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747720" y="2258280"/>
            <a:ext cx="3795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Imputation — Заполнение пропусков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52200" y="3485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47720" y="2762640"/>
            <a:ext cx="8942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Простые стратегии: Заполнение константой и статистикой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981240" y="3409920"/>
            <a:ext cx="819360" cy="247680"/>
          </a:xfrm>
          <a:custGeom>
            <a:avLst/>
            <a:gdLst/>
            <a:ahLst/>
            <a:rect l="0" t="0" r="r" b="b"/>
            <a:pathLst>
              <a:path w="2276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18" y="0"/>
                </a:lnTo>
                <a:cubicBezTo>
                  <a:pt x="2128" y="0"/>
                  <a:pt x="2138" y="1"/>
                  <a:pt x="2149" y="3"/>
                </a:cubicBezTo>
                <a:cubicBezTo>
                  <a:pt x="2159" y="5"/>
                  <a:pt x="2169" y="8"/>
                  <a:pt x="2178" y="12"/>
                </a:cubicBezTo>
                <a:cubicBezTo>
                  <a:pt x="2188" y="16"/>
                  <a:pt x="2197" y="21"/>
                  <a:pt x="2206" y="26"/>
                </a:cubicBezTo>
                <a:cubicBezTo>
                  <a:pt x="2215" y="32"/>
                  <a:pt x="2223" y="39"/>
                  <a:pt x="2230" y="46"/>
                </a:cubicBezTo>
                <a:cubicBezTo>
                  <a:pt x="2237" y="53"/>
                  <a:pt x="2244" y="61"/>
                  <a:pt x="2250" y="70"/>
                </a:cubicBezTo>
                <a:cubicBezTo>
                  <a:pt x="2256" y="79"/>
                  <a:pt x="2260" y="88"/>
                  <a:pt x="2264" y="98"/>
                </a:cubicBezTo>
                <a:cubicBezTo>
                  <a:pt x="2268" y="107"/>
                  <a:pt x="2271" y="117"/>
                  <a:pt x="2273" y="127"/>
                </a:cubicBezTo>
                <a:cubicBezTo>
                  <a:pt x="2275" y="138"/>
                  <a:pt x="2276" y="148"/>
                  <a:pt x="2276" y="158"/>
                </a:cubicBezTo>
                <a:lnTo>
                  <a:pt x="2276" y="530"/>
                </a:lnTo>
                <a:cubicBezTo>
                  <a:pt x="2276" y="540"/>
                  <a:pt x="2275" y="550"/>
                  <a:pt x="2273" y="561"/>
                </a:cubicBezTo>
                <a:cubicBezTo>
                  <a:pt x="2271" y="571"/>
                  <a:pt x="2268" y="581"/>
                  <a:pt x="2264" y="591"/>
                </a:cubicBezTo>
                <a:cubicBezTo>
                  <a:pt x="2260" y="600"/>
                  <a:pt x="2256" y="609"/>
                  <a:pt x="2250" y="618"/>
                </a:cubicBezTo>
                <a:cubicBezTo>
                  <a:pt x="2244" y="627"/>
                  <a:pt x="2237" y="635"/>
                  <a:pt x="2230" y="642"/>
                </a:cubicBezTo>
                <a:cubicBezTo>
                  <a:pt x="2223" y="649"/>
                  <a:pt x="2215" y="656"/>
                  <a:pt x="2206" y="662"/>
                </a:cubicBezTo>
                <a:cubicBezTo>
                  <a:pt x="2197" y="668"/>
                  <a:pt x="2188" y="672"/>
                  <a:pt x="2178" y="676"/>
                </a:cubicBezTo>
                <a:cubicBezTo>
                  <a:pt x="2169" y="680"/>
                  <a:pt x="2159" y="683"/>
                  <a:pt x="2149" y="685"/>
                </a:cubicBezTo>
                <a:cubicBezTo>
                  <a:pt x="2138" y="687"/>
                  <a:pt x="2128" y="688"/>
                  <a:pt x="2118" y="688"/>
                </a:cubicBezTo>
                <a:lnTo>
                  <a:pt x="159" y="688"/>
                </a:lnTo>
                <a:cubicBezTo>
                  <a:pt x="148" y="688"/>
                  <a:pt x="138" y="687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28600" y="3399480"/>
            <a:ext cx="286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Заполнение константой: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-1, 0,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4050720" y="344088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UNKNOWN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4795920" y="3399480"/>
            <a:ext cx="556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Прозрачно указывает на пропуск, но может исказить данные.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128600" y="3742200"/>
            <a:ext cx="997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Заполнение статистикой: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чисел —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медиана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(устойчива к выбросам) или среднее. Для категорий —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мода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952200" y="4448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128600" y="4028040"/>
            <a:ext cx="225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(самое частое значение).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4361400"/>
            <a:ext cx="897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Искусственно занижает дисперсию признака. Не учитывает взаимосвязи между признаками.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2096280"/>
            <a:ext cx="4025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Импутация с учетом других признаков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747720" y="2591280"/>
            <a:ext cx="7247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Продвинутые стратегии: KNN и Iterative Imputer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128600" y="3237480"/>
            <a:ext cx="1008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KNN Imputer: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Для объекта с пропуском ищутся k ближайших соседей, и пропуск заполняется средним/медианой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52200" y="3943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28600" y="3523320"/>
            <a:ext cx="223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у этих соседей.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952200" y="4276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28600" y="3856680"/>
            <a:ext cx="928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Iterative Imputer (MICE):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Каждый признак с пропусками моделируется как функция от других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28600" y="4190040"/>
            <a:ext cx="385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Учитывает взаимосвязи в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28600" y="4523400"/>
            <a:ext cx="491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Вычислительно дорогой. Риск переобучения.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 flipV="1">
            <a:off x="9009360" y="4297320"/>
            <a:ext cx="0" cy="2052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8925120" y="4358880"/>
            <a:ext cx="66240" cy="102600"/>
          </a:xfrm>
          <a:custGeom>
            <a:avLst/>
            <a:gdLst/>
            <a:ahLst/>
            <a:rect l="0" t="0" r="r" b="b"/>
            <a:pathLst>
              <a:path w="184" h="285">
                <a:moveTo>
                  <a:pt x="0" y="285"/>
                </a:moveTo>
                <a:lnTo>
                  <a:pt x="183" y="285"/>
                </a:lnTo>
                <a:lnTo>
                  <a:pt x="183" y="220"/>
                </a:lnTo>
                <a:lnTo>
                  <a:pt x="161" y="220"/>
                </a:lnTo>
                <a:lnTo>
                  <a:pt x="161" y="263"/>
                </a:lnTo>
                <a:lnTo>
                  <a:pt x="33" y="263"/>
                </a:lnTo>
                <a:lnTo>
                  <a:pt x="152" y="153"/>
                </a:lnTo>
                <a:cubicBezTo>
                  <a:pt x="168" y="138"/>
                  <a:pt x="184" y="114"/>
                  <a:pt x="184" y="83"/>
                </a:cubicBezTo>
                <a:cubicBezTo>
                  <a:pt x="184" y="35"/>
                  <a:pt x="145" y="0"/>
                  <a:pt x="91" y="0"/>
                </a:cubicBezTo>
                <a:cubicBezTo>
                  <a:pt x="61" y="0"/>
                  <a:pt x="28" y="16"/>
                  <a:pt x="10" y="40"/>
                </a:cubicBezTo>
                <a:lnTo>
                  <a:pt x="10" y="72"/>
                </a:lnTo>
                <a:lnTo>
                  <a:pt x="33" y="72"/>
                </a:lnTo>
                <a:cubicBezTo>
                  <a:pt x="33" y="33"/>
                  <a:pt x="76" y="23"/>
                  <a:pt x="95" y="23"/>
                </a:cubicBezTo>
                <a:cubicBezTo>
                  <a:pt x="118" y="23"/>
                  <a:pt x="160" y="40"/>
                  <a:pt x="160" y="82"/>
                </a:cubicBezTo>
                <a:cubicBezTo>
                  <a:pt x="160" y="109"/>
                  <a:pt x="149" y="128"/>
                  <a:pt x="132" y="143"/>
                </a:cubicBezTo>
                <a:lnTo>
                  <a:pt x="0" y="266"/>
                </a:lnTo>
                <a:lnTo>
                  <a:pt x="0" y="2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02988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1" y="293"/>
                  <a:pt x="88" y="293"/>
                </a:cubicBezTo>
                <a:cubicBezTo>
                  <a:pt x="167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8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 flipV="1">
            <a:off x="9630720" y="4297320"/>
            <a:ext cx="0" cy="2052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547200" y="4358880"/>
            <a:ext cx="69840" cy="102600"/>
          </a:xfrm>
          <a:custGeom>
            <a:avLst/>
            <a:gdLst/>
            <a:ahLst/>
            <a:rect l="0" t="0" r="r" b="b"/>
            <a:pathLst>
              <a:path w="194" h="285">
                <a:moveTo>
                  <a:pt x="194" y="197"/>
                </a:moveTo>
                <a:lnTo>
                  <a:pt x="151" y="197"/>
                </a:lnTo>
                <a:lnTo>
                  <a:pt x="151" y="0"/>
                </a:lnTo>
                <a:lnTo>
                  <a:pt x="116" y="0"/>
                </a:lnTo>
                <a:lnTo>
                  <a:pt x="0" y="193"/>
                </a:lnTo>
                <a:lnTo>
                  <a:pt x="0" y="219"/>
                </a:lnTo>
                <a:lnTo>
                  <a:pt x="129" y="219"/>
                </a:lnTo>
                <a:lnTo>
                  <a:pt x="129" y="263"/>
                </a:lnTo>
                <a:lnTo>
                  <a:pt x="64" y="263"/>
                </a:lnTo>
                <a:lnTo>
                  <a:pt x="64" y="285"/>
                </a:lnTo>
                <a:lnTo>
                  <a:pt x="194" y="285"/>
                </a:lnTo>
                <a:lnTo>
                  <a:pt x="194" y="263"/>
                </a:lnTo>
                <a:lnTo>
                  <a:pt x="151" y="263"/>
                </a:lnTo>
                <a:lnTo>
                  <a:pt x="151" y="219"/>
                </a:lnTo>
                <a:lnTo>
                  <a:pt x="194" y="219"/>
                </a:lnTo>
                <a:lnTo>
                  <a:pt x="194" y="197"/>
                </a:lnTo>
                <a:moveTo>
                  <a:pt x="23" y="197"/>
                </a:moveTo>
                <a:lnTo>
                  <a:pt x="127" y="22"/>
                </a:lnTo>
                <a:lnTo>
                  <a:pt x="129" y="22"/>
                </a:lnTo>
                <a:lnTo>
                  <a:pt x="129" y="197"/>
                </a:lnTo>
                <a:lnTo>
                  <a:pt x="23" y="19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965088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1" y="293"/>
                  <a:pt x="89" y="293"/>
                </a:cubicBezTo>
                <a:cubicBezTo>
                  <a:pt x="166" y="293"/>
                  <a:pt x="178" y="202"/>
                  <a:pt x="178" y="145"/>
                </a:cubicBezTo>
                <a:cubicBezTo>
                  <a:pt x="178" y="88"/>
                  <a:pt x="166" y="0"/>
                  <a:pt x="89" y="0"/>
                </a:cubicBezTo>
                <a:cubicBezTo>
                  <a:pt x="12" y="0"/>
                  <a:pt x="0" y="88"/>
                  <a:pt x="0" y="145"/>
                </a:cubicBezTo>
                <a:moveTo>
                  <a:pt x="25" y="145"/>
                </a:moveTo>
                <a:cubicBezTo>
                  <a:pt x="25" y="104"/>
                  <a:pt x="31" y="22"/>
                  <a:pt x="89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9" y="270"/>
                </a:cubicBezTo>
                <a:cubicBezTo>
                  <a:pt x="31" y="270"/>
                  <a:pt x="25" y="186"/>
                  <a:pt x="25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 flipV="1">
            <a:off x="10252440" y="4297320"/>
            <a:ext cx="0" cy="2052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10171800" y="4358880"/>
            <a:ext cx="63720" cy="105480"/>
          </a:xfrm>
          <a:custGeom>
            <a:avLst/>
            <a:gdLst/>
            <a:ahLst/>
            <a:rect l="0" t="0" r="r" b="b"/>
            <a:pathLst>
              <a:path w="177" h="293">
                <a:moveTo>
                  <a:pt x="177" y="0"/>
                </a:moveTo>
                <a:lnTo>
                  <a:pt x="140" y="0"/>
                </a:lnTo>
                <a:cubicBezTo>
                  <a:pt x="53" y="0"/>
                  <a:pt x="0" y="55"/>
                  <a:pt x="0" y="176"/>
                </a:cubicBezTo>
                <a:cubicBezTo>
                  <a:pt x="0" y="203"/>
                  <a:pt x="11" y="293"/>
                  <a:pt x="97" y="293"/>
                </a:cubicBezTo>
                <a:cubicBezTo>
                  <a:pt x="138" y="293"/>
                  <a:pt x="177" y="256"/>
                  <a:pt x="177" y="201"/>
                </a:cubicBezTo>
                <a:cubicBezTo>
                  <a:pt x="177" y="155"/>
                  <a:pt x="143" y="114"/>
                  <a:pt x="95" y="114"/>
                </a:cubicBezTo>
                <a:cubicBezTo>
                  <a:pt x="59" y="114"/>
                  <a:pt x="38" y="134"/>
                  <a:pt x="25" y="152"/>
                </a:cubicBezTo>
                <a:lnTo>
                  <a:pt x="24" y="152"/>
                </a:lnTo>
                <a:cubicBezTo>
                  <a:pt x="26" y="129"/>
                  <a:pt x="35" y="78"/>
                  <a:pt x="58" y="56"/>
                </a:cubicBezTo>
                <a:cubicBezTo>
                  <a:pt x="87" y="28"/>
                  <a:pt x="107" y="22"/>
                  <a:pt x="177" y="22"/>
                </a:cubicBezTo>
                <a:lnTo>
                  <a:pt x="177" y="0"/>
                </a:lnTo>
                <a:moveTo>
                  <a:pt x="25" y="187"/>
                </a:moveTo>
                <a:cubicBezTo>
                  <a:pt x="35" y="159"/>
                  <a:pt x="63" y="138"/>
                  <a:pt x="94" y="138"/>
                </a:cubicBezTo>
                <a:cubicBezTo>
                  <a:pt x="131" y="138"/>
                  <a:pt x="151" y="172"/>
                  <a:pt x="151" y="204"/>
                </a:cubicBezTo>
                <a:cubicBezTo>
                  <a:pt x="151" y="238"/>
                  <a:pt x="130" y="269"/>
                  <a:pt x="92" y="269"/>
                </a:cubicBezTo>
                <a:cubicBezTo>
                  <a:pt x="51" y="269"/>
                  <a:pt x="25" y="225"/>
                  <a:pt x="25" y="18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1026972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1" y="293"/>
                  <a:pt x="89" y="293"/>
                </a:cubicBezTo>
                <a:cubicBezTo>
                  <a:pt x="167" y="293"/>
                  <a:pt x="178" y="202"/>
                  <a:pt x="178" y="145"/>
                </a:cubicBezTo>
                <a:cubicBezTo>
                  <a:pt x="178" y="88"/>
                  <a:pt x="166" y="0"/>
                  <a:pt x="89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9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9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 flipV="1">
            <a:off x="10874160" y="4297320"/>
            <a:ext cx="0" cy="2052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10792440" y="4358880"/>
            <a:ext cx="65520" cy="105480"/>
          </a:xfrm>
          <a:custGeom>
            <a:avLst/>
            <a:gdLst/>
            <a:ahLst/>
            <a:rect l="0" t="0" r="r" b="b"/>
            <a:pathLst>
              <a:path w="182" h="293">
                <a:moveTo>
                  <a:pt x="177" y="73"/>
                </a:moveTo>
                <a:cubicBezTo>
                  <a:pt x="177" y="30"/>
                  <a:pt x="136" y="0"/>
                  <a:pt x="91" y="0"/>
                </a:cubicBezTo>
                <a:cubicBezTo>
                  <a:pt x="46" y="0"/>
                  <a:pt x="5" y="30"/>
                  <a:pt x="5" y="73"/>
                </a:cubicBezTo>
                <a:cubicBezTo>
                  <a:pt x="5" y="104"/>
                  <a:pt x="25" y="132"/>
                  <a:pt x="54" y="142"/>
                </a:cubicBezTo>
                <a:lnTo>
                  <a:pt x="54" y="143"/>
                </a:lnTo>
                <a:cubicBezTo>
                  <a:pt x="24" y="152"/>
                  <a:pt x="0" y="185"/>
                  <a:pt x="0" y="210"/>
                </a:cubicBezTo>
                <a:cubicBezTo>
                  <a:pt x="0" y="266"/>
                  <a:pt x="47" y="293"/>
                  <a:pt x="91" y="293"/>
                </a:cubicBezTo>
                <a:cubicBezTo>
                  <a:pt x="134" y="293"/>
                  <a:pt x="182" y="266"/>
                  <a:pt x="182" y="210"/>
                </a:cubicBezTo>
                <a:cubicBezTo>
                  <a:pt x="182" y="185"/>
                  <a:pt x="157" y="152"/>
                  <a:pt x="128" y="144"/>
                </a:cubicBezTo>
                <a:lnTo>
                  <a:pt x="128" y="143"/>
                </a:lnTo>
                <a:cubicBezTo>
                  <a:pt x="156" y="132"/>
                  <a:pt x="177" y="104"/>
                  <a:pt x="177" y="73"/>
                </a:cubicBezTo>
                <a:moveTo>
                  <a:pt x="91" y="134"/>
                </a:moveTo>
                <a:cubicBezTo>
                  <a:pt x="59" y="133"/>
                  <a:pt x="30" y="108"/>
                  <a:pt x="30" y="76"/>
                </a:cubicBezTo>
                <a:cubicBezTo>
                  <a:pt x="30" y="43"/>
                  <a:pt x="58" y="22"/>
                  <a:pt x="91" y="22"/>
                </a:cubicBezTo>
                <a:cubicBezTo>
                  <a:pt x="123" y="22"/>
                  <a:pt x="152" y="43"/>
                  <a:pt x="152" y="76"/>
                </a:cubicBezTo>
                <a:cubicBezTo>
                  <a:pt x="152" y="108"/>
                  <a:pt x="123" y="133"/>
                  <a:pt x="91" y="134"/>
                </a:cubicBezTo>
                <a:moveTo>
                  <a:pt x="91" y="155"/>
                </a:moveTo>
                <a:cubicBezTo>
                  <a:pt x="126" y="155"/>
                  <a:pt x="157" y="178"/>
                  <a:pt x="157" y="215"/>
                </a:cubicBezTo>
                <a:cubicBezTo>
                  <a:pt x="157" y="250"/>
                  <a:pt x="124" y="273"/>
                  <a:pt x="91" y="273"/>
                </a:cubicBezTo>
                <a:cubicBezTo>
                  <a:pt x="58" y="273"/>
                  <a:pt x="25" y="250"/>
                  <a:pt x="25" y="215"/>
                </a:cubicBezTo>
                <a:cubicBezTo>
                  <a:pt x="25" y="178"/>
                  <a:pt x="56" y="155"/>
                  <a:pt x="91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89216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0" y="293"/>
                  <a:pt x="88" y="293"/>
                </a:cubicBezTo>
                <a:cubicBezTo>
                  <a:pt x="166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8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 flipV="1">
            <a:off x="11495880" y="4297320"/>
            <a:ext cx="0" cy="2052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11364120" y="4358880"/>
            <a:ext cx="68040" cy="102600"/>
          </a:xfrm>
          <a:custGeom>
            <a:avLst/>
            <a:gdLst/>
            <a:ahLst/>
            <a:rect l="0" t="0" r="r" b="b"/>
            <a:pathLst>
              <a:path w="189" h="285">
                <a:moveTo>
                  <a:pt x="106" y="0"/>
                </a:moveTo>
                <a:lnTo>
                  <a:pt x="91" y="0"/>
                </a:lnTo>
                <a:lnTo>
                  <a:pt x="0" y="41"/>
                </a:lnTo>
                <a:lnTo>
                  <a:pt x="9" y="60"/>
                </a:lnTo>
                <a:lnTo>
                  <a:pt x="83" y="26"/>
                </a:lnTo>
                <a:lnTo>
                  <a:pt x="83" y="263"/>
                </a:lnTo>
                <a:lnTo>
                  <a:pt x="1" y="263"/>
                </a:lnTo>
                <a:lnTo>
                  <a:pt x="1" y="285"/>
                </a:lnTo>
                <a:lnTo>
                  <a:pt x="189" y="285"/>
                </a:lnTo>
                <a:lnTo>
                  <a:pt x="189" y="263"/>
                </a:lnTo>
                <a:lnTo>
                  <a:pt x="106" y="263"/>
                </a:lnTo>
                <a:lnTo>
                  <a:pt x="10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146492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0" y="293"/>
                  <a:pt x="88" y="293"/>
                </a:cubicBezTo>
                <a:cubicBezTo>
                  <a:pt x="166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8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11563560" y="435888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2" y="293"/>
                  <a:pt x="89" y="293"/>
                </a:cubicBezTo>
                <a:cubicBezTo>
                  <a:pt x="167" y="293"/>
                  <a:pt x="178" y="202"/>
                  <a:pt x="178" y="145"/>
                </a:cubicBezTo>
                <a:cubicBezTo>
                  <a:pt x="178" y="88"/>
                  <a:pt x="166" y="0"/>
                  <a:pt x="89" y="0"/>
                </a:cubicBezTo>
                <a:cubicBezTo>
                  <a:pt x="12" y="0"/>
                  <a:pt x="0" y="88"/>
                  <a:pt x="0" y="145"/>
                </a:cubicBezTo>
                <a:moveTo>
                  <a:pt x="25" y="145"/>
                </a:moveTo>
                <a:cubicBezTo>
                  <a:pt x="25" y="104"/>
                  <a:pt x="31" y="22"/>
                  <a:pt x="89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9" y="270"/>
                </a:cubicBezTo>
                <a:cubicBezTo>
                  <a:pt x="31" y="270"/>
                  <a:pt x="25" y="186"/>
                  <a:pt x="25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 flipV="1">
            <a:off x="854316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 flipV="1">
            <a:off x="869832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 flipV="1">
            <a:off x="885384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 flipV="1">
            <a:off x="916452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 flipV="1">
            <a:off x="932004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 flipV="1">
            <a:off x="947556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 flipV="1">
            <a:off x="978624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 flipV="1">
            <a:off x="994176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 flipV="1">
            <a:off x="1009692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 flipV="1">
            <a:off x="1040796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 flipV="1">
            <a:off x="1056348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 flipV="1">
            <a:off x="1071864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 flipV="1">
            <a:off x="1102968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 flipV="1">
            <a:off x="1118484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 flipV="1">
            <a:off x="11340360" y="4305600"/>
            <a:ext cx="0" cy="1224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720" bIns="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8309160" y="4317840"/>
            <a:ext cx="329616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8387640" y="3948480"/>
            <a:ext cx="2052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980480" y="3896280"/>
            <a:ext cx="66240" cy="102600"/>
          </a:xfrm>
          <a:custGeom>
            <a:avLst/>
            <a:gdLst/>
            <a:ahLst/>
            <a:rect l="0" t="0" r="r" b="b"/>
            <a:pathLst>
              <a:path w="184" h="285">
                <a:moveTo>
                  <a:pt x="0" y="285"/>
                </a:moveTo>
                <a:lnTo>
                  <a:pt x="184" y="285"/>
                </a:lnTo>
                <a:lnTo>
                  <a:pt x="184" y="220"/>
                </a:lnTo>
                <a:lnTo>
                  <a:pt x="161" y="220"/>
                </a:lnTo>
                <a:lnTo>
                  <a:pt x="161" y="263"/>
                </a:lnTo>
                <a:lnTo>
                  <a:pt x="33" y="263"/>
                </a:lnTo>
                <a:lnTo>
                  <a:pt x="152" y="154"/>
                </a:lnTo>
                <a:cubicBezTo>
                  <a:pt x="168" y="139"/>
                  <a:pt x="184" y="114"/>
                  <a:pt x="184" y="83"/>
                </a:cubicBezTo>
                <a:cubicBezTo>
                  <a:pt x="184" y="35"/>
                  <a:pt x="145" y="0"/>
                  <a:pt x="92" y="0"/>
                </a:cubicBezTo>
                <a:cubicBezTo>
                  <a:pt x="61" y="0"/>
                  <a:pt x="28" y="16"/>
                  <a:pt x="10" y="39"/>
                </a:cubicBezTo>
                <a:lnTo>
                  <a:pt x="10" y="72"/>
                </a:lnTo>
                <a:lnTo>
                  <a:pt x="33" y="72"/>
                </a:lnTo>
                <a:cubicBezTo>
                  <a:pt x="33" y="32"/>
                  <a:pt x="76" y="23"/>
                  <a:pt x="95" y="23"/>
                </a:cubicBezTo>
                <a:cubicBezTo>
                  <a:pt x="118" y="23"/>
                  <a:pt x="160" y="39"/>
                  <a:pt x="160" y="82"/>
                </a:cubicBezTo>
                <a:cubicBezTo>
                  <a:pt x="160" y="108"/>
                  <a:pt x="149" y="129"/>
                  <a:pt x="133" y="144"/>
                </a:cubicBezTo>
                <a:lnTo>
                  <a:pt x="0" y="266"/>
                </a:lnTo>
                <a:lnTo>
                  <a:pt x="0" y="2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8085240" y="389628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1" y="292"/>
                  <a:pt x="88" y="292"/>
                </a:cubicBezTo>
                <a:cubicBezTo>
                  <a:pt x="167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2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4"/>
                  <a:pt x="30" y="21"/>
                  <a:pt x="88" y="21"/>
                </a:cubicBezTo>
                <a:cubicBezTo>
                  <a:pt x="147" y="21"/>
                  <a:pt x="153" y="104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8183880" y="3896280"/>
            <a:ext cx="64440" cy="105120"/>
          </a:xfrm>
          <a:custGeom>
            <a:avLst/>
            <a:gdLst/>
            <a:ahLst/>
            <a:rect l="0" t="0" r="r" b="b"/>
            <a:pathLst>
              <a:path w="179" h="292">
                <a:moveTo>
                  <a:pt x="0" y="146"/>
                </a:moveTo>
                <a:cubicBezTo>
                  <a:pt x="0" y="203"/>
                  <a:pt x="11" y="292"/>
                  <a:pt x="90" y="292"/>
                </a:cubicBezTo>
                <a:cubicBezTo>
                  <a:pt x="167" y="292"/>
                  <a:pt x="179" y="203"/>
                  <a:pt x="179" y="146"/>
                </a:cubicBezTo>
                <a:cubicBezTo>
                  <a:pt x="179" y="87"/>
                  <a:pt x="166" y="0"/>
                  <a:pt x="90" y="0"/>
                </a:cubicBezTo>
                <a:cubicBezTo>
                  <a:pt x="13" y="0"/>
                  <a:pt x="0" y="87"/>
                  <a:pt x="0" y="146"/>
                </a:cubicBezTo>
                <a:moveTo>
                  <a:pt x="26" y="146"/>
                </a:moveTo>
                <a:cubicBezTo>
                  <a:pt x="26" y="104"/>
                  <a:pt x="31" y="21"/>
                  <a:pt x="90" y="21"/>
                </a:cubicBezTo>
                <a:cubicBezTo>
                  <a:pt x="148" y="21"/>
                  <a:pt x="153" y="104"/>
                  <a:pt x="153" y="146"/>
                </a:cubicBezTo>
                <a:cubicBezTo>
                  <a:pt x="153" y="187"/>
                  <a:pt x="148" y="270"/>
                  <a:pt x="90" y="270"/>
                </a:cubicBezTo>
                <a:cubicBezTo>
                  <a:pt x="31" y="270"/>
                  <a:pt x="26" y="187"/>
                  <a:pt x="26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8282880" y="389628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0" y="292"/>
                  <a:pt x="88" y="292"/>
                </a:cubicBezTo>
                <a:cubicBezTo>
                  <a:pt x="166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1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4"/>
                  <a:pt x="30" y="21"/>
                  <a:pt x="88" y="21"/>
                </a:cubicBezTo>
                <a:cubicBezTo>
                  <a:pt x="147" y="21"/>
                  <a:pt x="153" y="104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8387640" y="3579480"/>
            <a:ext cx="2052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981920" y="3526920"/>
            <a:ext cx="69480" cy="103320"/>
          </a:xfrm>
          <a:custGeom>
            <a:avLst/>
            <a:gdLst/>
            <a:ahLst/>
            <a:rect l="0" t="0" r="r" b="b"/>
            <a:pathLst>
              <a:path w="193" h="287">
                <a:moveTo>
                  <a:pt x="193" y="198"/>
                </a:moveTo>
                <a:lnTo>
                  <a:pt x="151" y="198"/>
                </a:lnTo>
                <a:lnTo>
                  <a:pt x="151" y="0"/>
                </a:lnTo>
                <a:lnTo>
                  <a:pt x="115" y="0"/>
                </a:lnTo>
                <a:lnTo>
                  <a:pt x="0" y="194"/>
                </a:lnTo>
                <a:lnTo>
                  <a:pt x="0" y="220"/>
                </a:lnTo>
                <a:lnTo>
                  <a:pt x="128" y="220"/>
                </a:lnTo>
                <a:lnTo>
                  <a:pt x="128" y="263"/>
                </a:lnTo>
                <a:lnTo>
                  <a:pt x="65" y="263"/>
                </a:lnTo>
                <a:lnTo>
                  <a:pt x="65" y="287"/>
                </a:lnTo>
                <a:lnTo>
                  <a:pt x="193" y="287"/>
                </a:lnTo>
                <a:lnTo>
                  <a:pt x="193" y="263"/>
                </a:lnTo>
                <a:lnTo>
                  <a:pt x="151" y="263"/>
                </a:lnTo>
                <a:lnTo>
                  <a:pt x="151" y="220"/>
                </a:lnTo>
                <a:lnTo>
                  <a:pt x="193" y="220"/>
                </a:lnTo>
                <a:lnTo>
                  <a:pt x="193" y="198"/>
                </a:lnTo>
                <a:moveTo>
                  <a:pt x="24" y="198"/>
                </a:moveTo>
                <a:lnTo>
                  <a:pt x="126" y="23"/>
                </a:lnTo>
                <a:lnTo>
                  <a:pt x="128" y="23"/>
                </a:lnTo>
                <a:lnTo>
                  <a:pt x="128" y="198"/>
                </a:lnTo>
                <a:lnTo>
                  <a:pt x="24" y="1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8085240" y="352692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1" y="293"/>
                  <a:pt x="88" y="293"/>
                </a:cubicBezTo>
                <a:cubicBezTo>
                  <a:pt x="167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2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8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8183880" y="3526920"/>
            <a:ext cx="64440" cy="105480"/>
          </a:xfrm>
          <a:custGeom>
            <a:avLst/>
            <a:gdLst/>
            <a:ahLst/>
            <a:rect l="0" t="0" r="r" b="b"/>
            <a:pathLst>
              <a:path w="179" h="293">
                <a:moveTo>
                  <a:pt x="0" y="145"/>
                </a:moveTo>
                <a:cubicBezTo>
                  <a:pt x="0" y="202"/>
                  <a:pt x="11" y="293"/>
                  <a:pt x="90" y="293"/>
                </a:cubicBezTo>
                <a:cubicBezTo>
                  <a:pt x="167" y="293"/>
                  <a:pt x="179" y="202"/>
                  <a:pt x="179" y="145"/>
                </a:cubicBezTo>
                <a:cubicBezTo>
                  <a:pt x="179" y="88"/>
                  <a:pt x="166" y="0"/>
                  <a:pt x="90" y="0"/>
                </a:cubicBezTo>
                <a:cubicBezTo>
                  <a:pt x="13" y="0"/>
                  <a:pt x="0" y="88"/>
                  <a:pt x="0" y="145"/>
                </a:cubicBezTo>
                <a:moveTo>
                  <a:pt x="26" y="145"/>
                </a:moveTo>
                <a:cubicBezTo>
                  <a:pt x="26" y="104"/>
                  <a:pt x="31" y="22"/>
                  <a:pt x="90" y="22"/>
                </a:cubicBezTo>
                <a:cubicBezTo>
                  <a:pt x="148" y="22"/>
                  <a:pt x="153" y="104"/>
                  <a:pt x="153" y="145"/>
                </a:cubicBezTo>
                <a:cubicBezTo>
                  <a:pt x="153" y="186"/>
                  <a:pt x="148" y="270"/>
                  <a:pt x="90" y="270"/>
                </a:cubicBezTo>
                <a:cubicBezTo>
                  <a:pt x="31" y="270"/>
                  <a:pt x="26" y="186"/>
                  <a:pt x="26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8282880" y="352692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0" y="293"/>
                  <a:pt x="88" y="293"/>
                </a:cubicBezTo>
                <a:cubicBezTo>
                  <a:pt x="166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0"/>
                  <a:pt x="88" y="270"/>
                </a:cubicBezTo>
                <a:cubicBezTo>
                  <a:pt x="30" y="270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387640" y="3210120"/>
            <a:ext cx="2052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987320" y="3157920"/>
            <a:ext cx="63720" cy="105120"/>
          </a:xfrm>
          <a:custGeom>
            <a:avLst/>
            <a:gdLst/>
            <a:ahLst/>
            <a:rect l="0" t="0" r="r" b="b"/>
            <a:pathLst>
              <a:path w="177" h="292">
                <a:moveTo>
                  <a:pt x="177" y="0"/>
                </a:moveTo>
                <a:lnTo>
                  <a:pt x="142" y="0"/>
                </a:lnTo>
                <a:cubicBezTo>
                  <a:pt x="53" y="0"/>
                  <a:pt x="0" y="55"/>
                  <a:pt x="0" y="177"/>
                </a:cubicBezTo>
                <a:cubicBezTo>
                  <a:pt x="0" y="203"/>
                  <a:pt x="11" y="292"/>
                  <a:pt x="99" y="292"/>
                </a:cubicBezTo>
                <a:cubicBezTo>
                  <a:pt x="139" y="292"/>
                  <a:pt x="177" y="256"/>
                  <a:pt x="177" y="202"/>
                </a:cubicBezTo>
                <a:cubicBezTo>
                  <a:pt x="177" y="156"/>
                  <a:pt x="144" y="115"/>
                  <a:pt x="96" y="115"/>
                </a:cubicBezTo>
                <a:cubicBezTo>
                  <a:pt x="59" y="115"/>
                  <a:pt x="38" y="134"/>
                  <a:pt x="25" y="152"/>
                </a:cubicBezTo>
                <a:lnTo>
                  <a:pt x="24" y="152"/>
                </a:lnTo>
                <a:cubicBezTo>
                  <a:pt x="26" y="129"/>
                  <a:pt x="35" y="78"/>
                  <a:pt x="58" y="56"/>
                </a:cubicBezTo>
                <a:cubicBezTo>
                  <a:pt x="88" y="28"/>
                  <a:pt x="108" y="21"/>
                  <a:pt x="177" y="21"/>
                </a:cubicBezTo>
                <a:lnTo>
                  <a:pt x="177" y="0"/>
                </a:lnTo>
                <a:moveTo>
                  <a:pt x="25" y="188"/>
                </a:moveTo>
                <a:cubicBezTo>
                  <a:pt x="35" y="160"/>
                  <a:pt x="63" y="139"/>
                  <a:pt x="95" y="139"/>
                </a:cubicBezTo>
                <a:cubicBezTo>
                  <a:pt x="132" y="139"/>
                  <a:pt x="152" y="172"/>
                  <a:pt x="152" y="205"/>
                </a:cubicBezTo>
                <a:cubicBezTo>
                  <a:pt x="152" y="239"/>
                  <a:pt x="131" y="269"/>
                  <a:pt x="93" y="269"/>
                </a:cubicBezTo>
                <a:cubicBezTo>
                  <a:pt x="51" y="269"/>
                  <a:pt x="25" y="226"/>
                  <a:pt x="25" y="18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8085240" y="315792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1" y="292"/>
                  <a:pt x="88" y="292"/>
                </a:cubicBezTo>
                <a:cubicBezTo>
                  <a:pt x="167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2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3"/>
                  <a:pt x="30" y="21"/>
                  <a:pt x="88" y="21"/>
                </a:cubicBezTo>
                <a:cubicBezTo>
                  <a:pt x="147" y="21"/>
                  <a:pt x="153" y="103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183880" y="3157920"/>
            <a:ext cx="64440" cy="105120"/>
          </a:xfrm>
          <a:custGeom>
            <a:avLst/>
            <a:gdLst/>
            <a:ahLst/>
            <a:rect l="0" t="0" r="r" b="b"/>
            <a:pathLst>
              <a:path w="179" h="292">
                <a:moveTo>
                  <a:pt x="0" y="146"/>
                </a:moveTo>
                <a:cubicBezTo>
                  <a:pt x="0" y="203"/>
                  <a:pt x="11" y="292"/>
                  <a:pt x="90" y="292"/>
                </a:cubicBezTo>
                <a:cubicBezTo>
                  <a:pt x="167" y="292"/>
                  <a:pt x="179" y="203"/>
                  <a:pt x="179" y="146"/>
                </a:cubicBezTo>
                <a:cubicBezTo>
                  <a:pt x="179" y="87"/>
                  <a:pt x="166" y="0"/>
                  <a:pt x="90" y="0"/>
                </a:cubicBezTo>
                <a:cubicBezTo>
                  <a:pt x="13" y="0"/>
                  <a:pt x="0" y="87"/>
                  <a:pt x="0" y="146"/>
                </a:cubicBezTo>
                <a:moveTo>
                  <a:pt x="26" y="146"/>
                </a:moveTo>
                <a:cubicBezTo>
                  <a:pt x="26" y="103"/>
                  <a:pt x="31" y="21"/>
                  <a:pt x="90" y="21"/>
                </a:cubicBezTo>
                <a:cubicBezTo>
                  <a:pt x="148" y="21"/>
                  <a:pt x="153" y="103"/>
                  <a:pt x="153" y="146"/>
                </a:cubicBezTo>
                <a:cubicBezTo>
                  <a:pt x="153" y="187"/>
                  <a:pt x="148" y="270"/>
                  <a:pt x="90" y="270"/>
                </a:cubicBezTo>
                <a:cubicBezTo>
                  <a:pt x="31" y="270"/>
                  <a:pt x="26" y="187"/>
                  <a:pt x="26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8282880" y="315792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0" y="292"/>
                  <a:pt x="88" y="292"/>
                </a:cubicBezTo>
                <a:cubicBezTo>
                  <a:pt x="166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1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3"/>
                  <a:pt x="30" y="21"/>
                  <a:pt x="88" y="21"/>
                </a:cubicBezTo>
                <a:cubicBezTo>
                  <a:pt x="147" y="21"/>
                  <a:pt x="153" y="103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8387640" y="2841120"/>
            <a:ext cx="2052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985880" y="2788560"/>
            <a:ext cx="65160" cy="105480"/>
          </a:xfrm>
          <a:custGeom>
            <a:avLst/>
            <a:gdLst/>
            <a:ahLst/>
            <a:rect l="0" t="0" r="r" b="b"/>
            <a:pathLst>
              <a:path w="181" h="293">
                <a:moveTo>
                  <a:pt x="176" y="74"/>
                </a:moveTo>
                <a:cubicBezTo>
                  <a:pt x="176" y="30"/>
                  <a:pt x="136" y="0"/>
                  <a:pt x="91" y="0"/>
                </a:cubicBezTo>
                <a:cubicBezTo>
                  <a:pt x="46" y="0"/>
                  <a:pt x="5" y="30"/>
                  <a:pt x="5" y="74"/>
                </a:cubicBezTo>
                <a:cubicBezTo>
                  <a:pt x="5" y="104"/>
                  <a:pt x="25" y="132"/>
                  <a:pt x="54" y="143"/>
                </a:cubicBezTo>
                <a:cubicBezTo>
                  <a:pt x="23" y="152"/>
                  <a:pt x="0" y="185"/>
                  <a:pt x="0" y="210"/>
                </a:cubicBezTo>
                <a:cubicBezTo>
                  <a:pt x="0" y="266"/>
                  <a:pt x="46" y="293"/>
                  <a:pt x="91" y="293"/>
                </a:cubicBezTo>
                <a:cubicBezTo>
                  <a:pt x="135" y="293"/>
                  <a:pt x="181" y="266"/>
                  <a:pt x="181" y="210"/>
                </a:cubicBezTo>
                <a:cubicBezTo>
                  <a:pt x="181" y="185"/>
                  <a:pt x="158" y="152"/>
                  <a:pt x="128" y="144"/>
                </a:cubicBezTo>
                <a:lnTo>
                  <a:pt x="128" y="143"/>
                </a:lnTo>
                <a:cubicBezTo>
                  <a:pt x="156" y="132"/>
                  <a:pt x="176" y="104"/>
                  <a:pt x="176" y="74"/>
                </a:cubicBezTo>
                <a:moveTo>
                  <a:pt x="91" y="134"/>
                </a:moveTo>
                <a:cubicBezTo>
                  <a:pt x="59" y="133"/>
                  <a:pt x="29" y="108"/>
                  <a:pt x="29" y="77"/>
                </a:cubicBezTo>
                <a:cubicBezTo>
                  <a:pt x="29" y="44"/>
                  <a:pt x="59" y="22"/>
                  <a:pt x="91" y="22"/>
                </a:cubicBezTo>
                <a:cubicBezTo>
                  <a:pt x="123" y="22"/>
                  <a:pt x="152" y="44"/>
                  <a:pt x="152" y="77"/>
                </a:cubicBezTo>
                <a:cubicBezTo>
                  <a:pt x="152" y="108"/>
                  <a:pt x="123" y="133"/>
                  <a:pt x="91" y="134"/>
                </a:cubicBezTo>
                <a:moveTo>
                  <a:pt x="91" y="155"/>
                </a:moveTo>
                <a:cubicBezTo>
                  <a:pt x="126" y="155"/>
                  <a:pt x="157" y="178"/>
                  <a:pt x="157" y="216"/>
                </a:cubicBezTo>
                <a:cubicBezTo>
                  <a:pt x="157" y="250"/>
                  <a:pt x="124" y="273"/>
                  <a:pt x="91" y="273"/>
                </a:cubicBezTo>
                <a:cubicBezTo>
                  <a:pt x="59" y="273"/>
                  <a:pt x="24" y="250"/>
                  <a:pt x="24" y="216"/>
                </a:cubicBezTo>
                <a:cubicBezTo>
                  <a:pt x="24" y="178"/>
                  <a:pt x="57" y="155"/>
                  <a:pt x="91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8085240" y="278856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1" y="293"/>
                  <a:pt x="88" y="293"/>
                </a:cubicBezTo>
                <a:cubicBezTo>
                  <a:pt x="167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2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1"/>
                  <a:pt x="88" y="271"/>
                </a:cubicBezTo>
                <a:cubicBezTo>
                  <a:pt x="30" y="271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183880" y="2788560"/>
            <a:ext cx="64440" cy="105480"/>
          </a:xfrm>
          <a:custGeom>
            <a:avLst/>
            <a:gdLst/>
            <a:ahLst/>
            <a:rect l="0" t="0" r="r" b="b"/>
            <a:pathLst>
              <a:path w="179" h="293">
                <a:moveTo>
                  <a:pt x="0" y="145"/>
                </a:moveTo>
                <a:cubicBezTo>
                  <a:pt x="0" y="202"/>
                  <a:pt x="11" y="293"/>
                  <a:pt x="90" y="293"/>
                </a:cubicBezTo>
                <a:cubicBezTo>
                  <a:pt x="167" y="293"/>
                  <a:pt x="179" y="202"/>
                  <a:pt x="179" y="145"/>
                </a:cubicBezTo>
                <a:cubicBezTo>
                  <a:pt x="179" y="88"/>
                  <a:pt x="166" y="0"/>
                  <a:pt x="90" y="0"/>
                </a:cubicBezTo>
                <a:cubicBezTo>
                  <a:pt x="13" y="0"/>
                  <a:pt x="0" y="88"/>
                  <a:pt x="0" y="145"/>
                </a:cubicBezTo>
                <a:moveTo>
                  <a:pt x="26" y="145"/>
                </a:moveTo>
                <a:cubicBezTo>
                  <a:pt x="26" y="104"/>
                  <a:pt x="31" y="22"/>
                  <a:pt x="90" y="22"/>
                </a:cubicBezTo>
                <a:cubicBezTo>
                  <a:pt x="148" y="22"/>
                  <a:pt x="153" y="104"/>
                  <a:pt x="153" y="145"/>
                </a:cubicBezTo>
                <a:cubicBezTo>
                  <a:pt x="153" y="186"/>
                  <a:pt x="148" y="271"/>
                  <a:pt x="90" y="271"/>
                </a:cubicBezTo>
                <a:cubicBezTo>
                  <a:pt x="31" y="271"/>
                  <a:pt x="26" y="186"/>
                  <a:pt x="26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8282880" y="2788560"/>
            <a:ext cx="64080" cy="105480"/>
          </a:xfrm>
          <a:custGeom>
            <a:avLst/>
            <a:gdLst/>
            <a:ahLst/>
            <a:rect l="0" t="0" r="r" b="b"/>
            <a:pathLst>
              <a:path w="178" h="293">
                <a:moveTo>
                  <a:pt x="0" y="145"/>
                </a:moveTo>
                <a:cubicBezTo>
                  <a:pt x="0" y="202"/>
                  <a:pt x="10" y="293"/>
                  <a:pt x="88" y="293"/>
                </a:cubicBezTo>
                <a:cubicBezTo>
                  <a:pt x="166" y="293"/>
                  <a:pt x="178" y="202"/>
                  <a:pt x="178" y="145"/>
                </a:cubicBezTo>
                <a:cubicBezTo>
                  <a:pt x="178" y="88"/>
                  <a:pt x="166" y="0"/>
                  <a:pt x="88" y="0"/>
                </a:cubicBezTo>
                <a:cubicBezTo>
                  <a:pt x="11" y="0"/>
                  <a:pt x="0" y="88"/>
                  <a:pt x="0" y="145"/>
                </a:cubicBezTo>
                <a:moveTo>
                  <a:pt x="24" y="145"/>
                </a:moveTo>
                <a:cubicBezTo>
                  <a:pt x="24" y="104"/>
                  <a:pt x="30" y="22"/>
                  <a:pt x="88" y="22"/>
                </a:cubicBezTo>
                <a:cubicBezTo>
                  <a:pt x="147" y="22"/>
                  <a:pt x="153" y="104"/>
                  <a:pt x="153" y="145"/>
                </a:cubicBezTo>
                <a:cubicBezTo>
                  <a:pt x="153" y="186"/>
                  <a:pt x="148" y="271"/>
                  <a:pt x="88" y="271"/>
                </a:cubicBezTo>
                <a:cubicBezTo>
                  <a:pt x="30" y="271"/>
                  <a:pt x="24" y="186"/>
                  <a:pt x="24" y="14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387640" y="2471760"/>
            <a:ext cx="20520" cy="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-1800" bIns="-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7885800" y="2419560"/>
            <a:ext cx="68040" cy="102600"/>
          </a:xfrm>
          <a:custGeom>
            <a:avLst/>
            <a:gdLst/>
            <a:ahLst/>
            <a:rect l="0" t="0" r="r" b="b"/>
            <a:pathLst>
              <a:path w="189" h="285">
                <a:moveTo>
                  <a:pt x="107" y="0"/>
                </a:moveTo>
                <a:lnTo>
                  <a:pt x="92" y="0"/>
                </a:lnTo>
                <a:lnTo>
                  <a:pt x="0" y="41"/>
                </a:lnTo>
                <a:lnTo>
                  <a:pt x="9" y="60"/>
                </a:lnTo>
                <a:lnTo>
                  <a:pt x="84" y="26"/>
                </a:lnTo>
                <a:lnTo>
                  <a:pt x="84" y="263"/>
                </a:lnTo>
                <a:lnTo>
                  <a:pt x="1" y="263"/>
                </a:lnTo>
                <a:lnTo>
                  <a:pt x="1" y="285"/>
                </a:lnTo>
                <a:lnTo>
                  <a:pt x="189" y="285"/>
                </a:lnTo>
                <a:lnTo>
                  <a:pt x="189" y="263"/>
                </a:lnTo>
                <a:lnTo>
                  <a:pt x="107" y="263"/>
                </a:lnTo>
                <a:lnTo>
                  <a:pt x="10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7986600" y="241956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1" y="292"/>
                  <a:pt x="89" y="292"/>
                </a:cubicBezTo>
                <a:cubicBezTo>
                  <a:pt x="167" y="292"/>
                  <a:pt x="178" y="203"/>
                  <a:pt x="178" y="146"/>
                </a:cubicBezTo>
                <a:cubicBezTo>
                  <a:pt x="178" y="87"/>
                  <a:pt x="166" y="0"/>
                  <a:pt x="89" y="0"/>
                </a:cubicBezTo>
                <a:cubicBezTo>
                  <a:pt x="11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3"/>
                  <a:pt x="31" y="21"/>
                  <a:pt x="89" y="21"/>
                </a:cubicBezTo>
                <a:cubicBezTo>
                  <a:pt x="147" y="21"/>
                  <a:pt x="153" y="103"/>
                  <a:pt x="153" y="146"/>
                </a:cubicBezTo>
                <a:cubicBezTo>
                  <a:pt x="153" y="187"/>
                  <a:pt x="148" y="270"/>
                  <a:pt x="89" y="270"/>
                </a:cubicBezTo>
                <a:cubicBezTo>
                  <a:pt x="31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8085240" y="241956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1" y="292"/>
                  <a:pt x="88" y="292"/>
                </a:cubicBezTo>
                <a:cubicBezTo>
                  <a:pt x="167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2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3"/>
                  <a:pt x="30" y="21"/>
                  <a:pt x="88" y="21"/>
                </a:cubicBezTo>
                <a:cubicBezTo>
                  <a:pt x="147" y="21"/>
                  <a:pt x="153" y="103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8183880" y="2419560"/>
            <a:ext cx="64440" cy="105120"/>
          </a:xfrm>
          <a:custGeom>
            <a:avLst/>
            <a:gdLst/>
            <a:ahLst/>
            <a:rect l="0" t="0" r="r" b="b"/>
            <a:pathLst>
              <a:path w="179" h="292">
                <a:moveTo>
                  <a:pt x="0" y="146"/>
                </a:moveTo>
                <a:cubicBezTo>
                  <a:pt x="0" y="203"/>
                  <a:pt x="11" y="292"/>
                  <a:pt x="90" y="292"/>
                </a:cubicBezTo>
                <a:cubicBezTo>
                  <a:pt x="167" y="292"/>
                  <a:pt x="179" y="203"/>
                  <a:pt x="179" y="146"/>
                </a:cubicBezTo>
                <a:cubicBezTo>
                  <a:pt x="179" y="87"/>
                  <a:pt x="166" y="0"/>
                  <a:pt x="90" y="0"/>
                </a:cubicBezTo>
                <a:cubicBezTo>
                  <a:pt x="13" y="0"/>
                  <a:pt x="0" y="87"/>
                  <a:pt x="0" y="146"/>
                </a:cubicBezTo>
                <a:moveTo>
                  <a:pt x="26" y="146"/>
                </a:moveTo>
                <a:cubicBezTo>
                  <a:pt x="26" y="103"/>
                  <a:pt x="31" y="21"/>
                  <a:pt x="90" y="21"/>
                </a:cubicBezTo>
                <a:cubicBezTo>
                  <a:pt x="148" y="21"/>
                  <a:pt x="153" y="103"/>
                  <a:pt x="153" y="146"/>
                </a:cubicBezTo>
                <a:cubicBezTo>
                  <a:pt x="153" y="187"/>
                  <a:pt x="148" y="270"/>
                  <a:pt x="90" y="270"/>
                </a:cubicBezTo>
                <a:cubicBezTo>
                  <a:pt x="31" y="270"/>
                  <a:pt x="26" y="187"/>
                  <a:pt x="26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8282880" y="2419560"/>
            <a:ext cx="64080" cy="105120"/>
          </a:xfrm>
          <a:custGeom>
            <a:avLst/>
            <a:gdLst/>
            <a:ahLst/>
            <a:rect l="0" t="0" r="r" b="b"/>
            <a:pathLst>
              <a:path w="178" h="292">
                <a:moveTo>
                  <a:pt x="0" y="146"/>
                </a:moveTo>
                <a:cubicBezTo>
                  <a:pt x="0" y="203"/>
                  <a:pt x="10" y="292"/>
                  <a:pt x="88" y="292"/>
                </a:cubicBezTo>
                <a:cubicBezTo>
                  <a:pt x="166" y="292"/>
                  <a:pt x="178" y="203"/>
                  <a:pt x="178" y="146"/>
                </a:cubicBezTo>
                <a:cubicBezTo>
                  <a:pt x="178" y="87"/>
                  <a:pt x="166" y="0"/>
                  <a:pt x="88" y="0"/>
                </a:cubicBezTo>
                <a:cubicBezTo>
                  <a:pt x="11" y="0"/>
                  <a:pt x="0" y="87"/>
                  <a:pt x="0" y="146"/>
                </a:cubicBezTo>
                <a:moveTo>
                  <a:pt x="24" y="146"/>
                </a:moveTo>
                <a:cubicBezTo>
                  <a:pt x="24" y="103"/>
                  <a:pt x="30" y="21"/>
                  <a:pt x="88" y="21"/>
                </a:cubicBezTo>
                <a:cubicBezTo>
                  <a:pt x="147" y="21"/>
                  <a:pt x="153" y="103"/>
                  <a:pt x="153" y="146"/>
                </a:cubicBezTo>
                <a:cubicBezTo>
                  <a:pt x="153" y="187"/>
                  <a:pt x="148" y="270"/>
                  <a:pt x="88" y="270"/>
                </a:cubicBezTo>
                <a:cubicBezTo>
                  <a:pt x="30" y="270"/>
                  <a:pt x="24" y="187"/>
                  <a:pt x="24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8387640" y="422532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8387640" y="413316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8387640" y="404100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8387640" y="385632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8387640" y="376416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387640" y="367164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8387640" y="348732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8387640" y="339480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8387640" y="330264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8387640" y="311796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8387640" y="302580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8387640" y="293328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8387640" y="274896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8387640" y="265644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8387640" y="256428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8387640" y="2379600"/>
            <a:ext cx="12240" cy="0"/>
          </a:xfrm>
          <a:prstGeom prst="line">
            <a:avLst/>
          </a:prstGeom>
          <a:ln cap="rnd" w="1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720" rIns="720" tIns="-720" bIns="-72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 flipV="1">
            <a:off x="8387640" y="2329560"/>
            <a:ext cx="0" cy="2036880"/>
          </a:xfrm>
          <a:prstGeom prst="line">
            <a:avLst/>
          </a:prstGeom>
          <a:ln cap="rnd" w="39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800" rIns="1800" tIns="1800" bIns="18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8418600" y="4242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8449920" y="4237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8480880" y="42458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8511840" y="41785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8543160" y="41950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8574120" y="4200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8605080" y="4306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8636400" y="4207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8667360" y="4144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8698320" y="4242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8729640" y="4269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8760600" y="41274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8791560" y="41727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8822880" y="41900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853840" y="42044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8884800" y="41940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916120" y="40842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8947080" y="41457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978040" y="42030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9009360" y="41882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040320" y="4110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9071280" y="4081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102600" y="41446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9133560" y="4153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9164520" y="41511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9195840" y="41252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9226800" y="41778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9257760" y="40665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9289080" y="4044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9320040" y="32101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9351000" y="40096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9382320" y="4137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9413280" y="4120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9444240" y="3972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9475560" y="40190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9506520" y="39301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9537480" y="40500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568800" y="40348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9599760" y="38725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9630720" y="39474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9662040" y="3885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9693000" y="3972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9723960" y="39258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9755280" y="39351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9786240" y="38793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9817200" y="3850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9848520" y="38232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9879480" y="3759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9910440" y="38696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9941760" y="3832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9972720" y="3820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10003680" y="36925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10035000" y="3717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0065960" y="3690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10096920" y="37008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10128240" y="3616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10159200" y="3645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10190160" y="35690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10221480" y="35190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10252440" y="35096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10283400" y="35888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10314720" y="35121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10345680" y="3424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10377000" y="3508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10407960" y="34495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10438920" y="3453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10469880" y="33962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10501200" y="34545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10532160" y="3433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10563480" y="32630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10594440" y="33998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10625400" y="3318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10656720" y="33526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10687680" y="32000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10718640" y="3144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10749600" y="3171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10780920" y="3159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10811880" y="31978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10843200" y="31114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10874160" y="3015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10905120" y="29530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10936440" y="3045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10967400" y="29869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10998360" y="28771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11029680" y="28965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1060640" y="28573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11091600" y="28620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1122920" y="28278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11153880" y="28818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11184840" y="28134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11216160" y="26647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11247120" y="2730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11278080" y="25952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11309040" y="267012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11340360" y="25426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11371320" y="247788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1402640" y="24645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11433600" y="24789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11464560" y="237816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11495880" y="244260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11526840" y="2411640"/>
            <a:ext cx="0" cy="0"/>
          </a:xfrm>
          <a:custGeom>
            <a:avLst/>
            <a:gdLst/>
            <a:ahLst/>
            <a:rect l="0" t="0" r="r" b="b"/>
            <a:pathLst>
              <a:path fill="none" w="0" h="0">
                <a:moveTo>
                  <a:pt x="0" y="0"/>
                </a:moveTo>
              </a:path>
            </a:pathLst>
          </a:custGeom>
          <a:ln cap="rnd" w="65520">
            <a:solidFill>
              <a:srgbClr val="ff0000"/>
            </a:solidFill>
            <a:round/>
          </a:ln>
        </p:spPr>
        <p:txBody>
          <a:bodyPr lIns="32760" rIns="32760" tIns="-32760" bIns="-327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747720" y="1953360"/>
            <a:ext cx="2664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Аномальное наблюдение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47720" y="2448360"/>
            <a:ext cx="4647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Что такое выброс и почему он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952200" y="3562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747720" y="2829240"/>
            <a:ext cx="1248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опасен?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128600" y="3475800"/>
            <a:ext cx="451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Выброс: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Значение, которое сильно отличается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952200" y="4181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128600" y="3761280"/>
            <a:ext cx="215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остальных наблюдений.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1128600" y="4094640"/>
            <a:ext cx="479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Опасность для линейной регрессии: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Квадратичная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1128600" y="4380480"/>
            <a:ext cx="5063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 (MSE) придает выбросам огромный вес.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128600" y="4666320"/>
            <a:ext cx="523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Линия регрессии сильно "перекосится" в сторону выброса.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5302080" y="2462040"/>
            <a:ext cx="109080" cy="155880"/>
          </a:xfrm>
          <a:custGeom>
            <a:avLst/>
            <a:gdLst/>
            <a:ahLst/>
            <a:rect l="0" t="0" r="r" b="b"/>
            <a:pathLst>
              <a:path w="303" h="433">
                <a:moveTo>
                  <a:pt x="11" y="432"/>
                </a:moveTo>
                <a:cubicBezTo>
                  <a:pt x="4" y="432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6" y="405"/>
                  <a:pt x="8" y="405"/>
                </a:cubicBezTo>
                <a:cubicBezTo>
                  <a:pt x="9" y="404"/>
                  <a:pt x="13" y="404"/>
                  <a:pt x="18" y="404"/>
                </a:cubicBezTo>
                <a:lnTo>
                  <a:pt x="22" y="404"/>
                </a:lnTo>
                <a:cubicBezTo>
                  <a:pt x="47" y="404"/>
                  <a:pt x="63" y="402"/>
                  <a:pt x="70" y="400"/>
                </a:cubicBezTo>
                <a:cubicBezTo>
                  <a:pt x="70" y="400"/>
                  <a:pt x="70" y="399"/>
                  <a:pt x="71" y="399"/>
                </a:cubicBezTo>
                <a:cubicBezTo>
                  <a:pt x="73" y="398"/>
                  <a:pt x="75" y="393"/>
                  <a:pt x="78" y="384"/>
                </a:cubicBezTo>
                <a:cubicBezTo>
                  <a:pt x="80" y="376"/>
                  <a:pt x="91" y="334"/>
                  <a:pt x="109" y="259"/>
                </a:cubicBezTo>
                <a:cubicBezTo>
                  <a:pt x="114" y="240"/>
                  <a:pt x="118" y="225"/>
                  <a:pt x="120" y="214"/>
                </a:cubicBezTo>
                <a:cubicBezTo>
                  <a:pt x="150" y="96"/>
                  <a:pt x="164" y="37"/>
                  <a:pt x="164" y="36"/>
                </a:cubicBezTo>
                <a:cubicBezTo>
                  <a:pt x="164" y="34"/>
                  <a:pt x="163" y="33"/>
                  <a:pt x="163" y="33"/>
                </a:cubicBezTo>
                <a:cubicBezTo>
                  <a:pt x="159" y="30"/>
                  <a:pt x="144" y="29"/>
                  <a:pt x="118" y="29"/>
                </a:cubicBezTo>
                <a:lnTo>
                  <a:pt x="106" y="29"/>
                </a:lnTo>
                <a:cubicBezTo>
                  <a:pt x="102" y="27"/>
                  <a:pt x="101" y="21"/>
                  <a:pt x="103" y="13"/>
                </a:cubicBezTo>
                <a:cubicBezTo>
                  <a:pt x="105" y="7"/>
                  <a:pt x="106" y="3"/>
                  <a:pt x="107" y="2"/>
                </a:cubicBezTo>
                <a:cubicBezTo>
                  <a:pt x="108" y="1"/>
                  <a:pt x="111" y="0"/>
                  <a:pt x="116" y="0"/>
                </a:cubicBezTo>
                <a:lnTo>
                  <a:pt x="118" y="0"/>
                </a:lnTo>
                <a:cubicBezTo>
                  <a:pt x="149" y="1"/>
                  <a:pt x="179" y="1"/>
                  <a:pt x="211" y="1"/>
                </a:cubicBezTo>
                <a:cubicBezTo>
                  <a:pt x="263" y="1"/>
                  <a:pt x="290" y="1"/>
                  <a:pt x="293" y="0"/>
                </a:cubicBezTo>
                <a:lnTo>
                  <a:pt x="299" y="0"/>
                </a:lnTo>
                <a:cubicBezTo>
                  <a:pt x="302" y="3"/>
                  <a:pt x="303" y="5"/>
                  <a:pt x="303" y="7"/>
                </a:cubicBezTo>
                <a:cubicBezTo>
                  <a:pt x="303" y="9"/>
                  <a:pt x="303" y="12"/>
                  <a:pt x="301" y="18"/>
                </a:cubicBezTo>
                <a:cubicBezTo>
                  <a:pt x="300" y="23"/>
                  <a:pt x="299" y="27"/>
                  <a:pt x="297" y="28"/>
                </a:cubicBezTo>
                <a:cubicBezTo>
                  <a:pt x="296" y="29"/>
                  <a:pt x="291" y="29"/>
                  <a:pt x="282" y="29"/>
                </a:cubicBezTo>
                <a:cubicBezTo>
                  <a:pt x="269" y="29"/>
                  <a:pt x="256" y="30"/>
                  <a:pt x="242" y="31"/>
                </a:cubicBezTo>
                <a:cubicBezTo>
                  <a:pt x="236" y="32"/>
                  <a:pt x="232" y="35"/>
                  <a:pt x="230" y="38"/>
                </a:cubicBezTo>
                <a:cubicBezTo>
                  <a:pt x="227" y="44"/>
                  <a:pt x="215" y="84"/>
                  <a:pt x="197" y="159"/>
                </a:cubicBezTo>
                <a:cubicBezTo>
                  <a:pt x="192" y="179"/>
                  <a:pt x="187" y="198"/>
                  <a:pt x="183" y="216"/>
                </a:cubicBezTo>
                <a:cubicBezTo>
                  <a:pt x="153" y="334"/>
                  <a:pt x="139" y="393"/>
                  <a:pt x="139" y="396"/>
                </a:cubicBezTo>
                <a:cubicBezTo>
                  <a:pt x="139" y="399"/>
                  <a:pt x="141" y="401"/>
                  <a:pt x="145" y="401"/>
                </a:cubicBezTo>
                <a:cubicBezTo>
                  <a:pt x="149" y="402"/>
                  <a:pt x="160" y="403"/>
                  <a:pt x="178" y="404"/>
                </a:cubicBezTo>
                <a:lnTo>
                  <a:pt x="198" y="404"/>
                </a:lnTo>
                <a:cubicBezTo>
                  <a:pt x="201" y="407"/>
                  <a:pt x="202" y="409"/>
                  <a:pt x="202" y="410"/>
                </a:cubicBezTo>
                <a:cubicBezTo>
                  <a:pt x="202" y="410"/>
                  <a:pt x="201" y="414"/>
                  <a:pt x="200" y="421"/>
                </a:cubicBezTo>
                <a:cubicBezTo>
                  <a:pt x="198" y="427"/>
                  <a:pt x="196" y="431"/>
                  <a:pt x="194" y="433"/>
                </a:cubicBezTo>
                <a:lnTo>
                  <a:pt x="183" y="433"/>
                </a:lnTo>
                <a:cubicBezTo>
                  <a:pt x="168" y="432"/>
                  <a:pt x="139" y="432"/>
                  <a:pt x="97" y="432"/>
                </a:cubicBezTo>
                <a:cubicBezTo>
                  <a:pt x="82" y="432"/>
                  <a:pt x="68" y="432"/>
                  <a:pt x="55" y="432"/>
                </a:cubicBezTo>
                <a:cubicBezTo>
                  <a:pt x="42" y="432"/>
                  <a:pt x="32" y="432"/>
                  <a:pt x="25" y="432"/>
                </a:cubicBezTo>
                <a:cubicBezTo>
                  <a:pt x="17" y="432"/>
                  <a:pt x="12" y="432"/>
                  <a:pt x="11" y="4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5422320" y="245736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1" y="497"/>
                </a:moveTo>
                <a:cubicBezTo>
                  <a:pt x="221" y="483"/>
                  <a:pt x="221" y="472"/>
                  <a:pt x="221" y="465"/>
                </a:cubicBezTo>
                <a:cubicBezTo>
                  <a:pt x="222" y="458"/>
                  <a:pt x="222" y="454"/>
                  <a:pt x="223" y="453"/>
                </a:cubicBezTo>
                <a:lnTo>
                  <a:pt x="223" y="450"/>
                </a:lnTo>
                <a:lnTo>
                  <a:pt x="213" y="453"/>
                </a:lnTo>
                <a:cubicBezTo>
                  <a:pt x="194" y="458"/>
                  <a:pt x="176" y="460"/>
                  <a:pt x="160" y="460"/>
                </a:cubicBezTo>
                <a:cubicBezTo>
                  <a:pt x="120" y="460"/>
                  <a:pt x="85" y="448"/>
                  <a:pt x="56" y="424"/>
                </a:cubicBezTo>
                <a:cubicBezTo>
                  <a:pt x="26" y="400"/>
                  <a:pt x="8" y="365"/>
                  <a:pt x="1" y="319"/>
                </a:cubicBezTo>
                <a:cubicBezTo>
                  <a:pt x="0" y="316"/>
                  <a:pt x="0" y="306"/>
                  <a:pt x="0" y="292"/>
                </a:cubicBezTo>
                <a:cubicBezTo>
                  <a:pt x="0" y="248"/>
                  <a:pt x="10" y="207"/>
                  <a:pt x="30" y="168"/>
                </a:cubicBezTo>
                <a:cubicBezTo>
                  <a:pt x="51" y="129"/>
                  <a:pt x="78" y="95"/>
                  <a:pt x="112" y="65"/>
                </a:cubicBezTo>
                <a:cubicBezTo>
                  <a:pt x="164" y="21"/>
                  <a:pt x="217" y="0"/>
                  <a:pt x="269" y="0"/>
                </a:cubicBezTo>
                <a:cubicBezTo>
                  <a:pt x="285" y="0"/>
                  <a:pt x="296" y="0"/>
                  <a:pt x="300" y="0"/>
                </a:cubicBezTo>
                <a:cubicBezTo>
                  <a:pt x="341" y="6"/>
                  <a:pt x="374" y="24"/>
                  <a:pt x="398" y="55"/>
                </a:cubicBezTo>
                <a:cubicBezTo>
                  <a:pt x="424" y="85"/>
                  <a:pt x="437" y="124"/>
                  <a:pt x="437" y="170"/>
                </a:cubicBezTo>
                <a:cubicBezTo>
                  <a:pt x="437" y="246"/>
                  <a:pt x="405" y="316"/>
                  <a:pt x="343" y="378"/>
                </a:cubicBezTo>
                <a:cubicBezTo>
                  <a:pt x="316" y="404"/>
                  <a:pt x="289" y="423"/>
                  <a:pt x="260" y="436"/>
                </a:cubicBezTo>
                <a:lnTo>
                  <a:pt x="249" y="441"/>
                </a:lnTo>
                <a:lnTo>
                  <a:pt x="249" y="444"/>
                </a:lnTo>
                <a:cubicBezTo>
                  <a:pt x="249" y="445"/>
                  <a:pt x="250" y="450"/>
                  <a:pt x="252" y="461"/>
                </a:cubicBezTo>
                <a:cubicBezTo>
                  <a:pt x="254" y="472"/>
                  <a:pt x="259" y="481"/>
                  <a:pt x="266" y="488"/>
                </a:cubicBezTo>
                <a:cubicBezTo>
                  <a:pt x="272" y="495"/>
                  <a:pt x="282" y="498"/>
                  <a:pt x="295" y="498"/>
                </a:cubicBezTo>
                <a:cubicBezTo>
                  <a:pt x="310" y="498"/>
                  <a:pt x="324" y="493"/>
                  <a:pt x="337" y="484"/>
                </a:cubicBezTo>
                <a:cubicBezTo>
                  <a:pt x="351" y="475"/>
                  <a:pt x="359" y="463"/>
                  <a:pt x="364" y="448"/>
                </a:cubicBezTo>
                <a:cubicBezTo>
                  <a:pt x="366" y="442"/>
                  <a:pt x="369" y="439"/>
                  <a:pt x="372" y="439"/>
                </a:cubicBezTo>
                <a:cubicBezTo>
                  <a:pt x="376" y="439"/>
                  <a:pt x="378" y="441"/>
                  <a:pt x="379" y="445"/>
                </a:cubicBezTo>
                <a:cubicBezTo>
                  <a:pt x="379" y="448"/>
                  <a:pt x="377" y="456"/>
                  <a:pt x="373" y="468"/>
                </a:cubicBezTo>
                <a:cubicBezTo>
                  <a:pt x="368" y="479"/>
                  <a:pt x="362" y="493"/>
                  <a:pt x="355" y="509"/>
                </a:cubicBezTo>
                <a:cubicBezTo>
                  <a:pt x="347" y="525"/>
                  <a:pt x="336" y="539"/>
                  <a:pt x="321" y="550"/>
                </a:cubicBezTo>
                <a:cubicBezTo>
                  <a:pt x="306" y="562"/>
                  <a:pt x="289" y="568"/>
                  <a:pt x="273" y="569"/>
                </a:cubicBezTo>
                <a:cubicBezTo>
                  <a:pt x="238" y="569"/>
                  <a:pt x="221" y="546"/>
                  <a:pt x="221" y="501"/>
                </a:cubicBezTo>
                <a:lnTo>
                  <a:pt x="221" y="497"/>
                </a:lnTo>
                <a:moveTo>
                  <a:pt x="371" y="149"/>
                </a:moveTo>
                <a:cubicBezTo>
                  <a:pt x="371" y="126"/>
                  <a:pt x="367" y="106"/>
                  <a:pt x="361" y="88"/>
                </a:cubicBezTo>
                <a:cubicBezTo>
                  <a:pt x="355" y="71"/>
                  <a:pt x="346" y="58"/>
                  <a:pt x="335" y="50"/>
                </a:cubicBezTo>
                <a:cubicBezTo>
                  <a:pt x="324" y="41"/>
                  <a:pt x="314" y="35"/>
                  <a:pt x="304" y="31"/>
                </a:cubicBezTo>
                <a:cubicBezTo>
                  <a:pt x="293" y="27"/>
                  <a:pt x="282" y="24"/>
                  <a:pt x="270" y="24"/>
                </a:cubicBezTo>
                <a:cubicBezTo>
                  <a:pt x="250" y="24"/>
                  <a:pt x="229" y="30"/>
                  <a:pt x="208" y="40"/>
                </a:cubicBezTo>
                <a:cubicBezTo>
                  <a:pt x="165" y="61"/>
                  <a:pt x="131" y="98"/>
                  <a:pt x="104" y="152"/>
                </a:cubicBezTo>
                <a:cubicBezTo>
                  <a:pt x="78" y="205"/>
                  <a:pt x="65" y="257"/>
                  <a:pt x="65" y="309"/>
                </a:cubicBezTo>
                <a:cubicBezTo>
                  <a:pt x="65" y="354"/>
                  <a:pt x="77" y="387"/>
                  <a:pt x="99" y="409"/>
                </a:cubicBezTo>
                <a:cubicBezTo>
                  <a:pt x="109" y="418"/>
                  <a:pt x="116" y="422"/>
                  <a:pt x="118" y="422"/>
                </a:cubicBezTo>
                <a:lnTo>
                  <a:pt x="118" y="417"/>
                </a:lnTo>
                <a:cubicBezTo>
                  <a:pt x="118" y="400"/>
                  <a:pt x="125" y="384"/>
                  <a:pt x="139" y="370"/>
                </a:cubicBezTo>
                <a:cubicBezTo>
                  <a:pt x="152" y="356"/>
                  <a:pt x="169" y="348"/>
                  <a:pt x="188" y="348"/>
                </a:cubicBezTo>
                <a:cubicBezTo>
                  <a:pt x="198" y="348"/>
                  <a:pt x="207" y="350"/>
                  <a:pt x="215" y="355"/>
                </a:cubicBezTo>
                <a:cubicBezTo>
                  <a:pt x="223" y="360"/>
                  <a:pt x="228" y="366"/>
                  <a:pt x="232" y="374"/>
                </a:cubicBezTo>
                <a:cubicBezTo>
                  <a:pt x="236" y="382"/>
                  <a:pt x="238" y="389"/>
                  <a:pt x="240" y="394"/>
                </a:cubicBezTo>
                <a:cubicBezTo>
                  <a:pt x="241" y="400"/>
                  <a:pt x="242" y="405"/>
                  <a:pt x="244" y="411"/>
                </a:cubicBezTo>
                <a:lnTo>
                  <a:pt x="252" y="406"/>
                </a:lnTo>
                <a:cubicBezTo>
                  <a:pt x="279" y="387"/>
                  <a:pt x="302" y="362"/>
                  <a:pt x="321" y="329"/>
                </a:cubicBezTo>
                <a:cubicBezTo>
                  <a:pt x="340" y="297"/>
                  <a:pt x="353" y="264"/>
                  <a:pt x="360" y="234"/>
                </a:cubicBezTo>
                <a:cubicBezTo>
                  <a:pt x="367" y="203"/>
                  <a:pt x="371" y="175"/>
                  <a:pt x="371" y="149"/>
                </a:cubicBezTo>
                <a:moveTo>
                  <a:pt x="167" y="435"/>
                </a:moveTo>
                <a:cubicBezTo>
                  <a:pt x="187" y="435"/>
                  <a:pt x="206" y="430"/>
                  <a:pt x="224" y="421"/>
                </a:cubicBezTo>
                <a:lnTo>
                  <a:pt x="223" y="415"/>
                </a:lnTo>
                <a:cubicBezTo>
                  <a:pt x="222" y="392"/>
                  <a:pt x="214" y="378"/>
                  <a:pt x="200" y="373"/>
                </a:cubicBezTo>
                <a:cubicBezTo>
                  <a:pt x="195" y="372"/>
                  <a:pt x="191" y="372"/>
                  <a:pt x="188" y="372"/>
                </a:cubicBezTo>
                <a:cubicBezTo>
                  <a:pt x="187" y="372"/>
                  <a:pt x="185" y="372"/>
                  <a:pt x="184" y="372"/>
                </a:cubicBezTo>
                <a:cubicBezTo>
                  <a:pt x="183" y="372"/>
                  <a:pt x="182" y="372"/>
                  <a:pt x="182" y="371"/>
                </a:cubicBezTo>
                <a:cubicBezTo>
                  <a:pt x="173" y="371"/>
                  <a:pt x="164" y="376"/>
                  <a:pt x="156" y="384"/>
                </a:cubicBezTo>
                <a:cubicBezTo>
                  <a:pt x="147" y="393"/>
                  <a:pt x="142" y="402"/>
                  <a:pt x="142" y="413"/>
                </a:cubicBezTo>
                <a:cubicBezTo>
                  <a:pt x="142" y="428"/>
                  <a:pt x="150" y="435"/>
                  <a:pt x="167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5598720" y="2462040"/>
            <a:ext cx="164520" cy="160560"/>
          </a:xfrm>
          <a:custGeom>
            <a:avLst/>
            <a:gdLst/>
            <a:ahLst/>
            <a:rect l="0" t="0" r="r" b="b"/>
            <a:pathLst>
              <a:path w="457" h="446">
                <a:moveTo>
                  <a:pt x="124" y="29"/>
                </a:moveTo>
                <a:cubicBezTo>
                  <a:pt x="113" y="29"/>
                  <a:pt x="106" y="29"/>
                  <a:pt x="104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10"/>
                  <a:pt x="103" y="3"/>
                  <a:pt x="108" y="1"/>
                </a:cubicBezTo>
                <a:cubicBezTo>
                  <a:pt x="109" y="0"/>
                  <a:pt x="145" y="0"/>
                  <a:pt x="219" y="0"/>
                </a:cubicBezTo>
                <a:cubicBezTo>
                  <a:pt x="291" y="0"/>
                  <a:pt x="331" y="1"/>
                  <a:pt x="336" y="2"/>
                </a:cubicBezTo>
                <a:cubicBezTo>
                  <a:pt x="360" y="5"/>
                  <a:pt x="380" y="11"/>
                  <a:pt x="396" y="20"/>
                </a:cubicBezTo>
                <a:cubicBezTo>
                  <a:pt x="412" y="28"/>
                  <a:pt x="423" y="38"/>
                  <a:pt x="430" y="49"/>
                </a:cubicBezTo>
                <a:cubicBezTo>
                  <a:pt x="437" y="61"/>
                  <a:pt x="441" y="70"/>
                  <a:pt x="443" y="77"/>
                </a:cubicBezTo>
                <a:cubicBezTo>
                  <a:pt x="445" y="84"/>
                  <a:pt x="447" y="91"/>
                  <a:pt x="447" y="98"/>
                </a:cubicBezTo>
                <a:cubicBezTo>
                  <a:pt x="447" y="117"/>
                  <a:pt x="441" y="135"/>
                  <a:pt x="429" y="152"/>
                </a:cubicBezTo>
                <a:cubicBezTo>
                  <a:pt x="417" y="168"/>
                  <a:pt x="402" y="181"/>
                  <a:pt x="386" y="190"/>
                </a:cubicBezTo>
                <a:cubicBezTo>
                  <a:pt x="370" y="198"/>
                  <a:pt x="356" y="206"/>
                  <a:pt x="344" y="211"/>
                </a:cubicBezTo>
                <a:cubicBezTo>
                  <a:pt x="332" y="217"/>
                  <a:pt x="324" y="219"/>
                  <a:pt x="320" y="219"/>
                </a:cubicBezTo>
                <a:lnTo>
                  <a:pt x="324" y="222"/>
                </a:lnTo>
                <a:cubicBezTo>
                  <a:pt x="353" y="238"/>
                  <a:pt x="367" y="262"/>
                  <a:pt x="367" y="292"/>
                </a:cubicBezTo>
                <a:cubicBezTo>
                  <a:pt x="367" y="297"/>
                  <a:pt x="366" y="310"/>
                  <a:pt x="364" y="331"/>
                </a:cubicBezTo>
                <a:cubicBezTo>
                  <a:pt x="362" y="352"/>
                  <a:pt x="360" y="369"/>
                  <a:pt x="360" y="382"/>
                </a:cubicBezTo>
                <a:lnTo>
                  <a:pt x="360" y="388"/>
                </a:lnTo>
                <a:cubicBezTo>
                  <a:pt x="360" y="396"/>
                  <a:pt x="361" y="402"/>
                  <a:pt x="361" y="406"/>
                </a:cubicBezTo>
                <a:cubicBezTo>
                  <a:pt x="362" y="410"/>
                  <a:pt x="364" y="414"/>
                  <a:pt x="368" y="417"/>
                </a:cubicBezTo>
                <a:cubicBezTo>
                  <a:pt x="372" y="421"/>
                  <a:pt x="378" y="423"/>
                  <a:pt x="385" y="423"/>
                </a:cubicBezTo>
                <a:cubicBezTo>
                  <a:pt x="396" y="423"/>
                  <a:pt x="406" y="418"/>
                  <a:pt x="414" y="409"/>
                </a:cubicBezTo>
                <a:cubicBezTo>
                  <a:pt x="421" y="400"/>
                  <a:pt x="427" y="390"/>
                  <a:pt x="430" y="379"/>
                </a:cubicBezTo>
                <a:cubicBezTo>
                  <a:pt x="432" y="373"/>
                  <a:pt x="434" y="370"/>
                  <a:pt x="435" y="369"/>
                </a:cubicBezTo>
                <a:cubicBezTo>
                  <a:pt x="436" y="367"/>
                  <a:pt x="440" y="367"/>
                  <a:pt x="445" y="367"/>
                </a:cubicBezTo>
                <a:cubicBezTo>
                  <a:pt x="453" y="367"/>
                  <a:pt x="457" y="369"/>
                  <a:pt x="457" y="374"/>
                </a:cubicBezTo>
                <a:cubicBezTo>
                  <a:pt x="457" y="382"/>
                  <a:pt x="452" y="394"/>
                  <a:pt x="442" y="410"/>
                </a:cubicBezTo>
                <a:cubicBezTo>
                  <a:pt x="426" y="434"/>
                  <a:pt x="407" y="446"/>
                  <a:pt x="385" y="446"/>
                </a:cubicBezTo>
                <a:lnTo>
                  <a:pt x="379" y="446"/>
                </a:lnTo>
                <a:cubicBezTo>
                  <a:pt x="354" y="446"/>
                  <a:pt x="332" y="441"/>
                  <a:pt x="316" y="431"/>
                </a:cubicBezTo>
                <a:cubicBezTo>
                  <a:pt x="299" y="420"/>
                  <a:pt x="289" y="404"/>
                  <a:pt x="288" y="381"/>
                </a:cubicBezTo>
                <a:cubicBezTo>
                  <a:pt x="288" y="370"/>
                  <a:pt x="291" y="352"/>
                  <a:pt x="297" y="328"/>
                </a:cubicBezTo>
                <a:cubicBezTo>
                  <a:pt x="304" y="304"/>
                  <a:pt x="307" y="289"/>
                  <a:pt x="307" y="282"/>
                </a:cubicBezTo>
                <a:cubicBezTo>
                  <a:pt x="307" y="260"/>
                  <a:pt x="298" y="245"/>
                  <a:pt x="280" y="235"/>
                </a:cubicBezTo>
                <a:cubicBezTo>
                  <a:pt x="273" y="232"/>
                  <a:pt x="268" y="230"/>
                  <a:pt x="264" y="230"/>
                </a:cubicBezTo>
                <a:cubicBezTo>
                  <a:pt x="260" y="230"/>
                  <a:pt x="245" y="229"/>
                  <a:pt x="219" y="229"/>
                </a:cubicBezTo>
                <a:lnTo>
                  <a:pt x="174" y="229"/>
                </a:lnTo>
                <a:lnTo>
                  <a:pt x="154" y="311"/>
                </a:lnTo>
                <a:cubicBezTo>
                  <a:pt x="140" y="367"/>
                  <a:pt x="133" y="395"/>
                  <a:pt x="133" y="396"/>
                </a:cubicBezTo>
                <a:cubicBezTo>
                  <a:pt x="133" y="397"/>
                  <a:pt x="133" y="398"/>
                  <a:pt x="134" y="399"/>
                </a:cubicBezTo>
                <a:cubicBezTo>
                  <a:pt x="134" y="399"/>
                  <a:pt x="136" y="400"/>
                  <a:pt x="138" y="401"/>
                </a:cubicBezTo>
                <a:cubicBezTo>
                  <a:pt x="141" y="403"/>
                  <a:pt x="144" y="403"/>
                  <a:pt x="149" y="403"/>
                </a:cubicBezTo>
                <a:cubicBezTo>
                  <a:pt x="153" y="402"/>
                  <a:pt x="160" y="403"/>
                  <a:pt x="170" y="404"/>
                </a:cubicBezTo>
                <a:lnTo>
                  <a:pt x="190" y="404"/>
                </a:lnTo>
                <a:cubicBezTo>
                  <a:pt x="193" y="407"/>
                  <a:pt x="194" y="409"/>
                  <a:pt x="194" y="410"/>
                </a:cubicBezTo>
                <a:cubicBezTo>
                  <a:pt x="194" y="410"/>
                  <a:pt x="194" y="414"/>
                  <a:pt x="192" y="421"/>
                </a:cubicBezTo>
                <a:cubicBezTo>
                  <a:pt x="191" y="427"/>
                  <a:pt x="188" y="431"/>
                  <a:pt x="186" y="433"/>
                </a:cubicBezTo>
                <a:lnTo>
                  <a:pt x="175" y="433"/>
                </a:lnTo>
                <a:cubicBezTo>
                  <a:pt x="160" y="432"/>
                  <a:pt x="133" y="432"/>
                  <a:pt x="93" y="432"/>
                </a:cubicBezTo>
                <a:cubicBezTo>
                  <a:pt x="78" y="432"/>
                  <a:pt x="65" y="432"/>
                  <a:pt x="53" y="432"/>
                </a:cubicBezTo>
                <a:cubicBezTo>
                  <a:pt x="40" y="432"/>
                  <a:pt x="31" y="432"/>
                  <a:pt x="24" y="432"/>
                </a:cubicBezTo>
                <a:cubicBezTo>
                  <a:pt x="16" y="432"/>
                  <a:pt x="12" y="432"/>
                  <a:pt x="10" y="432"/>
                </a:cubicBezTo>
                <a:cubicBezTo>
                  <a:pt x="3" y="432"/>
                  <a:pt x="0" y="431"/>
                  <a:pt x="0" y="427"/>
                </a:cubicBezTo>
                <a:cubicBezTo>
                  <a:pt x="0" y="426"/>
                  <a:pt x="0" y="423"/>
                  <a:pt x="1" y="418"/>
                </a:cubicBezTo>
                <a:cubicBezTo>
                  <a:pt x="4" y="410"/>
                  <a:pt x="6" y="405"/>
                  <a:pt x="8" y="405"/>
                </a:cubicBezTo>
                <a:cubicBezTo>
                  <a:pt x="9" y="404"/>
                  <a:pt x="13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8" y="334"/>
                  <a:pt x="117" y="219"/>
                </a:cubicBezTo>
                <a:cubicBezTo>
                  <a:pt x="146" y="103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moveTo>
                  <a:pt x="378" y="83"/>
                </a:moveTo>
                <a:cubicBezTo>
                  <a:pt x="378" y="69"/>
                  <a:pt x="374" y="57"/>
                  <a:pt x="365" y="47"/>
                </a:cubicBezTo>
                <a:cubicBezTo>
                  <a:pt x="356" y="38"/>
                  <a:pt x="338" y="32"/>
                  <a:pt x="311" y="30"/>
                </a:cubicBezTo>
                <a:cubicBezTo>
                  <a:pt x="310" y="30"/>
                  <a:pt x="305" y="30"/>
                  <a:pt x="296" y="30"/>
                </a:cubicBezTo>
                <a:cubicBezTo>
                  <a:pt x="287" y="30"/>
                  <a:pt x="279" y="30"/>
                  <a:pt x="272" y="29"/>
                </a:cubicBezTo>
                <a:lnTo>
                  <a:pt x="258" y="29"/>
                </a:lnTo>
                <a:cubicBezTo>
                  <a:pt x="238" y="29"/>
                  <a:pt x="227" y="31"/>
                  <a:pt x="224" y="35"/>
                </a:cubicBezTo>
                <a:cubicBezTo>
                  <a:pt x="223" y="37"/>
                  <a:pt x="216" y="66"/>
                  <a:pt x="202" y="121"/>
                </a:cubicBezTo>
                <a:cubicBezTo>
                  <a:pt x="188" y="175"/>
                  <a:pt x="181" y="203"/>
                  <a:pt x="181" y="205"/>
                </a:cubicBezTo>
                <a:cubicBezTo>
                  <a:pt x="181" y="205"/>
                  <a:pt x="196" y="205"/>
                  <a:pt x="225" y="205"/>
                </a:cubicBezTo>
                <a:cubicBezTo>
                  <a:pt x="258" y="205"/>
                  <a:pt x="280" y="203"/>
                  <a:pt x="291" y="201"/>
                </a:cubicBezTo>
                <a:cubicBezTo>
                  <a:pt x="318" y="197"/>
                  <a:pt x="339" y="184"/>
                  <a:pt x="354" y="164"/>
                </a:cubicBezTo>
                <a:cubicBezTo>
                  <a:pt x="361" y="154"/>
                  <a:pt x="367" y="141"/>
                  <a:pt x="371" y="126"/>
                </a:cubicBezTo>
                <a:cubicBezTo>
                  <a:pt x="376" y="110"/>
                  <a:pt x="378" y="96"/>
                  <a:pt x="378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5839920" y="25340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6078960" y="245736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1" y="497"/>
                </a:moveTo>
                <a:cubicBezTo>
                  <a:pt x="221" y="483"/>
                  <a:pt x="221" y="472"/>
                  <a:pt x="221" y="465"/>
                </a:cubicBezTo>
                <a:cubicBezTo>
                  <a:pt x="222" y="458"/>
                  <a:pt x="222" y="454"/>
                  <a:pt x="223" y="453"/>
                </a:cubicBezTo>
                <a:lnTo>
                  <a:pt x="223" y="450"/>
                </a:lnTo>
                <a:lnTo>
                  <a:pt x="213" y="453"/>
                </a:lnTo>
                <a:cubicBezTo>
                  <a:pt x="194" y="458"/>
                  <a:pt x="176" y="460"/>
                  <a:pt x="160" y="460"/>
                </a:cubicBezTo>
                <a:cubicBezTo>
                  <a:pt x="120" y="460"/>
                  <a:pt x="85" y="448"/>
                  <a:pt x="56" y="424"/>
                </a:cubicBezTo>
                <a:cubicBezTo>
                  <a:pt x="26" y="400"/>
                  <a:pt x="8" y="365"/>
                  <a:pt x="1" y="319"/>
                </a:cubicBezTo>
                <a:cubicBezTo>
                  <a:pt x="0" y="316"/>
                  <a:pt x="0" y="306"/>
                  <a:pt x="0" y="292"/>
                </a:cubicBezTo>
                <a:cubicBezTo>
                  <a:pt x="0" y="248"/>
                  <a:pt x="10" y="207"/>
                  <a:pt x="30" y="168"/>
                </a:cubicBezTo>
                <a:cubicBezTo>
                  <a:pt x="51" y="129"/>
                  <a:pt x="78" y="95"/>
                  <a:pt x="112" y="65"/>
                </a:cubicBezTo>
                <a:cubicBezTo>
                  <a:pt x="164" y="21"/>
                  <a:pt x="217" y="0"/>
                  <a:pt x="269" y="0"/>
                </a:cubicBezTo>
                <a:cubicBezTo>
                  <a:pt x="285" y="0"/>
                  <a:pt x="296" y="0"/>
                  <a:pt x="300" y="0"/>
                </a:cubicBezTo>
                <a:cubicBezTo>
                  <a:pt x="342" y="6"/>
                  <a:pt x="375" y="24"/>
                  <a:pt x="400" y="55"/>
                </a:cubicBezTo>
                <a:cubicBezTo>
                  <a:pt x="424" y="85"/>
                  <a:pt x="437" y="124"/>
                  <a:pt x="437" y="170"/>
                </a:cubicBezTo>
                <a:cubicBezTo>
                  <a:pt x="437" y="246"/>
                  <a:pt x="406" y="316"/>
                  <a:pt x="344" y="378"/>
                </a:cubicBezTo>
                <a:cubicBezTo>
                  <a:pt x="316" y="404"/>
                  <a:pt x="289" y="423"/>
                  <a:pt x="260" y="436"/>
                </a:cubicBezTo>
                <a:lnTo>
                  <a:pt x="249" y="441"/>
                </a:lnTo>
                <a:lnTo>
                  <a:pt x="249" y="444"/>
                </a:lnTo>
                <a:cubicBezTo>
                  <a:pt x="249" y="445"/>
                  <a:pt x="250" y="450"/>
                  <a:pt x="252" y="461"/>
                </a:cubicBezTo>
                <a:cubicBezTo>
                  <a:pt x="254" y="472"/>
                  <a:pt x="259" y="481"/>
                  <a:pt x="266" y="488"/>
                </a:cubicBezTo>
                <a:cubicBezTo>
                  <a:pt x="272" y="495"/>
                  <a:pt x="282" y="498"/>
                  <a:pt x="295" y="498"/>
                </a:cubicBezTo>
                <a:cubicBezTo>
                  <a:pt x="310" y="498"/>
                  <a:pt x="324" y="493"/>
                  <a:pt x="338" y="484"/>
                </a:cubicBezTo>
                <a:cubicBezTo>
                  <a:pt x="352" y="475"/>
                  <a:pt x="361" y="463"/>
                  <a:pt x="365" y="448"/>
                </a:cubicBezTo>
                <a:cubicBezTo>
                  <a:pt x="367" y="442"/>
                  <a:pt x="370" y="439"/>
                  <a:pt x="373" y="439"/>
                </a:cubicBezTo>
                <a:cubicBezTo>
                  <a:pt x="377" y="439"/>
                  <a:pt x="379" y="441"/>
                  <a:pt x="380" y="445"/>
                </a:cubicBezTo>
                <a:cubicBezTo>
                  <a:pt x="380" y="448"/>
                  <a:pt x="378" y="456"/>
                  <a:pt x="374" y="468"/>
                </a:cubicBezTo>
                <a:cubicBezTo>
                  <a:pt x="369" y="479"/>
                  <a:pt x="363" y="493"/>
                  <a:pt x="356" y="509"/>
                </a:cubicBezTo>
                <a:cubicBezTo>
                  <a:pt x="348" y="525"/>
                  <a:pt x="337" y="539"/>
                  <a:pt x="321" y="550"/>
                </a:cubicBezTo>
                <a:cubicBezTo>
                  <a:pt x="306" y="562"/>
                  <a:pt x="289" y="568"/>
                  <a:pt x="273" y="569"/>
                </a:cubicBezTo>
                <a:cubicBezTo>
                  <a:pt x="238" y="569"/>
                  <a:pt x="221" y="546"/>
                  <a:pt x="221" y="501"/>
                </a:cubicBezTo>
                <a:lnTo>
                  <a:pt x="221" y="497"/>
                </a:lnTo>
                <a:moveTo>
                  <a:pt x="372" y="149"/>
                </a:moveTo>
                <a:cubicBezTo>
                  <a:pt x="372" y="126"/>
                  <a:pt x="369" y="106"/>
                  <a:pt x="362" y="88"/>
                </a:cubicBezTo>
                <a:cubicBezTo>
                  <a:pt x="356" y="71"/>
                  <a:pt x="347" y="58"/>
                  <a:pt x="335" y="50"/>
                </a:cubicBezTo>
                <a:cubicBezTo>
                  <a:pt x="324" y="41"/>
                  <a:pt x="314" y="35"/>
                  <a:pt x="304" y="31"/>
                </a:cubicBezTo>
                <a:cubicBezTo>
                  <a:pt x="294" y="27"/>
                  <a:pt x="282" y="24"/>
                  <a:pt x="270" y="24"/>
                </a:cubicBezTo>
                <a:cubicBezTo>
                  <a:pt x="250" y="24"/>
                  <a:pt x="229" y="30"/>
                  <a:pt x="208" y="40"/>
                </a:cubicBezTo>
                <a:cubicBezTo>
                  <a:pt x="165" y="61"/>
                  <a:pt x="131" y="98"/>
                  <a:pt x="104" y="152"/>
                </a:cubicBezTo>
                <a:cubicBezTo>
                  <a:pt x="78" y="205"/>
                  <a:pt x="65" y="257"/>
                  <a:pt x="65" y="309"/>
                </a:cubicBezTo>
                <a:cubicBezTo>
                  <a:pt x="65" y="354"/>
                  <a:pt x="77" y="387"/>
                  <a:pt x="99" y="409"/>
                </a:cubicBezTo>
                <a:cubicBezTo>
                  <a:pt x="109" y="418"/>
                  <a:pt x="116" y="422"/>
                  <a:pt x="118" y="422"/>
                </a:cubicBezTo>
                <a:lnTo>
                  <a:pt x="118" y="417"/>
                </a:lnTo>
                <a:cubicBezTo>
                  <a:pt x="118" y="400"/>
                  <a:pt x="125" y="384"/>
                  <a:pt x="139" y="370"/>
                </a:cubicBezTo>
                <a:cubicBezTo>
                  <a:pt x="152" y="356"/>
                  <a:pt x="169" y="348"/>
                  <a:pt x="188" y="348"/>
                </a:cubicBezTo>
                <a:cubicBezTo>
                  <a:pt x="198" y="348"/>
                  <a:pt x="207" y="350"/>
                  <a:pt x="215" y="355"/>
                </a:cubicBezTo>
                <a:cubicBezTo>
                  <a:pt x="223" y="360"/>
                  <a:pt x="228" y="366"/>
                  <a:pt x="232" y="374"/>
                </a:cubicBezTo>
                <a:cubicBezTo>
                  <a:pt x="236" y="382"/>
                  <a:pt x="238" y="389"/>
                  <a:pt x="240" y="394"/>
                </a:cubicBezTo>
                <a:cubicBezTo>
                  <a:pt x="241" y="400"/>
                  <a:pt x="242" y="405"/>
                  <a:pt x="244" y="411"/>
                </a:cubicBezTo>
                <a:lnTo>
                  <a:pt x="252" y="406"/>
                </a:lnTo>
                <a:cubicBezTo>
                  <a:pt x="279" y="387"/>
                  <a:pt x="302" y="362"/>
                  <a:pt x="321" y="329"/>
                </a:cubicBezTo>
                <a:cubicBezTo>
                  <a:pt x="341" y="297"/>
                  <a:pt x="354" y="264"/>
                  <a:pt x="361" y="234"/>
                </a:cubicBezTo>
                <a:cubicBezTo>
                  <a:pt x="368" y="203"/>
                  <a:pt x="372" y="175"/>
                  <a:pt x="372" y="149"/>
                </a:cubicBezTo>
                <a:moveTo>
                  <a:pt x="167" y="435"/>
                </a:moveTo>
                <a:cubicBezTo>
                  <a:pt x="187" y="435"/>
                  <a:pt x="206" y="430"/>
                  <a:pt x="224" y="421"/>
                </a:cubicBezTo>
                <a:lnTo>
                  <a:pt x="223" y="415"/>
                </a:lnTo>
                <a:cubicBezTo>
                  <a:pt x="222" y="392"/>
                  <a:pt x="214" y="378"/>
                  <a:pt x="200" y="373"/>
                </a:cubicBezTo>
                <a:cubicBezTo>
                  <a:pt x="195" y="372"/>
                  <a:pt x="191" y="372"/>
                  <a:pt x="188" y="372"/>
                </a:cubicBezTo>
                <a:cubicBezTo>
                  <a:pt x="187" y="372"/>
                  <a:pt x="185" y="372"/>
                  <a:pt x="184" y="372"/>
                </a:cubicBezTo>
                <a:cubicBezTo>
                  <a:pt x="183" y="372"/>
                  <a:pt x="182" y="372"/>
                  <a:pt x="182" y="371"/>
                </a:cubicBezTo>
                <a:cubicBezTo>
                  <a:pt x="173" y="371"/>
                  <a:pt x="164" y="376"/>
                  <a:pt x="156" y="384"/>
                </a:cubicBezTo>
                <a:cubicBezTo>
                  <a:pt x="147" y="393"/>
                  <a:pt x="142" y="402"/>
                  <a:pt x="142" y="413"/>
                </a:cubicBezTo>
                <a:cubicBezTo>
                  <a:pt x="142" y="428"/>
                  <a:pt x="150" y="435"/>
                  <a:pt x="167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6261840" y="2544840"/>
            <a:ext cx="67320" cy="110880"/>
          </a:xfrm>
          <a:custGeom>
            <a:avLst/>
            <a:gdLst/>
            <a:ahLst/>
            <a:rect l="0" t="0" r="r" b="b"/>
            <a:pathLst>
              <a:path w="187" h="308">
                <a:moveTo>
                  <a:pt x="38" y="90"/>
                </a:moveTo>
                <a:cubicBezTo>
                  <a:pt x="30" y="90"/>
                  <a:pt x="24" y="87"/>
                  <a:pt x="20" y="82"/>
                </a:cubicBezTo>
                <a:cubicBezTo>
                  <a:pt x="15" y="77"/>
                  <a:pt x="13" y="71"/>
                  <a:pt x="12" y="63"/>
                </a:cubicBezTo>
                <a:cubicBezTo>
                  <a:pt x="12" y="46"/>
                  <a:pt x="20" y="32"/>
                  <a:pt x="34" y="19"/>
                </a:cubicBezTo>
                <a:cubicBezTo>
                  <a:pt x="48" y="6"/>
                  <a:pt x="66" y="0"/>
                  <a:pt x="86" y="0"/>
                </a:cubicBezTo>
                <a:cubicBezTo>
                  <a:pt x="97" y="0"/>
                  <a:pt x="104" y="0"/>
                  <a:pt x="106" y="0"/>
                </a:cubicBezTo>
                <a:cubicBezTo>
                  <a:pt x="129" y="4"/>
                  <a:pt x="145" y="11"/>
                  <a:pt x="157" y="24"/>
                </a:cubicBezTo>
                <a:cubicBezTo>
                  <a:pt x="169" y="36"/>
                  <a:pt x="175" y="49"/>
                  <a:pt x="175" y="64"/>
                </a:cubicBezTo>
                <a:cubicBezTo>
                  <a:pt x="175" y="79"/>
                  <a:pt x="170" y="94"/>
                  <a:pt x="160" y="109"/>
                </a:cubicBezTo>
                <a:cubicBezTo>
                  <a:pt x="150" y="123"/>
                  <a:pt x="136" y="134"/>
                  <a:pt x="118" y="140"/>
                </a:cubicBezTo>
                <a:lnTo>
                  <a:pt x="116" y="141"/>
                </a:lnTo>
                <a:cubicBezTo>
                  <a:pt x="116" y="142"/>
                  <a:pt x="118" y="142"/>
                  <a:pt x="120" y="143"/>
                </a:cubicBezTo>
                <a:cubicBezTo>
                  <a:pt x="123" y="143"/>
                  <a:pt x="127" y="145"/>
                  <a:pt x="133" y="148"/>
                </a:cubicBezTo>
                <a:cubicBezTo>
                  <a:pt x="139" y="150"/>
                  <a:pt x="145" y="153"/>
                  <a:pt x="150" y="157"/>
                </a:cubicBezTo>
                <a:cubicBezTo>
                  <a:pt x="175" y="173"/>
                  <a:pt x="187" y="194"/>
                  <a:pt x="187" y="220"/>
                </a:cubicBezTo>
                <a:cubicBezTo>
                  <a:pt x="187" y="243"/>
                  <a:pt x="178" y="264"/>
                  <a:pt x="159" y="281"/>
                </a:cubicBezTo>
                <a:cubicBezTo>
                  <a:pt x="141" y="299"/>
                  <a:pt x="117" y="308"/>
                  <a:pt x="88" y="308"/>
                </a:cubicBezTo>
                <a:cubicBezTo>
                  <a:pt x="64" y="308"/>
                  <a:pt x="44" y="301"/>
                  <a:pt x="26" y="289"/>
                </a:cubicBezTo>
                <a:cubicBezTo>
                  <a:pt x="9" y="276"/>
                  <a:pt x="0" y="259"/>
                  <a:pt x="0" y="240"/>
                </a:cubicBezTo>
                <a:cubicBezTo>
                  <a:pt x="0" y="231"/>
                  <a:pt x="3" y="225"/>
                  <a:pt x="8" y="220"/>
                </a:cubicBezTo>
                <a:cubicBezTo>
                  <a:pt x="14" y="215"/>
                  <a:pt x="20" y="212"/>
                  <a:pt x="29" y="212"/>
                </a:cubicBezTo>
                <a:cubicBezTo>
                  <a:pt x="37" y="212"/>
                  <a:pt x="44" y="214"/>
                  <a:pt x="49" y="220"/>
                </a:cubicBezTo>
                <a:cubicBezTo>
                  <a:pt x="54" y="225"/>
                  <a:pt x="57" y="232"/>
                  <a:pt x="57" y="240"/>
                </a:cubicBezTo>
                <a:cubicBezTo>
                  <a:pt x="57" y="243"/>
                  <a:pt x="57" y="246"/>
                  <a:pt x="56" y="249"/>
                </a:cubicBezTo>
                <a:cubicBezTo>
                  <a:pt x="55" y="251"/>
                  <a:pt x="54" y="254"/>
                  <a:pt x="53" y="256"/>
                </a:cubicBezTo>
                <a:cubicBezTo>
                  <a:pt x="52" y="258"/>
                  <a:pt x="50" y="260"/>
                  <a:pt x="48" y="261"/>
                </a:cubicBezTo>
                <a:cubicBezTo>
                  <a:pt x="46" y="263"/>
                  <a:pt x="44" y="264"/>
                  <a:pt x="42" y="265"/>
                </a:cubicBezTo>
                <a:cubicBezTo>
                  <a:pt x="41" y="266"/>
                  <a:pt x="39" y="266"/>
                  <a:pt x="38" y="267"/>
                </a:cubicBezTo>
                <a:cubicBezTo>
                  <a:pt x="36" y="267"/>
                  <a:pt x="35" y="267"/>
                  <a:pt x="34" y="268"/>
                </a:cubicBezTo>
                <a:lnTo>
                  <a:pt x="33" y="268"/>
                </a:lnTo>
                <a:cubicBezTo>
                  <a:pt x="48" y="282"/>
                  <a:pt x="66" y="289"/>
                  <a:pt x="88" y="289"/>
                </a:cubicBezTo>
                <a:cubicBezTo>
                  <a:pt x="105" y="289"/>
                  <a:pt x="118" y="281"/>
                  <a:pt x="126" y="265"/>
                </a:cubicBezTo>
                <a:cubicBezTo>
                  <a:pt x="131" y="255"/>
                  <a:pt x="134" y="240"/>
                  <a:pt x="134" y="220"/>
                </a:cubicBezTo>
                <a:lnTo>
                  <a:pt x="134" y="211"/>
                </a:lnTo>
                <a:cubicBezTo>
                  <a:pt x="134" y="182"/>
                  <a:pt x="124" y="163"/>
                  <a:pt x="105" y="154"/>
                </a:cubicBezTo>
                <a:cubicBezTo>
                  <a:pt x="101" y="152"/>
                  <a:pt x="92" y="151"/>
                  <a:pt x="77" y="151"/>
                </a:cubicBezTo>
                <a:lnTo>
                  <a:pt x="58" y="150"/>
                </a:lnTo>
                <a:lnTo>
                  <a:pt x="57" y="149"/>
                </a:lnTo>
                <a:cubicBezTo>
                  <a:pt x="56" y="149"/>
                  <a:pt x="56" y="145"/>
                  <a:pt x="56" y="141"/>
                </a:cubicBezTo>
                <a:cubicBezTo>
                  <a:pt x="56" y="136"/>
                  <a:pt x="57" y="133"/>
                  <a:pt x="59" y="133"/>
                </a:cubicBezTo>
                <a:cubicBezTo>
                  <a:pt x="68" y="133"/>
                  <a:pt x="76" y="133"/>
                  <a:pt x="85" y="131"/>
                </a:cubicBezTo>
                <a:cubicBezTo>
                  <a:pt x="96" y="130"/>
                  <a:pt x="106" y="123"/>
                  <a:pt x="114" y="112"/>
                </a:cubicBezTo>
                <a:cubicBezTo>
                  <a:pt x="122" y="101"/>
                  <a:pt x="127" y="85"/>
                  <a:pt x="127" y="62"/>
                </a:cubicBezTo>
                <a:lnTo>
                  <a:pt x="127" y="59"/>
                </a:lnTo>
                <a:cubicBezTo>
                  <a:pt x="127" y="42"/>
                  <a:pt x="121" y="30"/>
                  <a:pt x="111" y="23"/>
                </a:cubicBezTo>
                <a:cubicBezTo>
                  <a:pt x="104" y="19"/>
                  <a:pt x="97" y="17"/>
                  <a:pt x="90" y="17"/>
                </a:cubicBezTo>
                <a:cubicBezTo>
                  <a:pt x="79" y="17"/>
                  <a:pt x="71" y="19"/>
                  <a:pt x="63" y="22"/>
                </a:cubicBezTo>
                <a:cubicBezTo>
                  <a:pt x="54" y="25"/>
                  <a:pt x="49" y="29"/>
                  <a:pt x="46" y="32"/>
                </a:cubicBezTo>
                <a:cubicBezTo>
                  <a:pt x="42" y="36"/>
                  <a:pt x="41" y="38"/>
                  <a:pt x="41" y="38"/>
                </a:cubicBezTo>
                <a:lnTo>
                  <a:pt x="42" y="38"/>
                </a:lnTo>
                <a:cubicBezTo>
                  <a:pt x="43" y="38"/>
                  <a:pt x="44" y="38"/>
                  <a:pt x="46" y="38"/>
                </a:cubicBezTo>
                <a:cubicBezTo>
                  <a:pt x="47" y="39"/>
                  <a:pt x="49" y="40"/>
                  <a:pt x="50" y="41"/>
                </a:cubicBezTo>
                <a:cubicBezTo>
                  <a:pt x="52" y="42"/>
                  <a:pt x="53" y="43"/>
                  <a:pt x="55" y="44"/>
                </a:cubicBezTo>
                <a:cubicBezTo>
                  <a:pt x="57" y="45"/>
                  <a:pt x="59" y="46"/>
                  <a:pt x="60" y="49"/>
                </a:cubicBezTo>
                <a:cubicBezTo>
                  <a:pt x="61" y="51"/>
                  <a:pt x="62" y="53"/>
                  <a:pt x="63" y="55"/>
                </a:cubicBezTo>
                <a:cubicBezTo>
                  <a:pt x="65" y="58"/>
                  <a:pt x="65" y="61"/>
                  <a:pt x="65" y="64"/>
                </a:cubicBezTo>
                <a:cubicBezTo>
                  <a:pt x="65" y="71"/>
                  <a:pt x="63" y="77"/>
                  <a:pt x="59" y="82"/>
                </a:cubicBezTo>
                <a:cubicBezTo>
                  <a:pt x="54" y="87"/>
                  <a:pt x="48" y="90"/>
                  <a:pt x="38" y="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6417000" y="2556000"/>
            <a:ext cx="138960" cy="9720"/>
          </a:xfrm>
          <a:custGeom>
            <a:avLst/>
            <a:gdLst/>
            <a:ahLst/>
            <a:rect l="0" t="0" r="r" b="b"/>
            <a:pathLst>
              <a:path w="386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2" y="3"/>
                  <a:pt x="8" y="0"/>
                </a:cubicBezTo>
                <a:lnTo>
                  <a:pt x="377" y="0"/>
                </a:lnTo>
                <a:cubicBezTo>
                  <a:pt x="383" y="4"/>
                  <a:pt x="386" y="8"/>
                  <a:pt x="386" y="14"/>
                </a:cubicBezTo>
                <a:cubicBezTo>
                  <a:pt x="386" y="19"/>
                  <a:pt x="383" y="23"/>
                  <a:pt x="377" y="27"/>
                </a:cubicBezTo>
                <a:lnTo>
                  <a:pt x="8" y="27"/>
                </a:lnTo>
                <a:cubicBezTo>
                  <a:pt x="2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6636960" y="245736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2" y="497"/>
                </a:moveTo>
                <a:cubicBezTo>
                  <a:pt x="222" y="483"/>
                  <a:pt x="222" y="472"/>
                  <a:pt x="222" y="465"/>
                </a:cubicBezTo>
                <a:cubicBezTo>
                  <a:pt x="223" y="458"/>
                  <a:pt x="223" y="454"/>
                  <a:pt x="223" y="453"/>
                </a:cubicBezTo>
                <a:lnTo>
                  <a:pt x="223" y="450"/>
                </a:lnTo>
                <a:lnTo>
                  <a:pt x="214" y="453"/>
                </a:lnTo>
                <a:cubicBezTo>
                  <a:pt x="195" y="458"/>
                  <a:pt x="177" y="460"/>
                  <a:pt x="161" y="460"/>
                </a:cubicBezTo>
                <a:cubicBezTo>
                  <a:pt x="121" y="460"/>
                  <a:pt x="85" y="448"/>
                  <a:pt x="55" y="424"/>
                </a:cubicBezTo>
                <a:cubicBezTo>
                  <a:pt x="26" y="400"/>
                  <a:pt x="8" y="365"/>
                  <a:pt x="0" y="319"/>
                </a:cubicBezTo>
                <a:cubicBezTo>
                  <a:pt x="0" y="316"/>
                  <a:pt x="0" y="306"/>
                  <a:pt x="0" y="292"/>
                </a:cubicBezTo>
                <a:cubicBezTo>
                  <a:pt x="0" y="248"/>
                  <a:pt x="10" y="207"/>
                  <a:pt x="30" y="168"/>
                </a:cubicBezTo>
                <a:cubicBezTo>
                  <a:pt x="50" y="129"/>
                  <a:pt x="78" y="95"/>
                  <a:pt x="113" y="65"/>
                </a:cubicBezTo>
                <a:cubicBezTo>
                  <a:pt x="165" y="21"/>
                  <a:pt x="217" y="0"/>
                  <a:pt x="270" y="0"/>
                </a:cubicBezTo>
                <a:cubicBezTo>
                  <a:pt x="286" y="0"/>
                  <a:pt x="296" y="0"/>
                  <a:pt x="301" y="0"/>
                </a:cubicBezTo>
                <a:cubicBezTo>
                  <a:pt x="341" y="6"/>
                  <a:pt x="374" y="24"/>
                  <a:pt x="399" y="55"/>
                </a:cubicBezTo>
                <a:cubicBezTo>
                  <a:pt x="424" y="85"/>
                  <a:pt x="437" y="124"/>
                  <a:pt x="437" y="170"/>
                </a:cubicBezTo>
                <a:cubicBezTo>
                  <a:pt x="437" y="246"/>
                  <a:pt x="406" y="316"/>
                  <a:pt x="344" y="378"/>
                </a:cubicBezTo>
                <a:cubicBezTo>
                  <a:pt x="317" y="404"/>
                  <a:pt x="289" y="423"/>
                  <a:pt x="261" y="436"/>
                </a:cubicBezTo>
                <a:lnTo>
                  <a:pt x="250" y="441"/>
                </a:lnTo>
                <a:lnTo>
                  <a:pt x="250" y="444"/>
                </a:lnTo>
                <a:cubicBezTo>
                  <a:pt x="250" y="445"/>
                  <a:pt x="251" y="450"/>
                  <a:pt x="253" y="461"/>
                </a:cubicBezTo>
                <a:cubicBezTo>
                  <a:pt x="255" y="472"/>
                  <a:pt x="260" y="481"/>
                  <a:pt x="266" y="488"/>
                </a:cubicBezTo>
                <a:cubicBezTo>
                  <a:pt x="273" y="495"/>
                  <a:pt x="283" y="498"/>
                  <a:pt x="296" y="498"/>
                </a:cubicBezTo>
                <a:cubicBezTo>
                  <a:pt x="310" y="498"/>
                  <a:pt x="324" y="493"/>
                  <a:pt x="338" y="484"/>
                </a:cubicBezTo>
                <a:cubicBezTo>
                  <a:pt x="351" y="475"/>
                  <a:pt x="360" y="463"/>
                  <a:pt x="364" y="448"/>
                </a:cubicBezTo>
                <a:cubicBezTo>
                  <a:pt x="367" y="442"/>
                  <a:pt x="370" y="439"/>
                  <a:pt x="373" y="439"/>
                </a:cubicBezTo>
                <a:cubicBezTo>
                  <a:pt x="376" y="439"/>
                  <a:pt x="379" y="441"/>
                  <a:pt x="380" y="445"/>
                </a:cubicBezTo>
                <a:cubicBezTo>
                  <a:pt x="380" y="448"/>
                  <a:pt x="378" y="456"/>
                  <a:pt x="373" y="468"/>
                </a:cubicBezTo>
                <a:cubicBezTo>
                  <a:pt x="369" y="479"/>
                  <a:pt x="363" y="493"/>
                  <a:pt x="356" y="509"/>
                </a:cubicBezTo>
                <a:cubicBezTo>
                  <a:pt x="348" y="525"/>
                  <a:pt x="337" y="539"/>
                  <a:pt x="321" y="550"/>
                </a:cubicBezTo>
                <a:cubicBezTo>
                  <a:pt x="306" y="562"/>
                  <a:pt x="290" y="568"/>
                  <a:pt x="273" y="569"/>
                </a:cubicBezTo>
                <a:cubicBezTo>
                  <a:pt x="239" y="569"/>
                  <a:pt x="222" y="546"/>
                  <a:pt x="222" y="501"/>
                </a:cubicBezTo>
                <a:lnTo>
                  <a:pt x="222" y="497"/>
                </a:lnTo>
                <a:moveTo>
                  <a:pt x="371" y="149"/>
                </a:moveTo>
                <a:cubicBezTo>
                  <a:pt x="371" y="126"/>
                  <a:pt x="368" y="106"/>
                  <a:pt x="362" y="88"/>
                </a:cubicBezTo>
                <a:cubicBezTo>
                  <a:pt x="356" y="71"/>
                  <a:pt x="347" y="58"/>
                  <a:pt x="336" y="50"/>
                </a:cubicBezTo>
                <a:cubicBezTo>
                  <a:pt x="325" y="41"/>
                  <a:pt x="314" y="35"/>
                  <a:pt x="304" y="31"/>
                </a:cubicBezTo>
                <a:cubicBezTo>
                  <a:pt x="294" y="27"/>
                  <a:pt x="283" y="24"/>
                  <a:pt x="271" y="24"/>
                </a:cubicBezTo>
                <a:cubicBezTo>
                  <a:pt x="251" y="24"/>
                  <a:pt x="230" y="30"/>
                  <a:pt x="209" y="40"/>
                </a:cubicBezTo>
                <a:cubicBezTo>
                  <a:pt x="166" y="61"/>
                  <a:pt x="131" y="98"/>
                  <a:pt x="105" y="152"/>
                </a:cubicBezTo>
                <a:cubicBezTo>
                  <a:pt x="78" y="205"/>
                  <a:pt x="65" y="257"/>
                  <a:pt x="65" y="309"/>
                </a:cubicBezTo>
                <a:cubicBezTo>
                  <a:pt x="65" y="354"/>
                  <a:pt x="76" y="387"/>
                  <a:pt x="100" y="409"/>
                </a:cubicBezTo>
                <a:cubicBezTo>
                  <a:pt x="110" y="418"/>
                  <a:pt x="116" y="422"/>
                  <a:pt x="118" y="422"/>
                </a:cubicBezTo>
                <a:lnTo>
                  <a:pt x="118" y="417"/>
                </a:lnTo>
                <a:cubicBezTo>
                  <a:pt x="118" y="400"/>
                  <a:pt x="125" y="384"/>
                  <a:pt x="139" y="370"/>
                </a:cubicBezTo>
                <a:cubicBezTo>
                  <a:pt x="153" y="356"/>
                  <a:pt x="170" y="348"/>
                  <a:pt x="189" y="348"/>
                </a:cubicBezTo>
                <a:cubicBezTo>
                  <a:pt x="199" y="348"/>
                  <a:pt x="208" y="350"/>
                  <a:pt x="216" y="355"/>
                </a:cubicBezTo>
                <a:cubicBezTo>
                  <a:pt x="223" y="360"/>
                  <a:pt x="229" y="366"/>
                  <a:pt x="233" y="374"/>
                </a:cubicBezTo>
                <a:cubicBezTo>
                  <a:pt x="237" y="382"/>
                  <a:pt x="239" y="389"/>
                  <a:pt x="240" y="394"/>
                </a:cubicBezTo>
                <a:cubicBezTo>
                  <a:pt x="242" y="400"/>
                  <a:pt x="243" y="405"/>
                  <a:pt x="244" y="411"/>
                </a:cubicBezTo>
                <a:lnTo>
                  <a:pt x="252" y="406"/>
                </a:lnTo>
                <a:cubicBezTo>
                  <a:pt x="279" y="387"/>
                  <a:pt x="302" y="362"/>
                  <a:pt x="321" y="329"/>
                </a:cubicBezTo>
                <a:cubicBezTo>
                  <a:pt x="340" y="297"/>
                  <a:pt x="353" y="264"/>
                  <a:pt x="361" y="234"/>
                </a:cubicBezTo>
                <a:cubicBezTo>
                  <a:pt x="368" y="203"/>
                  <a:pt x="371" y="175"/>
                  <a:pt x="371" y="149"/>
                </a:cubicBezTo>
                <a:moveTo>
                  <a:pt x="168" y="435"/>
                </a:moveTo>
                <a:cubicBezTo>
                  <a:pt x="188" y="435"/>
                  <a:pt x="207" y="430"/>
                  <a:pt x="225" y="421"/>
                </a:cubicBezTo>
                <a:lnTo>
                  <a:pt x="224" y="415"/>
                </a:lnTo>
                <a:cubicBezTo>
                  <a:pt x="222" y="392"/>
                  <a:pt x="215" y="378"/>
                  <a:pt x="201" y="373"/>
                </a:cubicBezTo>
                <a:cubicBezTo>
                  <a:pt x="196" y="372"/>
                  <a:pt x="192" y="372"/>
                  <a:pt x="189" y="372"/>
                </a:cubicBezTo>
                <a:cubicBezTo>
                  <a:pt x="187" y="372"/>
                  <a:pt x="186" y="372"/>
                  <a:pt x="185" y="372"/>
                </a:cubicBezTo>
                <a:cubicBezTo>
                  <a:pt x="184" y="372"/>
                  <a:pt x="183" y="372"/>
                  <a:pt x="182" y="371"/>
                </a:cubicBezTo>
                <a:cubicBezTo>
                  <a:pt x="174" y="371"/>
                  <a:pt x="165" y="376"/>
                  <a:pt x="156" y="384"/>
                </a:cubicBezTo>
                <a:cubicBezTo>
                  <a:pt x="147" y="393"/>
                  <a:pt x="143" y="402"/>
                  <a:pt x="142" y="413"/>
                </a:cubicBezTo>
                <a:cubicBezTo>
                  <a:pt x="142" y="428"/>
                  <a:pt x="151" y="435"/>
                  <a:pt x="168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6826320" y="25444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8" y="8"/>
                  <a:pt x="82" y="5"/>
                  <a:pt x="85" y="1"/>
                </a:cubicBezTo>
                <a:cubicBezTo>
                  <a:pt x="86" y="1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100" y="272"/>
                </a:lnTo>
                <a:cubicBezTo>
                  <a:pt x="102" y="274"/>
                  <a:pt x="104" y="275"/>
                  <a:pt x="105" y="276"/>
                </a:cubicBezTo>
                <a:cubicBezTo>
                  <a:pt x="107" y="276"/>
                  <a:pt x="110" y="277"/>
                  <a:pt x="116" y="277"/>
                </a:cubicBezTo>
                <a:cubicBezTo>
                  <a:pt x="122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8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3" y="299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7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8"/>
                  <a:pt x="48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4" y="276"/>
                  <a:pt x="54" y="275"/>
                  <a:pt x="56" y="273"/>
                </a:cubicBezTo>
                <a:cubicBezTo>
                  <a:pt x="57" y="272"/>
                  <a:pt x="58" y="271"/>
                  <a:pt x="59" y="272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747720" y="1857600"/>
            <a:ext cx="7108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обнаружения: IQR (Interquartile Range)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5371560" y="325728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1" y="497"/>
                </a:moveTo>
                <a:cubicBezTo>
                  <a:pt x="221" y="483"/>
                  <a:pt x="221" y="473"/>
                  <a:pt x="222" y="466"/>
                </a:cubicBezTo>
                <a:cubicBezTo>
                  <a:pt x="222" y="458"/>
                  <a:pt x="223" y="454"/>
                  <a:pt x="223" y="454"/>
                </a:cubicBezTo>
                <a:lnTo>
                  <a:pt x="223" y="451"/>
                </a:lnTo>
                <a:lnTo>
                  <a:pt x="214" y="454"/>
                </a:lnTo>
                <a:cubicBezTo>
                  <a:pt x="194" y="458"/>
                  <a:pt x="177" y="460"/>
                  <a:pt x="161" y="460"/>
                </a:cubicBezTo>
                <a:cubicBezTo>
                  <a:pt x="119" y="460"/>
                  <a:pt x="85" y="448"/>
                  <a:pt x="55" y="424"/>
                </a:cubicBezTo>
                <a:cubicBezTo>
                  <a:pt x="26" y="400"/>
                  <a:pt x="7" y="365"/>
                  <a:pt x="0" y="318"/>
                </a:cubicBezTo>
                <a:cubicBezTo>
                  <a:pt x="0" y="315"/>
                  <a:pt x="0" y="306"/>
                  <a:pt x="0" y="291"/>
                </a:cubicBezTo>
                <a:cubicBezTo>
                  <a:pt x="0" y="248"/>
                  <a:pt x="10" y="207"/>
                  <a:pt x="30" y="169"/>
                </a:cubicBezTo>
                <a:cubicBezTo>
                  <a:pt x="50" y="130"/>
                  <a:pt x="77" y="95"/>
                  <a:pt x="111" y="65"/>
                </a:cubicBezTo>
                <a:cubicBezTo>
                  <a:pt x="165" y="22"/>
                  <a:pt x="217" y="0"/>
                  <a:pt x="270" y="0"/>
                </a:cubicBezTo>
                <a:cubicBezTo>
                  <a:pt x="286" y="0"/>
                  <a:pt x="296" y="0"/>
                  <a:pt x="300" y="1"/>
                </a:cubicBezTo>
                <a:cubicBezTo>
                  <a:pt x="341" y="7"/>
                  <a:pt x="374" y="25"/>
                  <a:pt x="399" y="55"/>
                </a:cubicBezTo>
                <a:cubicBezTo>
                  <a:pt x="424" y="86"/>
                  <a:pt x="437" y="124"/>
                  <a:pt x="437" y="170"/>
                </a:cubicBezTo>
                <a:cubicBezTo>
                  <a:pt x="437" y="246"/>
                  <a:pt x="406" y="315"/>
                  <a:pt x="343" y="379"/>
                </a:cubicBezTo>
                <a:cubicBezTo>
                  <a:pt x="317" y="404"/>
                  <a:pt x="289" y="423"/>
                  <a:pt x="260" y="436"/>
                </a:cubicBezTo>
                <a:lnTo>
                  <a:pt x="250" y="442"/>
                </a:lnTo>
                <a:lnTo>
                  <a:pt x="250" y="445"/>
                </a:lnTo>
                <a:cubicBezTo>
                  <a:pt x="250" y="445"/>
                  <a:pt x="251" y="451"/>
                  <a:pt x="253" y="462"/>
                </a:cubicBezTo>
                <a:cubicBezTo>
                  <a:pt x="255" y="473"/>
                  <a:pt x="259" y="482"/>
                  <a:pt x="266" y="488"/>
                </a:cubicBezTo>
                <a:cubicBezTo>
                  <a:pt x="273" y="495"/>
                  <a:pt x="283" y="498"/>
                  <a:pt x="295" y="498"/>
                </a:cubicBezTo>
                <a:cubicBezTo>
                  <a:pt x="310" y="498"/>
                  <a:pt x="324" y="494"/>
                  <a:pt x="338" y="485"/>
                </a:cubicBezTo>
                <a:cubicBezTo>
                  <a:pt x="351" y="475"/>
                  <a:pt x="360" y="463"/>
                  <a:pt x="364" y="448"/>
                </a:cubicBezTo>
                <a:cubicBezTo>
                  <a:pt x="367" y="443"/>
                  <a:pt x="370" y="440"/>
                  <a:pt x="372" y="440"/>
                </a:cubicBezTo>
                <a:cubicBezTo>
                  <a:pt x="376" y="440"/>
                  <a:pt x="379" y="442"/>
                  <a:pt x="379" y="445"/>
                </a:cubicBezTo>
                <a:cubicBezTo>
                  <a:pt x="379" y="449"/>
                  <a:pt x="377" y="456"/>
                  <a:pt x="373" y="468"/>
                </a:cubicBezTo>
                <a:cubicBezTo>
                  <a:pt x="369" y="480"/>
                  <a:pt x="363" y="494"/>
                  <a:pt x="355" y="510"/>
                </a:cubicBezTo>
                <a:cubicBezTo>
                  <a:pt x="348" y="526"/>
                  <a:pt x="336" y="540"/>
                  <a:pt x="321" y="551"/>
                </a:cubicBezTo>
                <a:cubicBezTo>
                  <a:pt x="306" y="562"/>
                  <a:pt x="290" y="568"/>
                  <a:pt x="273" y="569"/>
                </a:cubicBezTo>
                <a:cubicBezTo>
                  <a:pt x="239" y="569"/>
                  <a:pt x="221" y="547"/>
                  <a:pt x="221" y="502"/>
                </a:cubicBezTo>
                <a:lnTo>
                  <a:pt x="221" y="497"/>
                </a:lnTo>
                <a:moveTo>
                  <a:pt x="371" y="150"/>
                </a:moveTo>
                <a:cubicBezTo>
                  <a:pt x="371" y="126"/>
                  <a:pt x="368" y="106"/>
                  <a:pt x="362" y="89"/>
                </a:cubicBezTo>
                <a:cubicBezTo>
                  <a:pt x="355" y="72"/>
                  <a:pt x="347" y="59"/>
                  <a:pt x="336" y="50"/>
                </a:cubicBezTo>
                <a:cubicBezTo>
                  <a:pt x="325" y="42"/>
                  <a:pt x="314" y="35"/>
                  <a:pt x="304" y="31"/>
                </a:cubicBezTo>
                <a:cubicBezTo>
                  <a:pt x="294" y="27"/>
                  <a:pt x="283" y="25"/>
                  <a:pt x="271" y="25"/>
                </a:cubicBezTo>
                <a:cubicBezTo>
                  <a:pt x="250" y="25"/>
                  <a:pt x="230" y="30"/>
                  <a:pt x="209" y="41"/>
                </a:cubicBezTo>
                <a:cubicBezTo>
                  <a:pt x="166" y="61"/>
                  <a:pt x="131" y="99"/>
                  <a:pt x="104" y="152"/>
                </a:cubicBezTo>
                <a:cubicBezTo>
                  <a:pt x="78" y="206"/>
                  <a:pt x="65" y="258"/>
                  <a:pt x="65" y="309"/>
                </a:cubicBezTo>
                <a:cubicBezTo>
                  <a:pt x="65" y="355"/>
                  <a:pt x="76" y="388"/>
                  <a:pt x="99" y="409"/>
                </a:cubicBezTo>
                <a:cubicBezTo>
                  <a:pt x="109" y="418"/>
                  <a:pt x="115" y="423"/>
                  <a:pt x="117" y="423"/>
                </a:cubicBezTo>
                <a:lnTo>
                  <a:pt x="117" y="417"/>
                </a:lnTo>
                <a:cubicBezTo>
                  <a:pt x="117" y="401"/>
                  <a:pt x="125" y="385"/>
                  <a:pt x="139" y="371"/>
                </a:cubicBezTo>
                <a:cubicBezTo>
                  <a:pt x="153" y="356"/>
                  <a:pt x="169" y="349"/>
                  <a:pt x="188" y="349"/>
                </a:cubicBezTo>
                <a:cubicBezTo>
                  <a:pt x="199" y="349"/>
                  <a:pt x="208" y="351"/>
                  <a:pt x="216" y="355"/>
                </a:cubicBezTo>
                <a:cubicBezTo>
                  <a:pt x="223" y="360"/>
                  <a:pt x="229" y="366"/>
                  <a:pt x="233" y="374"/>
                </a:cubicBezTo>
                <a:cubicBezTo>
                  <a:pt x="236" y="382"/>
                  <a:pt x="239" y="389"/>
                  <a:pt x="240" y="395"/>
                </a:cubicBezTo>
                <a:cubicBezTo>
                  <a:pt x="242" y="400"/>
                  <a:pt x="243" y="406"/>
                  <a:pt x="244" y="412"/>
                </a:cubicBezTo>
                <a:lnTo>
                  <a:pt x="252" y="406"/>
                </a:lnTo>
                <a:cubicBezTo>
                  <a:pt x="279" y="388"/>
                  <a:pt x="302" y="362"/>
                  <a:pt x="321" y="330"/>
                </a:cubicBezTo>
                <a:cubicBezTo>
                  <a:pt x="340" y="296"/>
                  <a:pt x="353" y="265"/>
                  <a:pt x="360" y="234"/>
                </a:cubicBezTo>
                <a:cubicBezTo>
                  <a:pt x="368" y="204"/>
                  <a:pt x="371" y="176"/>
                  <a:pt x="371" y="150"/>
                </a:cubicBezTo>
                <a:moveTo>
                  <a:pt x="168" y="435"/>
                </a:moveTo>
                <a:cubicBezTo>
                  <a:pt x="188" y="435"/>
                  <a:pt x="207" y="431"/>
                  <a:pt x="224" y="422"/>
                </a:cubicBezTo>
                <a:lnTo>
                  <a:pt x="224" y="416"/>
                </a:lnTo>
                <a:cubicBezTo>
                  <a:pt x="222" y="392"/>
                  <a:pt x="214" y="378"/>
                  <a:pt x="200" y="374"/>
                </a:cubicBezTo>
                <a:cubicBezTo>
                  <a:pt x="195" y="373"/>
                  <a:pt x="191" y="373"/>
                  <a:pt x="188" y="373"/>
                </a:cubicBezTo>
                <a:cubicBezTo>
                  <a:pt x="187" y="373"/>
                  <a:pt x="186" y="373"/>
                  <a:pt x="185" y="373"/>
                </a:cubicBezTo>
                <a:cubicBezTo>
                  <a:pt x="183" y="373"/>
                  <a:pt x="182" y="372"/>
                  <a:pt x="182" y="372"/>
                </a:cubicBezTo>
                <a:cubicBezTo>
                  <a:pt x="174" y="372"/>
                  <a:pt x="165" y="376"/>
                  <a:pt x="156" y="385"/>
                </a:cubicBezTo>
                <a:cubicBezTo>
                  <a:pt x="147" y="393"/>
                  <a:pt x="143" y="403"/>
                  <a:pt x="142" y="414"/>
                </a:cubicBezTo>
                <a:cubicBezTo>
                  <a:pt x="142" y="428"/>
                  <a:pt x="151" y="435"/>
                  <a:pt x="168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5560920" y="334476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8" y="39"/>
                </a:moveTo>
                <a:lnTo>
                  <a:pt x="53" y="41"/>
                </a:lnTo>
                <a:cubicBezTo>
                  <a:pt x="48" y="43"/>
                  <a:pt x="42" y="44"/>
                  <a:pt x="35" y="46"/>
                </a:cubicBezTo>
                <a:cubicBezTo>
                  <a:pt x="27" y="47"/>
                  <a:pt x="18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6" y="25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7" y="8"/>
                  <a:pt x="82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0"/>
                  <a:pt x="99" y="2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3"/>
                  <a:pt x="103" y="275"/>
                  <a:pt x="105" y="275"/>
                </a:cubicBezTo>
                <a:cubicBezTo>
                  <a:pt x="106" y="276"/>
                  <a:pt x="110" y="276"/>
                  <a:pt x="116" y="277"/>
                </a:cubicBezTo>
                <a:cubicBezTo>
                  <a:pt x="121" y="278"/>
                  <a:pt x="131" y="278"/>
                  <a:pt x="143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8"/>
                  <a:pt x="120" y="297"/>
                  <a:pt x="78" y="297"/>
                </a:cubicBezTo>
                <a:cubicBezTo>
                  <a:pt x="37" y="297"/>
                  <a:pt x="14" y="298"/>
                  <a:pt x="8" y="298"/>
                </a:cubicBezTo>
                <a:lnTo>
                  <a:pt x="2" y="298"/>
                </a:lnTo>
                <a:lnTo>
                  <a:pt x="2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7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2" y="275"/>
                  <a:pt x="53" y="275"/>
                  <a:pt x="53" y="275"/>
                </a:cubicBezTo>
                <a:cubicBezTo>
                  <a:pt x="53" y="275"/>
                  <a:pt x="54" y="274"/>
                  <a:pt x="56" y="273"/>
                </a:cubicBezTo>
                <a:cubicBezTo>
                  <a:pt x="57" y="271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5709240" y="335628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2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4" y="3"/>
                  <a:pt x="387" y="7"/>
                  <a:pt x="387" y="12"/>
                </a:cubicBezTo>
                <a:cubicBezTo>
                  <a:pt x="387" y="18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2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5936760" y="3265920"/>
            <a:ext cx="78840" cy="152280"/>
          </a:xfrm>
          <a:custGeom>
            <a:avLst/>
            <a:gdLst/>
            <a:ahLst/>
            <a:rect l="0" t="0" r="r" b="b"/>
            <a:pathLst>
              <a:path w="219" h="423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09" y="11"/>
                  <a:pt x="116" y="7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2"/>
                  <a:pt x="140" y="4"/>
                </a:cubicBezTo>
                <a:lnTo>
                  <a:pt x="140" y="193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0"/>
                  <a:pt x="163" y="391"/>
                </a:cubicBezTo>
                <a:cubicBezTo>
                  <a:pt x="171" y="392"/>
                  <a:pt x="184" y="392"/>
                  <a:pt x="202" y="392"/>
                </a:cubicBezTo>
                <a:lnTo>
                  <a:pt x="219" y="392"/>
                </a:lnTo>
                <a:lnTo>
                  <a:pt x="219" y="423"/>
                </a:lnTo>
                <a:lnTo>
                  <a:pt x="212" y="423"/>
                </a:lnTo>
                <a:cubicBezTo>
                  <a:pt x="203" y="421"/>
                  <a:pt x="169" y="421"/>
                  <a:pt x="111" y="421"/>
                </a:cubicBezTo>
                <a:cubicBezTo>
                  <a:pt x="53" y="421"/>
                  <a:pt x="20" y="421"/>
                  <a:pt x="11" y="423"/>
                </a:cubicBezTo>
                <a:lnTo>
                  <a:pt x="3" y="423"/>
                </a:lnTo>
                <a:lnTo>
                  <a:pt x="3" y="392"/>
                </a:lnTo>
                <a:lnTo>
                  <a:pt x="20" y="392"/>
                </a:lnTo>
                <a:cubicBezTo>
                  <a:pt x="29" y="392"/>
                  <a:pt x="37" y="392"/>
                  <a:pt x="44" y="392"/>
                </a:cubicBezTo>
                <a:cubicBezTo>
                  <a:pt x="51" y="392"/>
                  <a:pt x="56" y="392"/>
                  <a:pt x="60" y="392"/>
                </a:cubicBezTo>
                <a:cubicBezTo>
                  <a:pt x="63" y="391"/>
                  <a:pt x="67" y="391"/>
                  <a:pt x="70" y="390"/>
                </a:cubicBezTo>
                <a:cubicBezTo>
                  <a:pt x="73" y="389"/>
                  <a:pt x="74" y="389"/>
                  <a:pt x="75" y="389"/>
                </a:cubicBezTo>
                <a:cubicBezTo>
                  <a:pt x="75" y="389"/>
                  <a:pt x="76" y="388"/>
                  <a:pt x="79" y="386"/>
                </a:cubicBezTo>
                <a:cubicBezTo>
                  <a:pt x="81" y="383"/>
                  <a:pt x="82" y="383"/>
                  <a:pt x="82" y="383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6049440" y="33904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7"/>
                  <a:pt x="4" y="19"/>
                  <a:pt x="11" y="11"/>
                </a:cubicBezTo>
                <a:cubicBezTo>
                  <a:pt x="18" y="3"/>
                  <a:pt x="27" y="0"/>
                  <a:pt x="39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7"/>
                  <a:pt x="67" y="64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3"/>
                  <a:pt x="12" y="65"/>
                </a:cubicBezTo>
                <a:cubicBezTo>
                  <a:pt x="4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6106320" y="3265920"/>
            <a:ext cx="91440" cy="156960"/>
          </a:xfrm>
          <a:custGeom>
            <a:avLst/>
            <a:gdLst/>
            <a:ahLst/>
            <a:rect l="0" t="0" r="r" b="b"/>
            <a:pathLst>
              <a:path w="254" h="436">
                <a:moveTo>
                  <a:pt x="73" y="323"/>
                </a:moveTo>
                <a:cubicBezTo>
                  <a:pt x="73" y="333"/>
                  <a:pt x="70" y="342"/>
                  <a:pt x="63" y="349"/>
                </a:cubicBezTo>
                <a:cubicBezTo>
                  <a:pt x="57" y="355"/>
                  <a:pt x="47" y="359"/>
                  <a:pt x="38" y="359"/>
                </a:cubicBezTo>
                <a:lnTo>
                  <a:pt x="33" y="359"/>
                </a:lnTo>
                <a:cubicBezTo>
                  <a:pt x="54" y="392"/>
                  <a:pt x="79" y="409"/>
                  <a:pt x="111" y="409"/>
                </a:cubicBezTo>
                <a:cubicBezTo>
                  <a:pt x="141" y="409"/>
                  <a:pt x="162" y="396"/>
                  <a:pt x="176" y="371"/>
                </a:cubicBezTo>
                <a:cubicBezTo>
                  <a:pt x="184" y="357"/>
                  <a:pt x="188" y="330"/>
                  <a:pt x="188" y="290"/>
                </a:cubicBezTo>
                <a:cubicBezTo>
                  <a:pt x="188" y="245"/>
                  <a:pt x="182" y="216"/>
                  <a:pt x="171" y="201"/>
                </a:cubicBezTo>
                <a:cubicBezTo>
                  <a:pt x="160" y="187"/>
                  <a:pt x="148" y="180"/>
                  <a:pt x="134" y="180"/>
                </a:cubicBezTo>
                <a:lnTo>
                  <a:pt x="130" y="180"/>
                </a:lnTo>
                <a:cubicBezTo>
                  <a:pt x="98" y="180"/>
                  <a:pt x="73" y="194"/>
                  <a:pt x="56" y="223"/>
                </a:cubicBezTo>
                <a:cubicBezTo>
                  <a:pt x="54" y="226"/>
                  <a:pt x="53" y="228"/>
                  <a:pt x="51" y="228"/>
                </a:cubicBezTo>
                <a:cubicBezTo>
                  <a:pt x="50" y="228"/>
                  <a:pt x="46" y="229"/>
                  <a:pt x="41" y="229"/>
                </a:cubicBezTo>
                <a:cubicBezTo>
                  <a:pt x="34" y="229"/>
                  <a:pt x="30" y="228"/>
                  <a:pt x="29" y="225"/>
                </a:cubicBezTo>
                <a:cubicBezTo>
                  <a:pt x="28" y="224"/>
                  <a:pt x="28" y="187"/>
                  <a:pt x="28" y="115"/>
                </a:cubicBezTo>
                <a:lnTo>
                  <a:pt x="28" y="33"/>
                </a:lnTo>
                <a:cubicBezTo>
                  <a:pt x="28" y="12"/>
                  <a:pt x="29" y="2"/>
                  <a:pt x="31" y="2"/>
                </a:cubicBezTo>
                <a:cubicBezTo>
                  <a:pt x="32" y="1"/>
                  <a:pt x="32" y="0"/>
                  <a:pt x="33" y="0"/>
                </a:cubicBezTo>
                <a:cubicBezTo>
                  <a:pt x="34" y="0"/>
                  <a:pt x="38" y="2"/>
                  <a:pt x="47" y="5"/>
                </a:cubicBezTo>
                <a:cubicBezTo>
                  <a:pt x="56" y="9"/>
                  <a:pt x="68" y="12"/>
                  <a:pt x="82" y="15"/>
                </a:cubicBezTo>
                <a:cubicBezTo>
                  <a:pt x="97" y="19"/>
                  <a:pt x="113" y="21"/>
                  <a:pt x="130" y="21"/>
                </a:cubicBezTo>
                <a:cubicBezTo>
                  <a:pt x="160" y="21"/>
                  <a:pt x="188" y="15"/>
                  <a:pt x="216" y="3"/>
                </a:cubicBezTo>
                <a:cubicBezTo>
                  <a:pt x="219" y="1"/>
                  <a:pt x="222" y="0"/>
                  <a:pt x="224" y="0"/>
                </a:cubicBezTo>
                <a:cubicBezTo>
                  <a:pt x="227" y="0"/>
                  <a:pt x="229" y="4"/>
                  <a:pt x="229" y="12"/>
                </a:cubicBezTo>
                <a:lnTo>
                  <a:pt x="229" y="20"/>
                </a:lnTo>
                <a:cubicBezTo>
                  <a:pt x="195" y="61"/>
                  <a:pt x="151" y="81"/>
                  <a:pt x="99" y="81"/>
                </a:cubicBezTo>
                <a:cubicBezTo>
                  <a:pt x="86" y="81"/>
                  <a:pt x="75" y="80"/>
                  <a:pt x="64" y="77"/>
                </a:cubicBezTo>
                <a:lnTo>
                  <a:pt x="58" y="76"/>
                </a:lnTo>
                <a:lnTo>
                  <a:pt x="58" y="185"/>
                </a:lnTo>
                <a:cubicBezTo>
                  <a:pt x="66" y="179"/>
                  <a:pt x="72" y="174"/>
                  <a:pt x="77" y="171"/>
                </a:cubicBezTo>
                <a:cubicBezTo>
                  <a:pt x="81" y="168"/>
                  <a:pt x="89" y="164"/>
                  <a:pt x="99" y="161"/>
                </a:cubicBezTo>
                <a:cubicBezTo>
                  <a:pt x="110" y="158"/>
                  <a:pt x="121" y="156"/>
                  <a:pt x="132" y="156"/>
                </a:cubicBezTo>
                <a:cubicBezTo>
                  <a:pt x="166" y="156"/>
                  <a:pt x="195" y="170"/>
                  <a:pt x="218" y="197"/>
                </a:cubicBezTo>
                <a:cubicBezTo>
                  <a:pt x="242" y="224"/>
                  <a:pt x="254" y="257"/>
                  <a:pt x="254" y="295"/>
                </a:cubicBezTo>
                <a:cubicBezTo>
                  <a:pt x="254" y="334"/>
                  <a:pt x="240" y="367"/>
                  <a:pt x="213" y="395"/>
                </a:cubicBezTo>
                <a:cubicBezTo>
                  <a:pt x="186" y="422"/>
                  <a:pt x="153" y="436"/>
                  <a:pt x="115" y="436"/>
                </a:cubicBezTo>
                <a:cubicBezTo>
                  <a:pt x="80" y="436"/>
                  <a:pt x="53" y="425"/>
                  <a:pt x="31" y="402"/>
                </a:cubicBezTo>
                <a:cubicBezTo>
                  <a:pt x="11" y="380"/>
                  <a:pt x="0" y="354"/>
                  <a:pt x="0" y="325"/>
                </a:cubicBezTo>
                <a:cubicBezTo>
                  <a:pt x="0" y="315"/>
                  <a:pt x="3" y="307"/>
                  <a:pt x="7" y="301"/>
                </a:cubicBezTo>
                <a:cubicBezTo>
                  <a:pt x="12" y="295"/>
                  <a:pt x="17" y="291"/>
                  <a:pt x="22" y="290"/>
                </a:cubicBezTo>
                <a:cubicBezTo>
                  <a:pt x="27" y="288"/>
                  <a:pt x="32" y="287"/>
                  <a:pt x="36" y="287"/>
                </a:cubicBezTo>
                <a:cubicBezTo>
                  <a:pt x="47" y="287"/>
                  <a:pt x="57" y="291"/>
                  <a:pt x="63" y="298"/>
                </a:cubicBezTo>
                <a:cubicBezTo>
                  <a:pt x="70" y="305"/>
                  <a:pt x="73" y="314"/>
                  <a:pt x="73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6277320" y="334692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4" y="19"/>
                  <a:pt x="12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5" y="11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7" y="66"/>
                </a:cubicBezTo>
                <a:cubicBezTo>
                  <a:pt x="60" y="74"/>
                  <a:pt x="50" y="77"/>
                  <a:pt x="40" y="77"/>
                </a:cubicBezTo>
                <a:cubicBezTo>
                  <a:pt x="29" y="77"/>
                  <a:pt x="19" y="74"/>
                  <a:pt x="12" y="67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6379200" y="3262320"/>
            <a:ext cx="109440" cy="155880"/>
          </a:xfrm>
          <a:custGeom>
            <a:avLst/>
            <a:gdLst/>
            <a:ahLst/>
            <a:rect l="0" t="0" r="r" b="b"/>
            <a:pathLst>
              <a:path w="304" h="433">
                <a:moveTo>
                  <a:pt x="11" y="432"/>
                </a:move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09"/>
                  <a:pt x="7" y="405"/>
                  <a:pt x="9" y="404"/>
                </a:cubicBezTo>
                <a:cubicBezTo>
                  <a:pt x="10" y="404"/>
                  <a:pt x="13" y="403"/>
                  <a:pt x="18" y="403"/>
                </a:cubicBezTo>
                <a:lnTo>
                  <a:pt x="22" y="403"/>
                </a:lnTo>
                <a:cubicBezTo>
                  <a:pt x="47" y="403"/>
                  <a:pt x="63" y="402"/>
                  <a:pt x="70" y="399"/>
                </a:cubicBezTo>
                <a:cubicBezTo>
                  <a:pt x="70" y="399"/>
                  <a:pt x="71" y="399"/>
                  <a:pt x="71" y="398"/>
                </a:cubicBezTo>
                <a:cubicBezTo>
                  <a:pt x="73" y="398"/>
                  <a:pt x="76" y="393"/>
                  <a:pt x="78" y="384"/>
                </a:cubicBezTo>
                <a:cubicBezTo>
                  <a:pt x="81" y="375"/>
                  <a:pt x="91" y="334"/>
                  <a:pt x="109" y="260"/>
                </a:cubicBezTo>
                <a:cubicBezTo>
                  <a:pt x="114" y="241"/>
                  <a:pt x="118" y="225"/>
                  <a:pt x="121" y="214"/>
                </a:cubicBezTo>
                <a:cubicBezTo>
                  <a:pt x="150" y="96"/>
                  <a:pt x="165" y="36"/>
                  <a:pt x="165" y="36"/>
                </a:cubicBezTo>
                <a:cubicBezTo>
                  <a:pt x="164" y="34"/>
                  <a:pt x="164" y="33"/>
                  <a:pt x="164" y="32"/>
                </a:cubicBezTo>
                <a:cubicBezTo>
                  <a:pt x="159" y="30"/>
                  <a:pt x="144" y="29"/>
                  <a:pt x="119" y="29"/>
                </a:cubicBezTo>
                <a:lnTo>
                  <a:pt x="106" y="29"/>
                </a:lnTo>
                <a:cubicBezTo>
                  <a:pt x="102" y="26"/>
                  <a:pt x="101" y="21"/>
                  <a:pt x="104" y="13"/>
                </a:cubicBezTo>
                <a:cubicBezTo>
                  <a:pt x="105" y="6"/>
                  <a:pt x="106" y="3"/>
                  <a:pt x="107" y="1"/>
                </a:cubicBezTo>
                <a:cubicBezTo>
                  <a:pt x="108" y="0"/>
                  <a:pt x="111" y="0"/>
                  <a:pt x="116" y="0"/>
                </a:cubicBezTo>
                <a:lnTo>
                  <a:pt x="119" y="0"/>
                </a:lnTo>
                <a:cubicBezTo>
                  <a:pt x="149" y="0"/>
                  <a:pt x="180" y="1"/>
                  <a:pt x="211" y="1"/>
                </a:cubicBezTo>
                <a:cubicBezTo>
                  <a:pt x="264" y="1"/>
                  <a:pt x="290" y="0"/>
                  <a:pt x="293" y="0"/>
                </a:cubicBezTo>
                <a:lnTo>
                  <a:pt x="299" y="0"/>
                </a:lnTo>
                <a:cubicBezTo>
                  <a:pt x="302" y="2"/>
                  <a:pt x="304" y="5"/>
                  <a:pt x="304" y="6"/>
                </a:cubicBezTo>
                <a:cubicBezTo>
                  <a:pt x="304" y="8"/>
                  <a:pt x="303" y="12"/>
                  <a:pt x="302" y="17"/>
                </a:cubicBezTo>
                <a:cubicBezTo>
                  <a:pt x="301" y="23"/>
                  <a:pt x="299" y="26"/>
                  <a:pt x="297" y="27"/>
                </a:cubicBezTo>
                <a:cubicBezTo>
                  <a:pt x="296" y="28"/>
                  <a:pt x="291" y="29"/>
                  <a:pt x="283" y="29"/>
                </a:cubicBezTo>
                <a:cubicBezTo>
                  <a:pt x="270" y="29"/>
                  <a:pt x="256" y="29"/>
                  <a:pt x="241" y="31"/>
                </a:cubicBezTo>
                <a:cubicBezTo>
                  <a:pt x="236" y="32"/>
                  <a:pt x="232" y="34"/>
                  <a:pt x="229" y="37"/>
                </a:cubicBezTo>
                <a:cubicBezTo>
                  <a:pt x="226" y="43"/>
                  <a:pt x="216" y="84"/>
                  <a:pt x="197" y="158"/>
                </a:cubicBezTo>
                <a:cubicBezTo>
                  <a:pt x="193" y="178"/>
                  <a:pt x="188" y="197"/>
                  <a:pt x="183" y="216"/>
                </a:cubicBezTo>
                <a:cubicBezTo>
                  <a:pt x="154" y="333"/>
                  <a:pt x="139" y="393"/>
                  <a:pt x="139" y="395"/>
                </a:cubicBezTo>
                <a:cubicBezTo>
                  <a:pt x="139" y="398"/>
                  <a:pt x="141" y="400"/>
                  <a:pt x="145" y="401"/>
                </a:cubicBezTo>
                <a:cubicBezTo>
                  <a:pt x="149" y="402"/>
                  <a:pt x="160" y="403"/>
                  <a:pt x="178" y="403"/>
                </a:cubicBezTo>
                <a:lnTo>
                  <a:pt x="198" y="403"/>
                </a:lnTo>
                <a:cubicBezTo>
                  <a:pt x="201" y="407"/>
                  <a:pt x="202" y="409"/>
                  <a:pt x="202" y="409"/>
                </a:cubicBezTo>
                <a:cubicBezTo>
                  <a:pt x="202" y="410"/>
                  <a:pt x="202" y="413"/>
                  <a:pt x="200" y="421"/>
                </a:cubicBezTo>
                <a:cubicBezTo>
                  <a:pt x="199" y="426"/>
                  <a:pt x="197" y="430"/>
                  <a:pt x="194" y="433"/>
                </a:cubicBezTo>
                <a:lnTo>
                  <a:pt x="184" y="433"/>
                </a:lnTo>
                <a:cubicBezTo>
                  <a:pt x="168" y="432"/>
                  <a:pt x="139" y="431"/>
                  <a:pt x="97" y="431"/>
                </a:cubicBezTo>
                <a:cubicBezTo>
                  <a:pt x="82" y="431"/>
                  <a:pt x="68" y="431"/>
                  <a:pt x="55" y="431"/>
                </a:cubicBezTo>
                <a:cubicBezTo>
                  <a:pt x="43" y="431"/>
                  <a:pt x="33" y="431"/>
                  <a:pt x="25" y="431"/>
                </a:cubicBezTo>
                <a:cubicBezTo>
                  <a:pt x="18" y="431"/>
                  <a:pt x="13" y="432"/>
                  <a:pt x="11" y="4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6499440" y="3257280"/>
            <a:ext cx="157680" cy="204840"/>
          </a:xfrm>
          <a:custGeom>
            <a:avLst/>
            <a:gdLst/>
            <a:ahLst/>
            <a:rect l="0" t="0" r="r" b="b"/>
            <a:pathLst>
              <a:path w="438" h="569">
                <a:moveTo>
                  <a:pt x="222" y="497"/>
                </a:moveTo>
                <a:cubicBezTo>
                  <a:pt x="222" y="483"/>
                  <a:pt x="222" y="473"/>
                  <a:pt x="223" y="466"/>
                </a:cubicBezTo>
                <a:cubicBezTo>
                  <a:pt x="223" y="458"/>
                  <a:pt x="224" y="454"/>
                  <a:pt x="224" y="454"/>
                </a:cubicBezTo>
                <a:lnTo>
                  <a:pt x="224" y="451"/>
                </a:lnTo>
                <a:lnTo>
                  <a:pt x="215" y="454"/>
                </a:lnTo>
                <a:cubicBezTo>
                  <a:pt x="195" y="458"/>
                  <a:pt x="177" y="460"/>
                  <a:pt x="161" y="460"/>
                </a:cubicBezTo>
                <a:cubicBezTo>
                  <a:pt x="121" y="460"/>
                  <a:pt x="87" y="448"/>
                  <a:pt x="57" y="424"/>
                </a:cubicBezTo>
                <a:cubicBezTo>
                  <a:pt x="27" y="400"/>
                  <a:pt x="8" y="365"/>
                  <a:pt x="1" y="318"/>
                </a:cubicBezTo>
                <a:cubicBezTo>
                  <a:pt x="1" y="315"/>
                  <a:pt x="0" y="306"/>
                  <a:pt x="0" y="291"/>
                </a:cubicBezTo>
                <a:cubicBezTo>
                  <a:pt x="0" y="248"/>
                  <a:pt x="11" y="207"/>
                  <a:pt x="31" y="169"/>
                </a:cubicBezTo>
                <a:cubicBezTo>
                  <a:pt x="52" y="130"/>
                  <a:pt x="79" y="95"/>
                  <a:pt x="113" y="65"/>
                </a:cubicBezTo>
                <a:cubicBezTo>
                  <a:pt x="166" y="22"/>
                  <a:pt x="218" y="0"/>
                  <a:pt x="271" y="0"/>
                </a:cubicBezTo>
                <a:cubicBezTo>
                  <a:pt x="287" y="0"/>
                  <a:pt x="297" y="0"/>
                  <a:pt x="301" y="1"/>
                </a:cubicBezTo>
                <a:cubicBezTo>
                  <a:pt x="342" y="7"/>
                  <a:pt x="375" y="25"/>
                  <a:pt x="400" y="55"/>
                </a:cubicBezTo>
                <a:cubicBezTo>
                  <a:pt x="425" y="86"/>
                  <a:pt x="437" y="124"/>
                  <a:pt x="438" y="170"/>
                </a:cubicBezTo>
                <a:cubicBezTo>
                  <a:pt x="438" y="246"/>
                  <a:pt x="407" y="315"/>
                  <a:pt x="344" y="379"/>
                </a:cubicBezTo>
                <a:cubicBezTo>
                  <a:pt x="318" y="404"/>
                  <a:pt x="290" y="423"/>
                  <a:pt x="261" y="436"/>
                </a:cubicBezTo>
                <a:lnTo>
                  <a:pt x="251" y="442"/>
                </a:lnTo>
                <a:lnTo>
                  <a:pt x="251" y="445"/>
                </a:lnTo>
                <a:cubicBezTo>
                  <a:pt x="251" y="445"/>
                  <a:pt x="252" y="451"/>
                  <a:pt x="254" y="462"/>
                </a:cubicBezTo>
                <a:cubicBezTo>
                  <a:pt x="256" y="473"/>
                  <a:pt x="260" y="482"/>
                  <a:pt x="267" y="488"/>
                </a:cubicBezTo>
                <a:cubicBezTo>
                  <a:pt x="274" y="495"/>
                  <a:pt x="284" y="498"/>
                  <a:pt x="296" y="498"/>
                </a:cubicBezTo>
                <a:cubicBezTo>
                  <a:pt x="311" y="498"/>
                  <a:pt x="325" y="494"/>
                  <a:pt x="339" y="485"/>
                </a:cubicBezTo>
                <a:cubicBezTo>
                  <a:pt x="352" y="475"/>
                  <a:pt x="361" y="463"/>
                  <a:pt x="365" y="448"/>
                </a:cubicBezTo>
                <a:cubicBezTo>
                  <a:pt x="368" y="443"/>
                  <a:pt x="370" y="440"/>
                  <a:pt x="373" y="440"/>
                </a:cubicBezTo>
                <a:cubicBezTo>
                  <a:pt x="377" y="440"/>
                  <a:pt x="379" y="442"/>
                  <a:pt x="380" y="445"/>
                </a:cubicBezTo>
                <a:cubicBezTo>
                  <a:pt x="380" y="449"/>
                  <a:pt x="378" y="456"/>
                  <a:pt x="374" y="468"/>
                </a:cubicBezTo>
                <a:cubicBezTo>
                  <a:pt x="370" y="480"/>
                  <a:pt x="364" y="494"/>
                  <a:pt x="356" y="510"/>
                </a:cubicBezTo>
                <a:cubicBezTo>
                  <a:pt x="349" y="526"/>
                  <a:pt x="337" y="540"/>
                  <a:pt x="322" y="551"/>
                </a:cubicBezTo>
                <a:cubicBezTo>
                  <a:pt x="307" y="562"/>
                  <a:pt x="291" y="568"/>
                  <a:pt x="274" y="569"/>
                </a:cubicBezTo>
                <a:cubicBezTo>
                  <a:pt x="239" y="569"/>
                  <a:pt x="222" y="547"/>
                  <a:pt x="222" y="502"/>
                </a:cubicBezTo>
                <a:lnTo>
                  <a:pt x="222" y="497"/>
                </a:lnTo>
                <a:moveTo>
                  <a:pt x="372" y="150"/>
                </a:moveTo>
                <a:cubicBezTo>
                  <a:pt x="372" y="126"/>
                  <a:pt x="369" y="106"/>
                  <a:pt x="363" y="89"/>
                </a:cubicBezTo>
                <a:cubicBezTo>
                  <a:pt x="356" y="72"/>
                  <a:pt x="348" y="59"/>
                  <a:pt x="337" y="50"/>
                </a:cubicBezTo>
                <a:cubicBezTo>
                  <a:pt x="326" y="42"/>
                  <a:pt x="315" y="35"/>
                  <a:pt x="305" y="31"/>
                </a:cubicBezTo>
                <a:cubicBezTo>
                  <a:pt x="295" y="27"/>
                  <a:pt x="284" y="25"/>
                  <a:pt x="272" y="25"/>
                </a:cubicBezTo>
                <a:cubicBezTo>
                  <a:pt x="251" y="25"/>
                  <a:pt x="231" y="30"/>
                  <a:pt x="210" y="41"/>
                </a:cubicBezTo>
                <a:cubicBezTo>
                  <a:pt x="167" y="61"/>
                  <a:pt x="132" y="99"/>
                  <a:pt x="106" y="152"/>
                </a:cubicBezTo>
                <a:cubicBezTo>
                  <a:pt x="80" y="206"/>
                  <a:pt x="67" y="258"/>
                  <a:pt x="67" y="309"/>
                </a:cubicBezTo>
                <a:cubicBezTo>
                  <a:pt x="67" y="355"/>
                  <a:pt x="78" y="388"/>
                  <a:pt x="101" y="409"/>
                </a:cubicBezTo>
                <a:cubicBezTo>
                  <a:pt x="111" y="418"/>
                  <a:pt x="117" y="423"/>
                  <a:pt x="119" y="423"/>
                </a:cubicBezTo>
                <a:lnTo>
                  <a:pt x="119" y="417"/>
                </a:lnTo>
                <a:cubicBezTo>
                  <a:pt x="119" y="401"/>
                  <a:pt x="126" y="385"/>
                  <a:pt x="140" y="371"/>
                </a:cubicBezTo>
                <a:cubicBezTo>
                  <a:pt x="154" y="356"/>
                  <a:pt x="170" y="349"/>
                  <a:pt x="189" y="349"/>
                </a:cubicBezTo>
                <a:cubicBezTo>
                  <a:pt x="200" y="349"/>
                  <a:pt x="209" y="351"/>
                  <a:pt x="216" y="355"/>
                </a:cubicBezTo>
                <a:cubicBezTo>
                  <a:pt x="224" y="360"/>
                  <a:pt x="230" y="366"/>
                  <a:pt x="234" y="374"/>
                </a:cubicBezTo>
                <a:cubicBezTo>
                  <a:pt x="237" y="382"/>
                  <a:pt x="240" y="389"/>
                  <a:pt x="241" y="395"/>
                </a:cubicBezTo>
                <a:cubicBezTo>
                  <a:pt x="242" y="400"/>
                  <a:pt x="244" y="406"/>
                  <a:pt x="245" y="412"/>
                </a:cubicBezTo>
                <a:lnTo>
                  <a:pt x="253" y="406"/>
                </a:lnTo>
                <a:cubicBezTo>
                  <a:pt x="280" y="388"/>
                  <a:pt x="303" y="362"/>
                  <a:pt x="322" y="330"/>
                </a:cubicBezTo>
                <a:cubicBezTo>
                  <a:pt x="341" y="296"/>
                  <a:pt x="354" y="265"/>
                  <a:pt x="361" y="234"/>
                </a:cubicBezTo>
                <a:cubicBezTo>
                  <a:pt x="368" y="204"/>
                  <a:pt x="372" y="176"/>
                  <a:pt x="372" y="150"/>
                </a:cubicBezTo>
                <a:moveTo>
                  <a:pt x="168" y="435"/>
                </a:moveTo>
                <a:cubicBezTo>
                  <a:pt x="189" y="435"/>
                  <a:pt x="208" y="431"/>
                  <a:pt x="225" y="422"/>
                </a:cubicBezTo>
                <a:lnTo>
                  <a:pt x="225" y="416"/>
                </a:lnTo>
                <a:cubicBezTo>
                  <a:pt x="223" y="392"/>
                  <a:pt x="215" y="378"/>
                  <a:pt x="201" y="374"/>
                </a:cubicBezTo>
                <a:cubicBezTo>
                  <a:pt x="196" y="373"/>
                  <a:pt x="192" y="373"/>
                  <a:pt x="189" y="373"/>
                </a:cubicBezTo>
                <a:cubicBezTo>
                  <a:pt x="188" y="373"/>
                  <a:pt x="187" y="373"/>
                  <a:pt x="185" y="373"/>
                </a:cubicBezTo>
                <a:cubicBezTo>
                  <a:pt x="184" y="373"/>
                  <a:pt x="183" y="372"/>
                  <a:pt x="183" y="372"/>
                </a:cubicBezTo>
                <a:cubicBezTo>
                  <a:pt x="175" y="372"/>
                  <a:pt x="166" y="376"/>
                  <a:pt x="157" y="385"/>
                </a:cubicBezTo>
                <a:cubicBezTo>
                  <a:pt x="148" y="393"/>
                  <a:pt x="144" y="403"/>
                  <a:pt x="143" y="414"/>
                </a:cubicBezTo>
                <a:cubicBezTo>
                  <a:pt x="143" y="428"/>
                  <a:pt x="152" y="435"/>
                  <a:pt x="168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6675840" y="3262320"/>
            <a:ext cx="164880" cy="160560"/>
          </a:xfrm>
          <a:custGeom>
            <a:avLst/>
            <a:gdLst/>
            <a:ahLst/>
            <a:rect l="0" t="0" r="r" b="b"/>
            <a:pathLst>
              <a:path w="458" h="446">
                <a:moveTo>
                  <a:pt x="125" y="29"/>
                </a:moveTo>
                <a:cubicBezTo>
                  <a:pt x="113" y="29"/>
                  <a:pt x="106" y="28"/>
                  <a:pt x="104" y="28"/>
                </a:cubicBezTo>
                <a:cubicBezTo>
                  <a:pt x="102" y="28"/>
                  <a:pt x="101" y="25"/>
                  <a:pt x="101" y="21"/>
                </a:cubicBezTo>
                <a:cubicBezTo>
                  <a:pt x="101" y="10"/>
                  <a:pt x="104" y="3"/>
                  <a:pt x="108" y="0"/>
                </a:cubicBezTo>
                <a:cubicBezTo>
                  <a:pt x="109" y="0"/>
                  <a:pt x="146" y="0"/>
                  <a:pt x="218" y="0"/>
                </a:cubicBezTo>
                <a:cubicBezTo>
                  <a:pt x="291" y="0"/>
                  <a:pt x="330" y="1"/>
                  <a:pt x="336" y="1"/>
                </a:cubicBezTo>
                <a:cubicBezTo>
                  <a:pt x="359" y="5"/>
                  <a:pt x="379" y="11"/>
                  <a:pt x="396" y="19"/>
                </a:cubicBezTo>
                <a:cubicBezTo>
                  <a:pt x="412" y="28"/>
                  <a:pt x="424" y="37"/>
                  <a:pt x="431" y="48"/>
                </a:cubicBezTo>
                <a:cubicBezTo>
                  <a:pt x="437" y="59"/>
                  <a:pt x="442" y="69"/>
                  <a:pt x="444" y="76"/>
                </a:cubicBezTo>
                <a:cubicBezTo>
                  <a:pt x="446" y="84"/>
                  <a:pt x="447" y="91"/>
                  <a:pt x="448" y="98"/>
                </a:cubicBezTo>
                <a:cubicBezTo>
                  <a:pt x="448" y="117"/>
                  <a:pt x="441" y="135"/>
                  <a:pt x="429" y="151"/>
                </a:cubicBezTo>
                <a:cubicBezTo>
                  <a:pt x="417" y="168"/>
                  <a:pt x="403" y="180"/>
                  <a:pt x="387" y="189"/>
                </a:cubicBezTo>
                <a:cubicBezTo>
                  <a:pt x="370" y="198"/>
                  <a:pt x="356" y="205"/>
                  <a:pt x="343" y="211"/>
                </a:cubicBezTo>
                <a:cubicBezTo>
                  <a:pt x="331" y="216"/>
                  <a:pt x="323" y="219"/>
                  <a:pt x="319" y="219"/>
                </a:cubicBezTo>
                <a:lnTo>
                  <a:pt x="324" y="222"/>
                </a:lnTo>
                <a:cubicBezTo>
                  <a:pt x="352" y="238"/>
                  <a:pt x="366" y="261"/>
                  <a:pt x="366" y="292"/>
                </a:cubicBezTo>
                <a:cubicBezTo>
                  <a:pt x="366" y="296"/>
                  <a:pt x="365" y="309"/>
                  <a:pt x="363" y="330"/>
                </a:cubicBezTo>
                <a:cubicBezTo>
                  <a:pt x="361" y="351"/>
                  <a:pt x="360" y="368"/>
                  <a:pt x="360" y="382"/>
                </a:cubicBezTo>
                <a:lnTo>
                  <a:pt x="360" y="388"/>
                </a:lnTo>
                <a:cubicBezTo>
                  <a:pt x="360" y="395"/>
                  <a:pt x="360" y="401"/>
                  <a:pt x="361" y="405"/>
                </a:cubicBezTo>
                <a:cubicBezTo>
                  <a:pt x="361" y="410"/>
                  <a:pt x="363" y="413"/>
                  <a:pt x="368" y="417"/>
                </a:cubicBezTo>
                <a:cubicBezTo>
                  <a:pt x="372" y="420"/>
                  <a:pt x="377" y="422"/>
                  <a:pt x="385" y="422"/>
                </a:cubicBezTo>
                <a:cubicBezTo>
                  <a:pt x="397" y="422"/>
                  <a:pt x="406" y="418"/>
                  <a:pt x="414" y="409"/>
                </a:cubicBezTo>
                <a:cubicBezTo>
                  <a:pt x="422" y="399"/>
                  <a:pt x="427" y="389"/>
                  <a:pt x="431" y="379"/>
                </a:cubicBezTo>
                <a:cubicBezTo>
                  <a:pt x="433" y="373"/>
                  <a:pt x="434" y="369"/>
                  <a:pt x="436" y="368"/>
                </a:cubicBezTo>
                <a:cubicBezTo>
                  <a:pt x="437" y="367"/>
                  <a:pt x="440" y="366"/>
                  <a:pt x="445" y="366"/>
                </a:cubicBezTo>
                <a:cubicBezTo>
                  <a:pt x="453" y="366"/>
                  <a:pt x="458" y="369"/>
                  <a:pt x="458" y="374"/>
                </a:cubicBezTo>
                <a:cubicBezTo>
                  <a:pt x="458" y="381"/>
                  <a:pt x="453" y="393"/>
                  <a:pt x="443" y="410"/>
                </a:cubicBezTo>
                <a:cubicBezTo>
                  <a:pt x="426" y="434"/>
                  <a:pt x="408" y="446"/>
                  <a:pt x="386" y="446"/>
                </a:cubicBezTo>
                <a:lnTo>
                  <a:pt x="379" y="446"/>
                </a:lnTo>
                <a:cubicBezTo>
                  <a:pt x="353" y="446"/>
                  <a:pt x="332" y="441"/>
                  <a:pt x="315" y="430"/>
                </a:cubicBezTo>
                <a:cubicBezTo>
                  <a:pt x="298" y="419"/>
                  <a:pt x="289" y="403"/>
                  <a:pt x="287" y="381"/>
                </a:cubicBezTo>
                <a:cubicBezTo>
                  <a:pt x="287" y="369"/>
                  <a:pt x="290" y="352"/>
                  <a:pt x="297" y="328"/>
                </a:cubicBezTo>
                <a:cubicBezTo>
                  <a:pt x="303" y="304"/>
                  <a:pt x="306" y="288"/>
                  <a:pt x="306" y="281"/>
                </a:cubicBezTo>
                <a:cubicBezTo>
                  <a:pt x="306" y="260"/>
                  <a:pt x="297" y="244"/>
                  <a:pt x="279" y="235"/>
                </a:cubicBezTo>
                <a:cubicBezTo>
                  <a:pt x="273" y="232"/>
                  <a:pt x="267" y="230"/>
                  <a:pt x="263" y="230"/>
                </a:cubicBezTo>
                <a:cubicBezTo>
                  <a:pt x="259" y="229"/>
                  <a:pt x="244" y="229"/>
                  <a:pt x="218" y="228"/>
                </a:cubicBezTo>
                <a:lnTo>
                  <a:pt x="175" y="228"/>
                </a:lnTo>
                <a:lnTo>
                  <a:pt x="154" y="310"/>
                </a:lnTo>
                <a:cubicBezTo>
                  <a:pt x="140" y="366"/>
                  <a:pt x="133" y="394"/>
                  <a:pt x="133" y="395"/>
                </a:cubicBezTo>
                <a:cubicBezTo>
                  <a:pt x="133" y="397"/>
                  <a:pt x="134" y="398"/>
                  <a:pt x="134" y="398"/>
                </a:cubicBezTo>
                <a:cubicBezTo>
                  <a:pt x="135" y="399"/>
                  <a:pt x="136" y="400"/>
                  <a:pt x="139" y="401"/>
                </a:cubicBezTo>
                <a:cubicBezTo>
                  <a:pt x="141" y="402"/>
                  <a:pt x="145" y="403"/>
                  <a:pt x="149" y="402"/>
                </a:cubicBezTo>
                <a:cubicBezTo>
                  <a:pt x="154" y="402"/>
                  <a:pt x="161" y="402"/>
                  <a:pt x="170" y="403"/>
                </a:cubicBezTo>
                <a:lnTo>
                  <a:pt x="190" y="403"/>
                </a:lnTo>
                <a:cubicBezTo>
                  <a:pt x="192" y="407"/>
                  <a:pt x="194" y="409"/>
                  <a:pt x="194" y="409"/>
                </a:cubicBezTo>
                <a:cubicBezTo>
                  <a:pt x="194" y="410"/>
                  <a:pt x="193" y="413"/>
                  <a:pt x="192" y="421"/>
                </a:cubicBezTo>
                <a:cubicBezTo>
                  <a:pt x="190" y="426"/>
                  <a:pt x="188" y="430"/>
                  <a:pt x="185" y="433"/>
                </a:cubicBezTo>
                <a:lnTo>
                  <a:pt x="176" y="433"/>
                </a:lnTo>
                <a:cubicBezTo>
                  <a:pt x="161" y="432"/>
                  <a:pt x="133" y="431"/>
                  <a:pt x="93" y="431"/>
                </a:cubicBezTo>
                <a:cubicBezTo>
                  <a:pt x="79" y="431"/>
                  <a:pt x="65" y="431"/>
                  <a:pt x="53" y="431"/>
                </a:cubicBezTo>
                <a:cubicBezTo>
                  <a:pt x="41" y="431"/>
                  <a:pt x="31" y="431"/>
                  <a:pt x="24" y="431"/>
                </a:cubicBezTo>
                <a:cubicBezTo>
                  <a:pt x="17" y="431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3"/>
                  <a:pt x="18" y="403"/>
                </a:cubicBezTo>
                <a:lnTo>
                  <a:pt x="22" y="403"/>
                </a:lnTo>
                <a:cubicBezTo>
                  <a:pt x="33" y="403"/>
                  <a:pt x="46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4"/>
                </a:cubicBezTo>
                <a:cubicBezTo>
                  <a:pt x="161" y="31"/>
                  <a:pt x="149" y="29"/>
                  <a:pt x="125" y="29"/>
                </a:cubicBezTo>
                <a:moveTo>
                  <a:pt x="378" y="82"/>
                </a:moveTo>
                <a:cubicBezTo>
                  <a:pt x="378" y="69"/>
                  <a:pt x="373" y="56"/>
                  <a:pt x="364" y="47"/>
                </a:cubicBezTo>
                <a:cubicBezTo>
                  <a:pt x="355" y="38"/>
                  <a:pt x="337" y="32"/>
                  <a:pt x="310" y="29"/>
                </a:cubicBezTo>
                <a:cubicBezTo>
                  <a:pt x="309" y="29"/>
                  <a:pt x="304" y="29"/>
                  <a:pt x="295" y="29"/>
                </a:cubicBezTo>
                <a:cubicBezTo>
                  <a:pt x="287" y="29"/>
                  <a:pt x="279" y="29"/>
                  <a:pt x="271" y="29"/>
                </a:cubicBezTo>
                <a:lnTo>
                  <a:pt x="257" y="29"/>
                </a:lnTo>
                <a:cubicBezTo>
                  <a:pt x="238" y="29"/>
                  <a:pt x="226" y="31"/>
                  <a:pt x="223" y="35"/>
                </a:cubicBezTo>
                <a:cubicBezTo>
                  <a:pt x="223" y="36"/>
                  <a:pt x="216" y="65"/>
                  <a:pt x="202" y="120"/>
                </a:cubicBezTo>
                <a:cubicBezTo>
                  <a:pt x="188" y="175"/>
                  <a:pt x="181" y="203"/>
                  <a:pt x="181" y="204"/>
                </a:cubicBezTo>
                <a:cubicBezTo>
                  <a:pt x="181" y="205"/>
                  <a:pt x="195" y="205"/>
                  <a:pt x="225" y="205"/>
                </a:cubicBezTo>
                <a:cubicBezTo>
                  <a:pt x="257" y="204"/>
                  <a:pt x="279" y="203"/>
                  <a:pt x="290" y="200"/>
                </a:cubicBezTo>
                <a:cubicBezTo>
                  <a:pt x="317" y="196"/>
                  <a:pt x="338" y="184"/>
                  <a:pt x="354" y="163"/>
                </a:cubicBezTo>
                <a:cubicBezTo>
                  <a:pt x="360" y="153"/>
                  <a:pt x="366" y="141"/>
                  <a:pt x="371" y="125"/>
                </a:cubicBezTo>
                <a:cubicBezTo>
                  <a:pt x="375" y="110"/>
                  <a:pt x="378" y="95"/>
                  <a:pt x="37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747720" y="2856600"/>
            <a:ext cx="149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Нижняя граница: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5371560" y="404784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1" y="497"/>
                </a:moveTo>
                <a:cubicBezTo>
                  <a:pt x="221" y="483"/>
                  <a:pt x="221" y="473"/>
                  <a:pt x="222" y="466"/>
                </a:cubicBezTo>
                <a:cubicBezTo>
                  <a:pt x="222" y="458"/>
                  <a:pt x="223" y="454"/>
                  <a:pt x="223" y="454"/>
                </a:cubicBezTo>
                <a:lnTo>
                  <a:pt x="223" y="451"/>
                </a:lnTo>
                <a:lnTo>
                  <a:pt x="214" y="454"/>
                </a:lnTo>
                <a:cubicBezTo>
                  <a:pt x="194" y="458"/>
                  <a:pt x="177" y="461"/>
                  <a:pt x="161" y="461"/>
                </a:cubicBezTo>
                <a:cubicBezTo>
                  <a:pt x="119" y="461"/>
                  <a:pt x="85" y="449"/>
                  <a:pt x="55" y="424"/>
                </a:cubicBezTo>
                <a:cubicBezTo>
                  <a:pt x="26" y="399"/>
                  <a:pt x="7" y="364"/>
                  <a:pt x="0" y="318"/>
                </a:cubicBezTo>
                <a:cubicBezTo>
                  <a:pt x="0" y="315"/>
                  <a:pt x="0" y="306"/>
                  <a:pt x="0" y="291"/>
                </a:cubicBezTo>
                <a:cubicBezTo>
                  <a:pt x="0" y="248"/>
                  <a:pt x="10" y="207"/>
                  <a:pt x="30" y="169"/>
                </a:cubicBezTo>
                <a:cubicBezTo>
                  <a:pt x="50" y="130"/>
                  <a:pt x="77" y="95"/>
                  <a:pt x="111" y="65"/>
                </a:cubicBezTo>
                <a:cubicBezTo>
                  <a:pt x="165" y="22"/>
                  <a:pt x="217" y="0"/>
                  <a:pt x="270" y="0"/>
                </a:cubicBezTo>
                <a:cubicBezTo>
                  <a:pt x="286" y="0"/>
                  <a:pt x="296" y="1"/>
                  <a:pt x="300" y="1"/>
                </a:cubicBezTo>
                <a:cubicBezTo>
                  <a:pt x="341" y="7"/>
                  <a:pt x="374" y="25"/>
                  <a:pt x="399" y="55"/>
                </a:cubicBezTo>
                <a:cubicBezTo>
                  <a:pt x="424" y="86"/>
                  <a:pt x="437" y="124"/>
                  <a:pt x="437" y="170"/>
                </a:cubicBezTo>
                <a:cubicBezTo>
                  <a:pt x="437" y="246"/>
                  <a:pt x="406" y="316"/>
                  <a:pt x="343" y="378"/>
                </a:cubicBezTo>
                <a:cubicBezTo>
                  <a:pt x="317" y="404"/>
                  <a:pt x="289" y="423"/>
                  <a:pt x="260" y="436"/>
                </a:cubicBezTo>
                <a:lnTo>
                  <a:pt x="250" y="442"/>
                </a:lnTo>
                <a:lnTo>
                  <a:pt x="250" y="445"/>
                </a:lnTo>
                <a:cubicBezTo>
                  <a:pt x="250" y="445"/>
                  <a:pt x="251" y="451"/>
                  <a:pt x="253" y="462"/>
                </a:cubicBezTo>
                <a:cubicBezTo>
                  <a:pt x="255" y="473"/>
                  <a:pt x="259" y="482"/>
                  <a:pt x="266" y="488"/>
                </a:cubicBezTo>
                <a:cubicBezTo>
                  <a:pt x="273" y="495"/>
                  <a:pt x="283" y="498"/>
                  <a:pt x="295" y="498"/>
                </a:cubicBezTo>
                <a:cubicBezTo>
                  <a:pt x="310" y="498"/>
                  <a:pt x="324" y="494"/>
                  <a:pt x="338" y="485"/>
                </a:cubicBezTo>
                <a:cubicBezTo>
                  <a:pt x="351" y="475"/>
                  <a:pt x="360" y="463"/>
                  <a:pt x="364" y="449"/>
                </a:cubicBezTo>
                <a:cubicBezTo>
                  <a:pt x="367" y="443"/>
                  <a:pt x="370" y="440"/>
                  <a:pt x="372" y="440"/>
                </a:cubicBezTo>
                <a:cubicBezTo>
                  <a:pt x="376" y="440"/>
                  <a:pt x="379" y="442"/>
                  <a:pt x="379" y="445"/>
                </a:cubicBezTo>
                <a:cubicBezTo>
                  <a:pt x="379" y="449"/>
                  <a:pt x="377" y="456"/>
                  <a:pt x="373" y="468"/>
                </a:cubicBezTo>
                <a:cubicBezTo>
                  <a:pt x="369" y="480"/>
                  <a:pt x="363" y="494"/>
                  <a:pt x="355" y="510"/>
                </a:cubicBezTo>
                <a:cubicBezTo>
                  <a:pt x="348" y="526"/>
                  <a:pt x="336" y="540"/>
                  <a:pt x="321" y="551"/>
                </a:cubicBezTo>
                <a:cubicBezTo>
                  <a:pt x="306" y="562"/>
                  <a:pt x="290" y="568"/>
                  <a:pt x="273" y="569"/>
                </a:cubicBezTo>
                <a:cubicBezTo>
                  <a:pt x="239" y="569"/>
                  <a:pt x="221" y="547"/>
                  <a:pt x="221" y="502"/>
                </a:cubicBezTo>
                <a:lnTo>
                  <a:pt x="221" y="497"/>
                </a:lnTo>
                <a:moveTo>
                  <a:pt x="371" y="150"/>
                </a:moveTo>
                <a:cubicBezTo>
                  <a:pt x="371" y="126"/>
                  <a:pt x="368" y="106"/>
                  <a:pt x="362" y="89"/>
                </a:cubicBezTo>
                <a:cubicBezTo>
                  <a:pt x="355" y="72"/>
                  <a:pt x="347" y="59"/>
                  <a:pt x="336" y="50"/>
                </a:cubicBezTo>
                <a:cubicBezTo>
                  <a:pt x="325" y="42"/>
                  <a:pt x="314" y="36"/>
                  <a:pt x="304" y="31"/>
                </a:cubicBezTo>
                <a:cubicBezTo>
                  <a:pt x="294" y="27"/>
                  <a:pt x="283" y="25"/>
                  <a:pt x="271" y="25"/>
                </a:cubicBezTo>
                <a:cubicBezTo>
                  <a:pt x="250" y="25"/>
                  <a:pt x="230" y="30"/>
                  <a:pt x="209" y="41"/>
                </a:cubicBezTo>
                <a:cubicBezTo>
                  <a:pt x="166" y="61"/>
                  <a:pt x="131" y="99"/>
                  <a:pt x="104" y="152"/>
                </a:cubicBezTo>
                <a:cubicBezTo>
                  <a:pt x="78" y="206"/>
                  <a:pt x="65" y="258"/>
                  <a:pt x="65" y="309"/>
                </a:cubicBezTo>
                <a:cubicBezTo>
                  <a:pt x="65" y="354"/>
                  <a:pt x="76" y="387"/>
                  <a:pt x="99" y="409"/>
                </a:cubicBezTo>
                <a:cubicBezTo>
                  <a:pt x="109" y="418"/>
                  <a:pt x="115" y="423"/>
                  <a:pt x="117" y="423"/>
                </a:cubicBezTo>
                <a:lnTo>
                  <a:pt x="117" y="418"/>
                </a:lnTo>
                <a:cubicBezTo>
                  <a:pt x="117" y="401"/>
                  <a:pt x="125" y="384"/>
                  <a:pt x="139" y="370"/>
                </a:cubicBezTo>
                <a:cubicBezTo>
                  <a:pt x="153" y="355"/>
                  <a:pt x="169" y="348"/>
                  <a:pt x="188" y="348"/>
                </a:cubicBezTo>
                <a:cubicBezTo>
                  <a:pt x="199" y="348"/>
                  <a:pt x="208" y="350"/>
                  <a:pt x="216" y="355"/>
                </a:cubicBezTo>
                <a:cubicBezTo>
                  <a:pt x="223" y="359"/>
                  <a:pt x="229" y="365"/>
                  <a:pt x="233" y="373"/>
                </a:cubicBezTo>
                <a:cubicBezTo>
                  <a:pt x="236" y="382"/>
                  <a:pt x="239" y="388"/>
                  <a:pt x="240" y="394"/>
                </a:cubicBezTo>
                <a:cubicBezTo>
                  <a:pt x="242" y="399"/>
                  <a:pt x="243" y="406"/>
                  <a:pt x="244" y="412"/>
                </a:cubicBezTo>
                <a:lnTo>
                  <a:pt x="252" y="406"/>
                </a:lnTo>
                <a:cubicBezTo>
                  <a:pt x="279" y="387"/>
                  <a:pt x="302" y="361"/>
                  <a:pt x="321" y="329"/>
                </a:cubicBezTo>
                <a:cubicBezTo>
                  <a:pt x="340" y="296"/>
                  <a:pt x="353" y="265"/>
                  <a:pt x="360" y="234"/>
                </a:cubicBezTo>
                <a:cubicBezTo>
                  <a:pt x="368" y="204"/>
                  <a:pt x="371" y="176"/>
                  <a:pt x="371" y="150"/>
                </a:cubicBezTo>
                <a:moveTo>
                  <a:pt x="168" y="435"/>
                </a:moveTo>
                <a:cubicBezTo>
                  <a:pt x="188" y="435"/>
                  <a:pt x="207" y="431"/>
                  <a:pt x="224" y="422"/>
                </a:cubicBezTo>
                <a:lnTo>
                  <a:pt x="224" y="416"/>
                </a:lnTo>
                <a:cubicBezTo>
                  <a:pt x="222" y="391"/>
                  <a:pt x="214" y="378"/>
                  <a:pt x="200" y="373"/>
                </a:cubicBezTo>
                <a:cubicBezTo>
                  <a:pt x="195" y="372"/>
                  <a:pt x="191" y="372"/>
                  <a:pt x="188" y="372"/>
                </a:cubicBezTo>
                <a:cubicBezTo>
                  <a:pt x="187" y="372"/>
                  <a:pt x="186" y="372"/>
                  <a:pt x="185" y="372"/>
                </a:cubicBezTo>
                <a:cubicBezTo>
                  <a:pt x="183" y="372"/>
                  <a:pt x="182" y="371"/>
                  <a:pt x="182" y="371"/>
                </a:cubicBezTo>
                <a:cubicBezTo>
                  <a:pt x="174" y="371"/>
                  <a:pt x="165" y="375"/>
                  <a:pt x="156" y="384"/>
                </a:cubicBezTo>
                <a:cubicBezTo>
                  <a:pt x="147" y="392"/>
                  <a:pt x="143" y="403"/>
                  <a:pt x="142" y="414"/>
                </a:cubicBezTo>
                <a:cubicBezTo>
                  <a:pt x="142" y="428"/>
                  <a:pt x="151" y="435"/>
                  <a:pt x="168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5554440" y="4135320"/>
            <a:ext cx="66960" cy="110880"/>
          </a:xfrm>
          <a:custGeom>
            <a:avLst/>
            <a:gdLst/>
            <a:ahLst/>
            <a:rect l="0" t="0" r="r" b="b"/>
            <a:pathLst>
              <a:path w="186" h="308">
                <a:moveTo>
                  <a:pt x="39" y="91"/>
                </a:moveTo>
                <a:cubicBezTo>
                  <a:pt x="31" y="91"/>
                  <a:pt x="25" y="89"/>
                  <a:pt x="20" y="84"/>
                </a:cubicBezTo>
                <a:cubicBezTo>
                  <a:pt x="15" y="79"/>
                  <a:pt x="12" y="72"/>
                  <a:pt x="12" y="64"/>
                </a:cubicBezTo>
                <a:cubicBezTo>
                  <a:pt x="12" y="48"/>
                  <a:pt x="20" y="33"/>
                  <a:pt x="34" y="19"/>
                </a:cubicBezTo>
                <a:cubicBezTo>
                  <a:pt x="49" y="7"/>
                  <a:pt x="66" y="0"/>
                  <a:pt x="86" y="0"/>
                </a:cubicBezTo>
                <a:cubicBezTo>
                  <a:pt x="97" y="0"/>
                  <a:pt x="103" y="0"/>
                  <a:pt x="106" y="1"/>
                </a:cubicBezTo>
                <a:cubicBezTo>
                  <a:pt x="128" y="4"/>
                  <a:pt x="145" y="12"/>
                  <a:pt x="157" y="24"/>
                </a:cubicBezTo>
                <a:cubicBezTo>
                  <a:pt x="168" y="37"/>
                  <a:pt x="174" y="51"/>
                  <a:pt x="174" y="65"/>
                </a:cubicBezTo>
                <a:cubicBezTo>
                  <a:pt x="174" y="81"/>
                  <a:pt x="169" y="96"/>
                  <a:pt x="159" y="110"/>
                </a:cubicBezTo>
                <a:cubicBezTo>
                  <a:pt x="149" y="125"/>
                  <a:pt x="135" y="135"/>
                  <a:pt x="117" y="142"/>
                </a:cubicBezTo>
                <a:lnTo>
                  <a:pt x="116" y="143"/>
                </a:lnTo>
                <a:cubicBezTo>
                  <a:pt x="116" y="143"/>
                  <a:pt x="117" y="144"/>
                  <a:pt x="120" y="144"/>
                </a:cubicBezTo>
                <a:cubicBezTo>
                  <a:pt x="123" y="145"/>
                  <a:pt x="127" y="146"/>
                  <a:pt x="133" y="148"/>
                </a:cubicBezTo>
                <a:cubicBezTo>
                  <a:pt x="139" y="150"/>
                  <a:pt x="144" y="153"/>
                  <a:pt x="150" y="158"/>
                </a:cubicBezTo>
                <a:cubicBezTo>
                  <a:pt x="174" y="173"/>
                  <a:pt x="186" y="194"/>
                  <a:pt x="186" y="220"/>
                </a:cubicBezTo>
                <a:cubicBezTo>
                  <a:pt x="186" y="244"/>
                  <a:pt x="177" y="264"/>
                  <a:pt x="159" y="282"/>
                </a:cubicBezTo>
                <a:cubicBezTo>
                  <a:pt x="140" y="300"/>
                  <a:pt x="117" y="308"/>
                  <a:pt x="89" y="308"/>
                </a:cubicBezTo>
                <a:cubicBezTo>
                  <a:pt x="65" y="308"/>
                  <a:pt x="44" y="302"/>
                  <a:pt x="27" y="289"/>
                </a:cubicBezTo>
                <a:cubicBezTo>
                  <a:pt x="9" y="276"/>
                  <a:pt x="0" y="260"/>
                  <a:pt x="0" y="240"/>
                </a:cubicBezTo>
                <a:cubicBezTo>
                  <a:pt x="0" y="232"/>
                  <a:pt x="3" y="225"/>
                  <a:pt x="8" y="220"/>
                </a:cubicBezTo>
                <a:cubicBezTo>
                  <a:pt x="13" y="215"/>
                  <a:pt x="21" y="212"/>
                  <a:pt x="29" y="212"/>
                </a:cubicBezTo>
                <a:cubicBezTo>
                  <a:pt x="37" y="212"/>
                  <a:pt x="44" y="215"/>
                  <a:pt x="50" y="220"/>
                </a:cubicBezTo>
                <a:cubicBezTo>
                  <a:pt x="55" y="226"/>
                  <a:pt x="58" y="232"/>
                  <a:pt x="58" y="240"/>
                </a:cubicBezTo>
                <a:cubicBezTo>
                  <a:pt x="58" y="244"/>
                  <a:pt x="57" y="247"/>
                  <a:pt x="56" y="249"/>
                </a:cubicBezTo>
                <a:cubicBezTo>
                  <a:pt x="55" y="252"/>
                  <a:pt x="54" y="254"/>
                  <a:pt x="53" y="256"/>
                </a:cubicBezTo>
                <a:cubicBezTo>
                  <a:pt x="52" y="259"/>
                  <a:pt x="50" y="260"/>
                  <a:pt x="48" y="262"/>
                </a:cubicBezTo>
                <a:cubicBezTo>
                  <a:pt x="46" y="263"/>
                  <a:pt x="44" y="264"/>
                  <a:pt x="43" y="265"/>
                </a:cubicBezTo>
                <a:cubicBezTo>
                  <a:pt x="41" y="266"/>
                  <a:pt x="40" y="267"/>
                  <a:pt x="38" y="267"/>
                </a:cubicBezTo>
                <a:cubicBezTo>
                  <a:pt x="37" y="267"/>
                  <a:pt x="36" y="268"/>
                  <a:pt x="35" y="269"/>
                </a:cubicBezTo>
                <a:lnTo>
                  <a:pt x="33" y="269"/>
                </a:lnTo>
                <a:cubicBezTo>
                  <a:pt x="48" y="282"/>
                  <a:pt x="67" y="289"/>
                  <a:pt x="89" y="289"/>
                </a:cubicBezTo>
                <a:cubicBezTo>
                  <a:pt x="105" y="289"/>
                  <a:pt x="117" y="281"/>
                  <a:pt x="126" y="265"/>
                </a:cubicBezTo>
                <a:cubicBezTo>
                  <a:pt x="131" y="256"/>
                  <a:pt x="133" y="240"/>
                  <a:pt x="133" y="220"/>
                </a:cubicBezTo>
                <a:lnTo>
                  <a:pt x="133" y="211"/>
                </a:lnTo>
                <a:cubicBezTo>
                  <a:pt x="133" y="183"/>
                  <a:pt x="124" y="164"/>
                  <a:pt x="105" y="154"/>
                </a:cubicBezTo>
                <a:cubicBezTo>
                  <a:pt x="100" y="153"/>
                  <a:pt x="91" y="152"/>
                  <a:pt x="77" y="151"/>
                </a:cubicBezTo>
                <a:lnTo>
                  <a:pt x="59" y="151"/>
                </a:lnTo>
                <a:lnTo>
                  <a:pt x="57" y="150"/>
                </a:lnTo>
                <a:cubicBezTo>
                  <a:pt x="57" y="149"/>
                  <a:pt x="56" y="147"/>
                  <a:pt x="56" y="143"/>
                </a:cubicBezTo>
                <a:cubicBezTo>
                  <a:pt x="56" y="137"/>
                  <a:pt x="58" y="135"/>
                  <a:pt x="60" y="135"/>
                </a:cubicBezTo>
                <a:cubicBezTo>
                  <a:pt x="68" y="135"/>
                  <a:pt x="77" y="134"/>
                  <a:pt x="86" y="133"/>
                </a:cubicBezTo>
                <a:cubicBezTo>
                  <a:pt x="96" y="131"/>
                  <a:pt x="105" y="125"/>
                  <a:pt x="114" y="114"/>
                </a:cubicBezTo>
                <a:cubicBezTo>
                  <a:pt x="122" y="103"/>
                  <a:pt x="126" y="86"/>
                  <a:pt x="126" y="64"/>
                </a:cubicBezTo>
                <a:lnTo>
                  <a:pt x="126" y="60"/>
                </a:lnTo>
                <a:cubicBezTo>
                  <a:pt x="126" y="43"/>
                  <a:pt x="121" y="31"/>
                  <a:pt x="110" y="24"/>
                </a:cubicBezTo>
                <a:cubicBezTo>
                  <a:pt x="104" y="20"/>
                  <a:pt x="97" y="18"/>
                  <a:pt x="89" y="18"/>
                </a:cubicBezTo>
                <a:cubicBezTo>
                  <a:pt x="80" y="18"/>
                  <a:pt x="71" y="19"/>
                  <a:pt x="63" y="22"/>
                </a:cubicBezTo>
                <a:cubicBezTo>
                  <a:pt x="55" y="27"/>
                  <a:pt x="49" y="30"/>
                  <a:pt x="46" y="34"/>
                </a:cubicBezTo>
                <a:cubicBezTo>
                  <a:pt x="43" y="37"/>
                  <a:pt x="41" y="39"/>
                  <a:pt x="41" y="39"/>
                </a:cubicBezTo>
                <a:lnTo>
                  <a:pt x="42" y="39"/>
                </a:lnTo>
                <a:cubicBezTo>
                  <a:pt x="43" y="39"/>
                  <a:pt x="45" y="40"/>
                  <a:pt x="46" y="40"/>
                </a:cubicBezTo>
                <a:cubicBezTo>
                  <a:pt x="48" y="40"/>
                  <a:pt x="49" y="41"/>
                  <a:pt x="51" y="42"/>
                </a:cubicBezTo>
                <a:cubicBezTo>
                  <a:pt x="52" y="43"/>
                  <a:pt x="54" y="44"/>
                  <a:pt x="56" y="45"/>
                </a:cubicBezTo>
                <a:cubicBezTo>
                  <a:pt x="58" y="46"/>
                  <a:pt x="59" y="48"/>
                  <a:pt x="60" y="50"/>
                </a:cubicBezTo>
                <a:cubicBezTo>
                  <a:pt x="61" y="53"/>
                  <a:pt x="62" y="55"/>
                  <a:pt x="64" y="57"/>
                </a:cubicBezTo>
                <a:cubicBezTo>
                  <a:pt x="65" y="59"/>
                  <a:pt x="66" y="62"/>
                  <a:pt x="65" y="66"/>
                </a:cubicBezTo>
                <a:cubicBezTo>
                  <a:pt x="65" y="72"/>
                  <a:pt x="63" y="78"/>
                  <a:pt x="59" y="83"/>
                </a:cubicBezTo>
                <a:cubicBezTo>
                  <a:pt x="55" y="88"/>
                  <a:pt x="48" y="91"/>
                  <a:pt x="39" y="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5702760" y="4075560"/>
            <a:ext cx="152280" cy="151560"/>
          </a:xfrm>
          <a:custGeom>
            <a:avLst/>
            <a:gdLst/>
            <a:ahLst/>
            <a:rect l="0" t="0" r="r" b="b"/>
            <a:pathLst>
              <a:path w="423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9" y="8"/>
                </a:lnTo>
                <a:cubicBezTo>
                  <a:pt x="203" y="3"/>
                  <a:pt x="207" y="0"/>
                  <a:pt x="211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3" y="205"/>
                  <a:pt x="423" y="210"/>
                </a:cubicBezTo>
                <a:cubicBezTo>
                  <a:pt x="423" y="216"/>
                  <a:pt x="419" y="220"/>
                  <a:pt x="413" y="223"/>
                </a:cubicBezTo>
                <a:lnTo>
                  <a:pt x="224" y="223"/>
                </a:lnTo>
                <a:lnTo>
                  <a:pt x="224" y="413"/>
                </a:lnTo>
                <a:cubicBezTo>
                  <a:pt x="220" y="419"/>
                  <a:pt x="217" y="421"/>
                  <a:pt x="212" y="421"/>
                </a:cubicBezTo>
                <a:lnTo>
                  <a:pt x="211" y="421"/>
                </a:lnTo>
                <a:lnTo>
                  <a:pt x="210" y="421"/>
                </a:lnTo>
                <a:cubicBezTo>
                  <a:pt x="205" y="421"/>
                  <a:pt x="201" y="419"/>
                  <a:pt x="198" y="413"/>
                </a:cubicBezTo>
                <a:lnTo>
                  <a:pt x="198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5936760" y="4056480"/>
            <a:ext cx="78840" cy="152280"/>
          </a:xfrm>
          <a:custGeom>
            <a:avLst/>
            <a:gdLst/>
            <a:ahLst/>
            <a:rect l="0" t="0" r="r" b="b"/>
            <a:pathLst>
              <a:path w="219" h="423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6" y="21"/>
                  <a:pt x="103" y="16"/>
                </a:cubicBezTo>
                <a:cubicBezTo>
                  <a:pt x="109" y="12"/>
                  <a:pt x="116" y="7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2"/>
                  <a:pt x="140" y="4"/>
                </a:cubicBezTo>
                <a:lnTo>
                  <a:pt x="140" y="193"/>
                </a:lnTo>
                <a:lnTo>
                  <a:pt x="140" y="384"/>
                </a:lnTo>
                <a:cubicBezTo>
                  <a:pt x="143" y="387"/>
                  <a:pt x="146" y="389"/>
                  <a:pt x="148" y="390"/>
                </a:cubicBezTo>
                <a:cubicBezTo>
                  <a:pt x="150" y="391"/>
                  <a:pt x="155" y="391"/>
                  <a:pt x="163" y="392"/>
                </a:cubicBezTo>
                <a:cubicBezTo>
                  <a:pt x="171" y="393"/>
                  <a:pt x="184" y="394"/>
                  <a:pt x="202" y="394"/>
                </a:cubicBezTo>
                <a:lnTo>
                  <a:pt x="219" y="394"/>
                </a:lnTo>
                <a:lnTo>
                  <a:pt x="219" y="423"/>
                </a:lnTo>
                <a:lnTo>
                  <a:pt x="212" y="423"/>
                </a:lnTo>
                <a:cubicBezTo>
                  <a:pt x="203" y="421"/>
                  <a:pt x="169" y="421"/>
                  <a:pt x="111" y="421"/>
                </a:cubicBezTo>
                <a:cubicBezTo>
                  <a:pt x="53" y="421"/>
                  <a:pt x="20" y="421"/>
                  <a:pt x="11" y="423"/>
                </a:cubicBezTo>
                <a:lnTo>
                  <a:pt x="3" y="423"/>
                </a:lnTo>
                <a:lnTo>
                  <a:pt x="3" y="394"/>
                </a:lnTo>
                <a:lnTo>
                  <a:pt x="20" y="394"/>
                </a:lnTo>
                <a:cubicBezTo>
                  <a:pt x="29" y="394"/>
                  <a:pt x="37" y="394"/>
                  <a:pt x="44" y="394"/>
                </a:cubicBezTo>
                <a:cubicBezTo>
                  <a:pt x="51" y="394"/>
                  <a:pt x="56" y="393"/>
                  <a:pt x="60" y="393"/>
                </a:cubicBezTo>
                <a:cubicBezTo>
                  <a:pt x="63" y="392"/>
                  <a:pt x="67" y="392"/>
                  <a:pt x="70" y="391"/>
                </a:cubicBezTo>
                <a:cubicBezTo>
                  <a:pt x="73" y="390"/>
                  <a:pt x="74" y="390"/>
                  <a:pt x="75" y="390"/>
                </a:cubicBezTo>
                <a:cubicBezTo>
                  <a:pt x="75" y="390"/>
                  <a:pt x="76" y="389"/>
                  <a:pt x="79" y="387"/>
                </a:cubicBezTo>
                <a:cubicBezTo>
                  <a:pt x="81" y="384"/>
                  <a:pt x="82" y="384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6049440" y="418104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1"/>
                </a:cubicBezTo>
                <a:cubicBezTo>
                  <a:pt x="18" y="3"/>
                  <a:pt x="27" y="0"/>
                  <a:pt x="39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8"/>
                  <a:pt x="67" y="65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9"/>
                  <a:pt x="1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6106320" y="4056480"/>
            <a:ext cx="91440" cy="157320"/>
          </a:xfrm>
          <a:custGeom>
            <a:avLst/>
            <a:gdLst/>
            <a:ahLst/>
            <a:rect l="0" t="0" r="r" b="b"/>
            <a:pathLst>
              <a:path w="254" h="437">
                <a:moveTo>
                  <a:pt x="73" y="323"/>
                </a:moveTo>
                <a:cubicBezTo>
                  <a:pt x="73" y="333"/>
                  <a:pt x="70" y="342"/>
                  <a:pt x="63" y="349"/>
                </a:cubicBezTo>
                <a:cubicBezTo>
                  <a:pt x="57" y="355"/>
                  <a:pt x="47" y="359"/>
                  <a:pt x="38" y="359"/>
                </a:cubicBezTo>
                <a:lnTo>
                  <a:pt x="33" y="359"/>
                </a:lnTo>
                <a:cubicBezTo>
                  <a:pt x="54" y="392"/>
                  <a:pt x="79" y="409"/>
                  <a:pt x="111" y="409"/>
                </a:cubicBezTo>
                <a:cubicBezTo>
                  <a:pt x="141" y="409"/>
                  <a:pt x="162" y="396"/>
                  <a:pt x="176" y="371"/>
                </a:cubicBezTo>
                <a:cubicBezTo>
                  <a:pt x="184" y="357"/>
                  <a:pt x="188" y="330"/>
                  <a:pt x="188" y="290"/>
                </a:cubicBezTo>
                <a:cubicBezTo>
                  <a:pt x="188" y="245"/>
                  <a:pt x="182" y="216"/>
                  <a:pt x="171" y="201"/>
                </a:cubicBezTo>
                <a:cubicBezTo>
                  <a:pt x="160" y="187"/>
                  <a:pt x="148" y="180"/>
                  <a:pt x="134" y="180"/>
                </a:cubicBezTo>
                <a:lnTo>
                  <a:pt x="130" y="180"/>
                </a:lnTo>
                <a:cubicBezTo>
                  <a:pt x="98" y="180"/>
                  <a:pt x="73" y="194"/>
                  <a:pt x="56" y="223"/>
                </a:cubicBezTo>
                <a:cubicBezTo>
                  <a:pt x="54" y="226"/>
                  <a:pt x="53" y="228"/>
                  <a:pt x="51" y="228"/>
                </a:cubicBezTo>
                <a:cubicBezTo>
                  <a:pt x="50" y="228"/>
                  <a:pt x="46" y="229"/>
                  <a:pt x="41" y="229"/>
                </a:cubicBezTo>
                <a:cubicBezTo>
                  <a:pt x="34" y="229"/>
                  <a:pt x="30" y="228"/>
                  <a:pt x="29" y="226"/>
                </a:cubicBezTo>
                <a:cubicBezTo>
                  <a:pt x="28" y="224"/>
                  <a:pt x="28" y="187"/>
                  <a:pt x="28" y="115"/>
                </a:cubicBezTo>
                <a:lnTo>
                  <a:pt x="28" y="33"/>
                </a:lnTo>
                <a:cubicBezTo>
                  <a:pt x="28" y="12"/>
                  <a:pt x="29" y="2"/>
                  <a:pt x="31" y="2"/>
                </a:cubicBezTo>
                <a:cubicBezTo>
                  <a:pt x="32" y="1"/>
                  <a:pt x="32" y="0"/>
                  <a:pt x="33" y="0"/>
                </a:cubicBezTo>
                <a:cubicBezTo>
                  <a:pt x="34" y="0"/>
                  <a:pt x="38" y="2"/>
                  <a:pt x="47" y="5"/>
                </a:cubicBezTo>
                <a:cubicBezTo>
                  <a:pt x="56" y="9"/>
                  <a:pt x="68" y="12"/>
                  <a:pt x="82" y="16"/>
                </a:cubicBezTo>
                <a:cubicBezTo>
                  <a:pt x="97" y="19"/>
                  <a:pt x="113" y="21"/>
                  <a:pt x="130" y="21"/>
                </a:cubicBezTo>
                <a:cubicBezTo>
                  <a:pt x="160" y="21"/>
                  <a:pt x="188" y="15"/>
                  <a:pt x="216" y="3"/>
                </a:cubicBezTo>
                <a:cubicBezTo>
                  <a:pt x="219" y="1"/>
                  <a:pt x="222" y="0"/>
                  <a:pt x="224" y="0"/>
                </a:cubicBezTo>
                <a:cubicBezTo>
                  <a:pt x="227" y="0"/>
                  <a:pt x="229" y="4"/>
                  <a:pt x="229" y="12"/>
                </a:cubicBezTo>
                <a:lnTo>
                  <a:pt x="229" y="20"/>
                </a:lnTo>
                <a:cubicBezTo>
                  <a:pt x="195" y="61"/>
                  <a:pt x="151" y="81"/>
                  <a:pt x="99" y="81"/>
                </a:cubicBezTo>
                <a:cubicBezTo>
                  <a:pt x="86" y="81"/>
                  <a:pt x="75" y="80"/>
                  <a:pt x="64" y="77"/>
                </a:cubicBezTo>
                <a:lnTo>
                  <a:pt x="58" y="76"/>
                </a:lnTo>
                <a:lnTo>
                  <a:pt x="58" y="185"/>
                </a:lnTo>
                <a:cubicBezTo>
                  <a:pt x="66" y="179"/>
                  <a:pt x="72" y="174"/>
                  <a:pt x="77" y="171"/>
                </a:cubicBezTo>
                <a:cubicBezTo>
                  <a:pt x="81" y="168"/>
                  <a:pt x="89" y="164"/>
                  <a:pt x="99" y="161"/>
                </a:cubicBezTo>
                <a:cubicBezTo>
                  <a:pt x="110" y="158"/>
                  <a:pt x="121" y="156"/>
                  <a:pt x="132" y="156"/>
                </a:cubicBezTo>
                <a:cubicBezTo>
                  <a:pt x="166" y="156"/>
                  <a:pt x="195" y="170"/>
                  <a:pt x="218" y="197"/>
                </a:cubicBezTo>
                <a:cubicBezTo>
                  <a:pt x="242" y="224"/>
                  <a:pt x="254" y="257"/>
                  <a:pt x="254" y="295"/>
                </a:cubicBezTo>
                <a:cubicBezTo>
                  <a:pt x="254" y="334"/>
                  <a:pt x="240" y="367"/>
                  <a:pt x="213" y="395"/>
                </a:cubicBezTo>
                <a:cubicBezTo>
                  <a:pt x="186" y="422"/>
                  <a:pt x="153" y="436"/>
                  <a:pt x="115" y="437"/>
                </a:cubicBezTo>
                <a:cubicBezTo>
                  <a:pt x="80" y="437"/>
                  <a:pt x="53" y="425"/>
                  <a:pt x="31" y="402"/>
                </a:cubicBezTo>
                <a:cubicBezTo>
                  <a:pt x="11" y="380"/>
                  <a:pt x="0" y="354"/>
                  <a:pt x="0" y="325"/>
                </a:cubicBezTo>
                <a:cubicBezTo>
                  <a:pt x="0" y="315"/>
                  <a:pt x="3" y="307"/>
                  <a:pt x="7" y="301"/>
                </a:cubicBezTo>
                <a:cubicBezTo>
                  <a:pt x="12" y="295"/>
                  <a:pt x="17" y="291"/>
                  <a:pt x="22" y="290"/>
                </a:cubicBezTo>
                <a:cubicBezTo>
                  <a:pt x="27" y="288"/>
                  <a:pt x="32" y="287"/>
                  <a:pt x="36" y="287"/>
                </a:cubicBezTo>
                <a:cubicBezTo>
                  <a:pt x="47" y="287"/>
                  <a:pt x="57" y="291"/>
                  <a:pt x="63" y="298"/>
                </a:cubicBezTo>
                <a:cubicBezTo>
                  <a:pt x="70" y="305"/>
                  <a:pt x="73" y="314"/>
                  <a:pt x="73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6277320" y="4137840"/>
            <a:ext cx="27720" cy="27360"/>
          </a:xfrm>
          <a:custGeom>
            <a:avLst/>
            <a:gdLst/>
            <a:ahLst/>
            <a:rect l="0" t="0" r="r" b="b"/>
            <a:pathLst>
              <a:path w="77" h="76">
                <a:moveTo>
                  <a:pt x="0" y="38"/>
                </a:moveTo>
                <a:cubicBezTo>
                  <a:pt x="0" y="28"/>
                  <a:pt x="4" y="18"/>
                  <a:pt x="12" y="11"/>
                </a:cubicBezTo>
                <a:cubicBezTo>
                  <a:pt x="19" y="3"/>
                  <a:pt x="28" y="0"/>
                  <a:pt x="39" y="0"/>
                </a:cubicBezTo>
                <a:cubicBezTo>
                  <a:pt x="49" y="0"/>
                  <a:pt x="58" y="3"/>
                  <a:pt x="65" y="10"/>
                </a:cubicBezTo>
                <a:cubicBezTo>
                  <a:pt x="73" y="16"/>
                  <a:pt x="77" y="26"/>
                  <a:pt x="77" y="38"/>
                </a:cubicBezTo>
                <a:cubicBezTo>
                  <a:pt x="77" y="48"/>
                  <a:pt x="74" y="57"/>
                  <a:pt x="67" y="65"/>
                </a:cubicBezTo>
                <a:cubicBezTo>
                  <a:pt x="60" y="73"/>
                  <a:pt x="50" y="76"/>
                  <a:pt x="40" y="76"/>
                </a:cubicBezTo>
                <a:cubicBezTo>
                  <a:pt x="29" y="76"/>
                  <a:pt x="19" y="73"/>
                  <a:pt x="12" y="66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6379200" y="4052880"/>
            <a:ext cx="109440" cy="155880"/>
          </a:xfrm>
          <a:custGeom>
            <a:avLst/>
            <a:gdLst/>
            <a:ahLst/>
            <a:rect l="0" t="0" r="r" b="b"/>
            <a:pathLst>
              <a:path w="304" h="433">
                <a:moveTo>
                  <a:pt x="11" y="432"/>
                </a:move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09"/>
                  <a:pt x="7" y="405"/>
                  <a:pt x="9" y="404"/>
                </a:cubicBezTo>
                <a:cubicBezTo>
                  <a:pt x="10" y="404"/>
                  <a:pt x="13" y="404"/>
                  <a:pt x="18" y="404"/>
                </a:cubicBezTo>
                <a:lnTo>
                  <a:pt x="22" y="404"/>
                </a:lnTo>
                <a:cubicBezTo>
                  <a:pt x="47" y="404"/>
                  <a:pt x="63" y="402"/>
                  <a:pt x="70" y="399"/>
                </a:cubicBezTo>
                <a:cubicBezTo>
                  <a:pt x="70" y="399"/>
                  <a:pt x="71" y="399"/>
                  <a:pt x="71" y="398"/>
                </a:cubicBezTo>
                <a:cubicBezTo>
                  <a:pt x="73" y="398"/>
                  <a:pt x="76" y="393"/>
                  <a:pt x="78" y="384"/>
                </a:cubicBezTo>
                <a:cubicBezTo>
                  <a:pt x="81" y="375"/>
                  <a:pt x="91" y="334"/>
                  <a:pt x="109" y="260"/>
                </a:cubicBezTo>
                <a:cubicBezTo>
                  <a:pt x="114" y="241"/>
                  <a:pt x="118" y="226"/>
                  <a:pt x="121" y="215"/>
                </a:cubicBezTo>
                <a:cubicBezTo>
                  <a:pt x="150" y="96"/>
                  <a:pt x="165" y="36"/>
                  <a:pt x="165" y="36"/>
                </a:cubicBezTo>
                <a:cubicBezTo>
                  <a:pt x="164" y="34"/>
                  <a:pt x="164" y="33"/>
                  <a:pt x="164" y="32"/>
                </a:cubicBezTo>
                <a:cubicBezTo>
                  <a:pt x="159" y="30"/>
                  <a:pt x="144" y="29"/>
                  <a:pt x="119" y="29"/>
                </a:cubicBezTo>
                <a:lnTo>
                  <a:pt x="106" y="29"/>
                </a:lnTo>
                <a:cubicBezTo>
                  <a:pt x="102" y="26"/>
                  <a:pt x="101" y="21"/>
                  <a:pt x="104" y="13"/>
                </a:cubicBezTo>
                <a:cubicBezTo>
                  <a:pt x="105" y="7"/>
                  <a:pt x="106" y="3"/>
                  <a:pt x="107" y="1"/>
                </a:cubicBezTo>
                <a:cubicBezTo>
                  <a:pt x="108" y="0"/>
                  <a:pt x="111" y="0"/>
                  <a:pt x="116" y="0"/>
                </a:cubicBezTo>
                <a:lnTo>
                  <a:pt x="119" y="0"/>
                </a:lnTo>
                <a:cubicBezTo>
                  <a:pt x="149" y="0"/>
                  <a:pt x="180" y="1"/>
                  <a:pt x="211" y="1"/>
                </a:cubicBezTo>
                <a:cubicBezTo>
                  <a:pt x="264" y="1"/>
                  <a:pt x="290" y="0"/>
                  <a:pt x="293" y="0"/>
                </a:cubicBezTo>
                <a:lnTo>
                  <a:pt x="299" y="0"/>
                </a:lnTo>
                <a:cubicBezTo>
                  <a:pt x="302" y="3"/>
                  <a:pt x="304" y="5"/>
                  <a:pt x="304" y="7"/>
                </a:cubicBezTo>
                <a:cubicBezTo>
                  <a:pt x="304" y="8"/>
                  <a:pt x="303" y="12"/>
                  <a:pt x="302" y="17"/>
                </a:cubicBezTo>
                <a:cubicBezTo>
                  <a:pt x="301" y="23"/>
                  <a:pt x="299" y="26"/>
                  <a:pt x="297" y="27"/>
                </a:cubicBezTo>
                <a:cubicBezTo>
                  <a:pt x="296" y="28"/>
                  <a:pt x="291" y="29"/>
                  <a:pt x="283" y="29"/>
                </a:cubicBezTo>
                <a:cubicBezTo>
                  <a:pt x="270" y="29"/>
                  <a:pt x="256" y="29"/>
                  <a:pt x="241" y="31"/>
                </a:cubicBezTo>
                <a:cubicBezTo>
                  <a:pt x="236" y="32"/>
                  <a:pt x="232" y="34"/>
                  <a:pt x="229" y="38"/>
                </a:cubicBezTo>
                <a:cubicBezTo>
                  <a:pt x="226" y="43"/>
                  <a:pt x="216" y="84"/>
                  <a:pt x="197" y="158"/>
                </a:cubicBezTo>
                <a:cubicBezTo>
                  <a:pt x="193" y="178"/>
                  <a:pt x="188" y="198"/>
                  <a:pt x="183" y="217"/>
                </a:cubicBezTo>
                <a:cubicBezTo>
                  <a:pt x="154" y="333"/>
                  <a:pt x="139" y="393"/>
                  <a:pt x="139" y="395"/>
                </a:cubicBezTo>
                <a:cubicBezTo>
                  <a:pt x="139" y="398"/>
                  <a:pt x="141" y="400"/>
                  <a:pt x="145" y="401"/>
                </a:cubicBezTo>
                <a:cubicBezTo>
                  <a:pt x="149" y="402"/>
                  <a:pt x="160" y="403"/>
                  <a:pt x="178" y="404"/>
                </a:cubicBezTo>
                <a:lnTo>
                  <a:pt x="198" y="404"/>
                </a:lnTo>
                <a:cubicBezTo>
                  <a:pt x="201" y="407"/>
                  <a:pt x="202" y="409"/>
                  <a:pt x="202" y="409"/>
                </a:cubicBezTo>
                <a:cubicBezTo>
                  <a:pt x="202" y="410"/>
                  <a:pt x="202" y="413"/>
                  <a:pt x="200" y="421"/>
                </a:cubicBezTo>
                <a:cubicBezTo>
                  <a:pt x="199" y="426"/>
                  <a:pt x="197" y="430"/>
                  <a:pt x="194" y="433"/>
                </a:cubicBezTo>
                <a:lnTo>
                  <a:pt x="184" y="433"/>
                </a:lnTo>
                <a:cubicBezTo>
                  <a:pt x="168" y="432"/>
                  <a:pt x="139" y="431"/>
                  <a:pt x="97" y="431"/>
                </a:cubicBezTo>
                <a:cubicBezTo>
                  <a:pt x="82" y="431"/>
                  <a:pt x="68" y="431"/>
                  <a:pt x="55" y="431"/>
                </a:cubicBezTo>
                <a:cubicBezTo>
                  <a:pt x="43" y="431"/>
                  <a:pt x="33" y="431"/>
                  <a:pt x="25" y="431"/>
                </a:cubicBezTo>
                <a:cubicBezTo>
                  <a:pt x="18" y="431"/>
                  <a:pt x="13" y="432"/>
                  <a:pt x="11" y="4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6499440" y="4047840"/>
            <a:ext cx="157680" cy="204840"/>
          </a:xfrm>
          <a:custGeom>
            <a:avLst/>
            <a:gdLst/>
            <a:ahLst/>
            <a:rect l="0" t="0" r="r" b="b"/>
            <a:pathLst>
              <a:path w="438" h="569">
                <a:moveTo>
                  <a:pt x="222" y="497"/>
                </a:moveTo>
                <a:cubicBezTo>
                  <a:pt x="222" y="483"/>
                  <a:pt x="222" y="473"/>
                  <a:pt x="223" y="466"/>
                </a:cubicBezTo>
                <a:cubicBezTo>
                  <a:pt x="223" y="458"/>
                  <a:pt x="224" y="454"/>
                  <a:pt x="224" y="454"/>
                </a:cubicBezTo>
                <a:lnTo>
                  <a:pt x="224" y="451"/>
                </a:lnTo>
                <a:lnTo>
                  <a:pt x="215" y="454"/>
                </a:lnTo>
                <a:cubicBezTo>
                  <a:pt x="195" y="458"/>
                  <a:pt x="177" y="461"/>
                  <a:pt x="161" y="461"/>
                </a:cubicBezTo>
                <a:cubicBezTo>
                  <a:pt x="121" y="461"/>
                  <a:pt x="87" y="449"/>
                  <a:pt x="57" y="424"/>
                </a:cubicBezTo>
                <a:cubicBezTo>
                  <a:pt x="27" y="399"/>
                  <a:pt x="8" y="364"/>
                  <a:pt x="1" y="318"/>
                </a:cubicBezTo>
                <a:cubicBezTo>
                  <a:pt x="1" y="315"/>
                  <a:pt x="0" y="306"/>
                  <a:pt x="0" y="291"/>
                </a:cubicBezTo>
                <a:cubicBezTo>
                  <a:pt x="0" y="248"/>
                  <a:pt x="11" y="207"/>
                  <a:pt x="31" y="169"/>
                </a:cubicBezTo>
                <a:cubicBezTo>
                  <a:pt x="52" y="130"/>
                  <a:pt x="79" y="95"/>
                  <a:pt x="113" y="65"/>
                </a:cubicBezTo>
                <a:cubicBezTo>
                  <a:pt x="166" y="22"/>
                  <a:pt x="218" y="0"/>
                  <a:pt x="271" y="0"/>
                </a:cubicBezTo>
                <a:cubicBezTo>
                  <a:pt x="287" y="0"/>
                  <a:pt x="297" y="1"/>
                  <a:pt x="301" y="1"/>
                </a:cubicBezTo>
                <a:cubicBezTo>
                  <a:pt x="342" y="7"/>
                  <a:pt x="375" y="25"/>
                  <a:pt x="400" y="55"/>
                </a:cubicBezTo>
                <a:cubicBezTo>
                  <a:pt x="425" y="86"/>
                  <a:pt x="437" y="124"/>
                  <a:pt x="438" y="170"/>
                </a:cubicBezTo>
                <a:cubicBezTo>
                  <a:pt x="438" y="246"/>
                  <a:pt x="407" y="316"/>
                  <a:pt x="344" y="378"/>
                </a:cubicBezTo>
                <a:cubicBezTo>
                  <a:pt x="318" y="404"/>
                  <a:pt x="290" y="423"/>
                  <a:pt x="261" y="436"/>
                </a:cubicBezTo>
                <a:lnTo>
                  <a:pt x="251" y="442"/>
                </a:lnTo>
                <a:lnTo>
                  <a:pt x="251" y="445"/>
                </a:lnTo>
                <a:cubicBezTo>
                  <a:pt x="251" y="445"/>
                  <a:pt x="252" y="451"/>
                  <a:pt x="254" y="462"/>
                </a:cubicBezTo>
                <a:cubicBezTo>
                  <a:pt x="256" y="473"/>
                  <a:pt x="260" y="482"/>
                  <a:pt x="267" y="488"/>
                </a:cubicBezTo>
                <a:cubicBezTo>
                  <a:pt x="274" y="495"/>
                  <a:pt x="284" y="498"/>
                  <a:pt x="296" y="498"/>
                </a:cubicBezTo>
                <a:cubicBezTo>
                  <a:pt x="311" y="498"/>
                  <a:pt x="325" y="494"/>
                  <a:pt x="339" y="485"/>
                </a:cubicBezTo>
                <a:cubicBezTo>
                  <a:pt x="352" y="475"/>
                  <a:pt x="361" y="463"/>
                  <a:pt x="365" y="449"/>
                </a:cubicBezTo>
                <a:cubicBezTo>
                  <a:pt x="368" y="443"/>
                  <a:pt x="370" y="440"/>
                  <a:pt x="373" y="440"/>
                </a:cubicBezTo>
                <a:cubicBezTo>
                  <a:pt x="377" y="440"/>
                  <a:pt x="379" y="442"/>
                  <a:pt x="380" y="445"/>
                </a:cubicBezTo>
                <a:cubicBezTo>
                  <a:pt x="380" y="449"/>
                  <a:pt x="378" y="456"/>
                  <a:pt x="374" y="468"/>
                </a:cubicBezTo>
                <a:cubicBezTo>
                  <a:pt x="370" y="480"/>
                  <a:pt x="364" y="494"/>
                  <a:pt x="356" y="510"/>
                </a:cubicBezTo>
                <a:cubicBezTo>
                  <a:pt x="349" y="526"/>
                  <a:pt x="337" y="540"/>
                  <a:pt x="322" y="551"/>
                </a:cubicBezTo>
                <a:cubicBezTo>
                  <a:pt x="307" y="562"/>
                  <a:pt x="291" y="568"/>
                  <a:pt x="274" y="569"/>
                </a:cubicBezTo>
                <a:cubicBezTo>
                  <a:pt x="239" y="569"/>
                  <a:pt x="222" y="547"/>
                  <a:pt x="222" y="502"/>
                </a:cubicBezTo>
                <a:lnTo>
                  <a:pt x="222" y="497"/>
                </a:lnTo>
                <a:moveTo>
                  <a:pt x="372" y="150"/>
                </a:moveTo>
                <a:cubicBezTo>
                  <a:pt x="372" y="126"/>
                  <a:pt x="369" y="106"/>
                  <a:pt x="363" y="89"/>
                </a:cubicBezTo>
                <a:cubicBezTo>
                  <a:pt x="356" y="72"/>
                  <a:pt x="348" y="59"/>
                  <a:pt x="337" y="50"/>
                </a:cubicBezTo>
                <a:cubicBezTo>
                  <a:pt x="326" y="42"/>
                  <a:pt x="315" y="36"/>
                  <a:pt x="305" y="31"/>
                </a:cubicBezTo>
                <a:cubicBezTo>
                  <a:pt x="295" y="27"/>
                  <a:pt x="284" y="25"/>
                  <a:pt x="272" y="25"/>
                </a:cubicBezTo>
                <a:cubicBezTo>
                  <a:pt x="251" y="25"/>
                  <a:pt x="231" y="30"/>
                  <a:pt x="210" y="41"/>
                </a:cubicBezTo>
                <a:cubicBezTo>
                  <a:pt x="167" y="61"/>
                  <a:pt x="132" y="99"/>
                  <a:pt x="106" y="152"/>
                </a:cubicBezTo>
                <a:cubicBezTo>
                  <a:pt x="80" y="206"/>
                  <a:pt x="67" y="258"/>
                  <a:pt x="67" y="309"/>
                </a:cubicBezTo>
                <a:cubicBezTo>
                  <a:pt x="67" y="354"/>
                  <a:pt x="78" y="387"/>
                  <a:pt x="101" y="409"/>
                </a:cubicBezTo>
                <a:cubicBezTo>
                  <a:pt x="111" y="418"/>
                  <a:pt x="117" y="423"/>
                  <a:pt x="119" y="423"/>
                </a:cubicBezTo>
                <a:lnTo>
                  <a:pt x="119" y="418"/>
                </a:lnTo>
                <a:cubicBezTo>
                  <a:pt x="119" y="401"/>
                  <a:pt x="126" y="384"/>
                  <a:pt x="140" y="370"/>
                </a:cubicBezTo>
                <a:cubicBezTo>
                  <a:pt x="154" y="355"/>
                  <a:pt x="170" y="348"/>
                  <a:pt x="189" y="348"/>
                </a:cubicBezTo>
                <a:cubicBezTo>
                  <a:pt x="200" y="348"/>
                  <a:pt x="209" y="350"/>
                  <a:pt x="216" y="355"/>
                </a:cubicBezTo>
                <a:cubicBezTo>
                  <a:pt x="224" y="359"/>
                  <a:pt x="230" y="365"/>
                  <a:pt x="234" y="373"/>
                </a:cubicBezTo>
                <a:cubicBezTo>
                  <a:pt x="237" y="382"/>
                  <a:pt x="240" y="388"/>
                  <a:pt x="241" y="394"/>
                </a:cubicBezTo>
                <a:cubicBezTo>
                  <a:pt x="242" y="399"/>
                  <a:pt x="244" y="406"/>
                  <a:pt x="245" y="412"/>
                </a:cubicBezTo>
                <a:lnTo>
                  <a:pt x="253" y="406"/>
                </a:lnTo>
                <a:cubicBezTo>
                  <a:pt x="280" y="387"/>
                  <a:pt x="303" y="361"/>
                  <a:pt x="322" y="329"/>
                </a:cubicBezTo>
                <a:cubicBezTo>
                  <a:pt x="341" y="296"/>
                  <a:pt x="354" y="265"/>
                  <a:pt x="361" y="234"/>
                </a:cubicBezTo>
                <a:cubicBezTo>
                  <a:pt x="368" y="204"/>
                  <a:pt x="372" y="176"/>
                  <a:pt x="372" y="150"/>
                </a:cubicBezTo>
                <a:moveTo>
                  <a:pt x="168" y="435"/>
                </a:moveTo>
                <a:cubicBezTo>
                  <a:pt x="189" y="435"/>
                  <a:pt x="208" y="431"/>
                  <a:pt x="225" y="422"/>
                </a:cubicBezTo>
                <a:lnTo>
                  <a:pt x="225" y="416"/>
                </a:lnTo>
                <a:cubicBezTo>
                  <a:pt x="223" y="391"/>
                  <a:pt x="215" y="378"/>
                  <a:pt x="201" y="373"/>
                </a:cubicBezTo>
                <a:cubicBezTo>
                  <a:pt x="196" y="372"/>
                  <a:pt x="192" y="372"/>
                  <a:pt x="189" y="372"/>
                </a:cubicBezTo>
                <a:cubicBezTo>
                  <a:pt x="188" y="372"/>
                  <a:pt x="187" y="372"/>
                  <a:pt x="185" y="372"/>
                </a:cubicBezTo>
                <a:cubicBezTo>
                  <a:pt x="184" y="372"/>
                  <a:pt x="183" y="371"/>
                  <a:pt x="183" y="371"/>
                </a:cubicBezTo>
                <a:cubicBezTo>
                  <a:pt x="175" y="371"/>
                  <a:pt x="166" y="375"/>
                  <a:pt x="157" y="384"/>
                </a:cubicBezTo>
                <a:cubicBezTo>
                  <a:pt x="148" y="392"/>
                  <a:pt x="144" y="403"/>
                  <a:pt x="143" y="414"/>
                </a:cubicBezTo>
                <a:cubicBezTo>
                  <a:pt x="143" y="428"/>
                  <a:pt x="152" y="435"/>
                  <a:pt x="168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6675840" y="4052880"/>
            <a:ext cx="164880" cy="160560"/>
          </a:xfrm>
          <a:custGeom>
            <a:avLst/>
            <a:gdLst/>
            <a:ahLst/>
            <a:rect l="0" t="0" r="r" b="b"/>
            <a:pathLst>
              <a:path w="458" h="446">
                <a:moveTo>
                  <a:pt x="125" y="29"/>
                </a:moveTo>
                <a:cubicBezTo>
                  <a:pt x="113" y="29"/>
                  <a:pt x="106" y="28"/>
                  <a:pt x="104" y="28"/>
                </a:cubicBezTo>
                <a:cubicBezTo>
                  <a:pt x="102" y="28"/>
                  <a:pt x="101" y="25"/>
                  <a:pt x="101" y="21"/>
                </a:cubicBezTo>
                <a:cubicBezTo>
                  <a:pt x="101" y="10"/>
                  <a:pt x="104" y="3"/>
                  <a:pt x="108" y="0"/>
                </a:cubicBezTo>
                <a:cubicBezTo>
                  <a:pt x="109" y="0"/>
                  <a:pt x="146" y="0"/>
                  <a:pt x="218" y="0"/>
                </a:cubicBezTo>
                <a:cubicBezTo>
                  <a:pt x="291" y="0"/>
                  <a:pt x="330" y="1"/>
                  <a:pt x="336" y="1"/>
                </a:cubicBezTo>
                <a:cubicBezTo>
                  <a:pt x="359" y="5"/>
                  <a:pt x="379" y="11"/>
                  <a:pt x="396" y="19"/>
                </a:cubicBezTo>
                <a:cubicBezTo>
                  <a:pt x="412" y="28"/>
                  <a:pt x="424" y="37"/>
                  <a:pt x="431" y="48"/>
                </a:cubicBezTo>
                <a:cubicBezTo>
                  <a:pt x="437" y="59"/>
                  <a:pt x="442" y="68"/>
                  <a:pt x="444" y="75"/>
                </a:cubicBezTo>
                <a:cubicBezTo>
                  <a:pt x="446" y="83"/>
                  <a:pt x="447" y="91"/>
                  <a:pt x="448" y="98"/>
                </a:cubicBezTo>
                <a:cubicBezTo>
                  <a:pt x="448" y="117"/>
                  <a:pt x="441" y="135"/>
                  <a:pt x="429" y="151"/>
                </a:cubicBezTo>
                <a:cubicBezTo>
                  <a:pt x="417" y="168"/>
                  <a:pt x="403" y="180"/>
                  <a:pt x="387" y="189"/>
                </a:cubicBezTo>
                <a:cubicBezTo>
                  <a:pt x="370" y="198"/>
                  <a:pt x="356" y="205"/>
                  <a:pt x="343" y="211"/>
                </a:cubicBezTo>
                <a:cubicBezTo>
                  <a:pt x="331" y="216"/>
                  <a:pt x="323" y="219"/>
                  <a:pt x="319" y="219"/>
                </a:cubicBezTo>
                <a:lnTo>
                  <a:pt x="324" y="222"/>
                </a:lnTo>
                <a:cubicBezTo>
                  <a:pt x="352" y="238"/>
                  <a:pt x="366" y="261"/>
                  <a:pt x="366" y="292"/>
                </a:cubicBezTo>
                <a:cubicBezTo>
                  <a:pt x="366" y="296"/>
                  <a:pt x="365" y="309"/>
                  <a:pt x="363" y="330"/>
                </a:cubicBezTo>
                <a:cubicBezTo>
                  <a:pt x="361" y="351"/>
                  <a:pt x="360" y="369"/>
                  <a:pt x="360" y="382"/>
                </a:cubicBezTo>
                <a:lnTo>
                  <a:pt x="360" y="388"/>
                </a:lnTo>
                <a:cubicBezTo>
                  <a:pt x="360" y="395"/>
                  <a:pt x="360" y="401"/>
                  <a:pt x="361" y="405"/>
                </a:cubicBezTo>
                <a:cubicBezTo>
                  <a:pt x="361" y="410"/>
                  <a:pt x="363" y="413"/>
                  <a:pt x="368" y="417"/>
                </a:cubicBezTo>
                <a:cubicBezTo>
                  <a:pt x="372" y="420"/>
                  <a:pt x="377" y="422"/>
                  <a:pt x="385" y="422"/>
                </a:cubicBezTo>
                <a:cubicBezTo>
                  <a:pt x="397" y="422"/>
                  <a:pt x="406" y="418"/>
                  <a:pt x="414" y="409"/>
                </a:cubicBezTo>
                <a:cubicBezTo>
                  <a:pt x="422" y="399"/>
                  <a:pt x="427" y="389"/>
                  <a:pt x="431" y="379"/>
                </a:cubicBezTo>
                <a:cubicBezTo>
                  <a:pt x="433" y="373"/>
                  <a:pt x="434" y="369"/>
                  <a:pt x="436" y="368"/>
                </a:cubicBezTo>
                <a:cubicBezTo>
                  <a:pt x="437" y="367"/>
                  <a:pt x="440" y="366"/>
                  <a:pt x="445" y="366"/>
                </a:cubicBezTo>
                <a:cubicBezTo>
                  <a:pt x="453" y="366"/>
                  <a:pt x="458" y="369"/>
                  <a:pt x="458" y="374"/>
                </a:cubicBezTo>
                <a:cubicBezTo>
                  <a:pt x="458" y="381"/>
                  <a:pt x="453" y="393"/>
                  <a:pt x="443" y="410"/>
                </a:cubicBezTo>
                <a:cubicBezTo>
                  <a:pt x="426" y="434"/>
                  <a:pt x="408" y="446"/>
                  <a:pt x="386" y="446"/>
                </a:cubicBezTo>
                <a:lnTo>
                  <a:pt x="379" y="446"/>
                </a:lnTo>
                <a:cubicBezTo>
                  <a:pt x="353" y="446"/>
                  <a:pt x="332" y="441"/>
                  <a:pt x="315" y="430"/>
                </a:cubicBezTo>
                <a:cubicBezTo>
                  <a:pt x="298" y="420"/>
                  <a:pt x="289" y="403"/>
                  <a:pt x="287" y="381"/>
                </a:cubicBezTo>
                <a:cubicBezTo>
                  <a:pt x="287" y="369"/>
                  <a:pt x="290" y="352"/>
                  <a:pt x="297" y="328"/>
                </a:cubicBezTo>
                <a:cubicBezTo>
                  <a:pt x="303" y="304"/>
                  <a:pt x="306" y="288"/>
                  <a:pt x="306" y="281"/>
                </a:cubicBezTo>
                <a:cubicBezTo>
                  <a:pt x="306" y="260"/>
                  <a:pt x="297" y="244"/>
                  <a:pt x="279" y="235"/>
                </a:cubicBezTo>
                <a:cubicBezTo>
                  <a:pt x="273" y="232"/>
                  <a:pt x="267" y="230"/>
                  <a:pt x="263" y="230"/>
                </a:cubicBezTo>
                <a:cubicBezTo>
                  <a:pt x="259" y="229"/>
                  <a:pt x="244" y="229"/>
                  <a:pt x="218" y="228"/>
                </a:cubicBezTo>
                <a:lnTo>
                  <a:pt x="175" y="228"/>
                </a:lnTo>
                <a:lnTo>
                  <a:pt x="154" y="311"/>
                </a:lnTo>
                <a:cubicBezTo>
                  <a:pt x="140" y="366"/>
                  <a:pt x="133" y="394"/>
                  <a:pt x="133" y="395"/>
                </a:cubicBezTo>
                <a:cubicBezTo>
                  <a:pt x="133" y="397"/>
                  <a:pt x="134" y="398"/>
                  <a:pt x="134" y="398"/>
                </a:cubicBezTo>
                <a:cubicBezTo>
                  <a:pt x="135" y="399"/>
                  <a:pt x="136" y="400"/>
                  <a:pt x="139" y="401"/>
                </a:cubicBezTo>
                <a:cubicBezTo>
                  <a:pt x="141" y="402"/>
                  <a:pt x="145" y="403"/>
                  <a:pt x="149" y="402"/>
                </a:cubicBezTo>
                <a:cubicBezTo>
                  <a:pt x="154" y="402"/>
                  <a:pt x="161" y="402"/>
                  <a:pt x="170" y="404"/>
                </a:cubicBezTo>
                <a:lnTo>
                  <a:pt x="190" y="404"/>
                </a:lnTo>
                <a:cubicBezTo>
                  <a:pt x="192" y="407"/>
                  <a:pt x="194" y="409"/>
                  <a:pt x="194" y="409"/>
                </a:cubicBezTo>
                <a:cubicBezTo>
                  <a:pt x="194" y="410"/>
                  <a:pt x="193" y="413"/>
                  <a:pt x="192" y="421"/>
                </a:cubicBezTo>
                <a:cubicBezTo>
                  <a:pt x="190" y="426"/>
                  <a:pt x="188" y="430"/>
                  <a:pt x="185" y="433"/>
                </a:cubicBezTo>
                <a:lnTo>
                  <a:pt x="176" y="433"/>
                </a:lnTo>
                <a:cubicBezTo>
                  <a:pt x="161" y="432"/>
                  <a:pt x="133" y="431"/>
                  <a:pt x="93" y="431"/>
                </a:cubicBezTo>
                <a:cubicBezTo>
                  <a:pt x="79" y="431"/>
                  <a:pt x="65" y="431"/>
                  <a:pt x="53" y="431"/>
                </a:cubicBezTo>
                <a:cubicBezTo>
                  <a:pt x="41" y="431"/>
                  <a:pt x="31" y="431"/>
                  <a:pt x="24" y="431"/>
                </a:cubicBezTo>
                <a:cubicBezTo>
                  <a:pt x="17" y="431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4"/>
                  <a:pt x="18" y="404"/>
                </a:cubicBezTo>
                <a:lnTo>
                  <a:pt x="22" y="404"/>
                </a:lnTo>
                <a:cubicBezTo>
                  <a:pt x="33" y="404"/>
                  <a:pt x="46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4"/>
                </a:cubicBezTo>
                <a:cubicBezTo>
                  <a:pt x="161" y="31"/>
                  <a:pt x="149" y="30"/>
                  <a:pt x="125" y="29"/>
                </a:cubicBezTo>
                <a:moveTo>
                  <a:pt x="378" y="81"/>
                </a:moveTo>
                <a:cubicBezTo>
                  <a:pt x="378" y="68"/>
                  <a:pt x="373" y="56"/>
                  <a:pt x="364" y="47"/>
                </a:cubicBezTo>
                <a:cubicBezTo>
                  <a:pt x="355" y="38"/>
                  <a:pt x="337" y="32"/>
                  <a:pt x="310" y="29"/>
                </a:cubicBezTo>
                <a:cubicBezTo>
                  <a:pt x="309" y="29"/>
                  <a:pt x="304" y="29"/>
                  <a:pt x="295" y="29"/>
                </a:cubicBezTo>
                <a:cubicBezTo>
                  <a:pt x="287" y="29"/>
                  <a:pt x="279" y="29"/>
                  <a:pt x="271" y="29"/>
                </a:cubicBezTo>
                <a:lnTo>
                  <a:pt x="257" y="29"/>
                </a:lnTo>
                <a:cubicBezTo>
                  <a:pt x="238" y="29"/>
                  <a:pt x="226" y="31"/>
                  <a:pt x="223" y="35"/>
                </a:cubicBezTo>
                <a:cubicBezTo>
                  <a:pt x="223" y="36"/>
                  <a:pt x="216" y="64"/>
                  <a:pt x="202" y="120"/>
                </a:cubicBezTo>
                <a:cubicBezTo>
                  <a:pt x="188" y="175"/>
                  <a:pt x="181" y="203"/>
                  <a:pt x="181" y="204"/>
                </a:cubicBezTo>
                <a:cubicBezTo>
                  <a:pt x="181" y="205"/>
                  <a:pt x="195" y="205"/>
                  <a:pt x="225" y="205"/>
                </a:cubicBezTo>
                <a:cubicBezTo>
                  <a:pt x="257" y="204"/>
                  <a:pt x="279" y="203"/>
                  <a:pt x="290" y="200"/>
                </a:cubicBezTo>
                <a:cubicBezTo>
                  <a:pt x="317" y="196"/>
                  <a:pt x="338" y="184"/>
                  <a:pt x="354" y="163"/>
                </a:cubicBezTo>
                <a:cubicBezTo>
                  <a:pt x="360" y="153"/>
                  <a:pt x="366" y="141"/>
                  <a:pt x="371" y="125"/>
                </a:cubicBezTo>
                <a:cubicBezTo>
                  <a:pt x="375" y="110"/>
                  <a:pt x="378" y="95"/>
                  <a:pt x="37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747720" y="3647160"/>
            <a:ext cx="155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Верхняя граница: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952200" y="4867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1128600" y="4447080"/>
            <a:ext cx="567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за этими границами считаются "мягкими" выбросами.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1128600" y="4780440"/>
            <a:ext cx="594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использовать множитель 3 для "экстремальных" выбросов.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2401200"/>
            <a:ext cx="414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Главный принцип машинного обучения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2905560"/>
            <a:ext cx="4860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Garbage In – Garbage Out (GIGO)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28600" y="3551760"/>
            <a:ext cx="671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Качество данных напрямую определяет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качество и надежность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28600" y="3885120"/>
            <a:ext cx="8192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иметь самый сложный алгоритм, но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плохих данных он даст плохой 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28600" y="4218480"/>
            <a:ext cx="1017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Цель подготовки данных: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Сделать так, чтобы модель училась на закономерностях, а не на артефактах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5580720" y="3319560"/>
            <a:ext cx="99000" cy="103320"/>
          </a:xfrm>
          <a:custGeom>
            <a:avLst/>
            <a:gdLst/>
            <a:ahLst/>
            <a:rect l="0" t="0" r="r" b="b"/>
            <a:pathLst>
              <a:path w="275" h="287">
                <a:moveTo>
                  <a:pt x="199" y="66"/>
                </a:moveTo>
                <a:cubicBezTo>
                  <a:pt x="193" y="66"/>
                  <a:pt x="182" y="63"/>
                  <a:pt x="164" y="59"/>
                </a:cubicBezTo>
                <a:cubicBezTo>
                  <a:pt x="146" y="54"/>
                  <a:pt x="133" y="52"/>
                  <a:pt x="124" y="52"/>
                </a:cubicBezTo>
                <a:cubicBezTo>
                  <a:pt x="116" y="52"/>
                  <a:pt x="109" y="53"/>
                  <a:pt x="103" y="54"/>
                </a:cubicBezTo>
                <a:cubicBezTo>
                  <a:pt x="97" y="56"/>
                  <a:pt x="92" y="58"/>
                  <a:pt x="88" y="61"/>
                </a:cubicBezTo>
                <a:cubicBezTo>
                  <a:pt x="84" y="63"/>
                  <a:pt x="82" y="65"/>
                  <a:pt x="81" y="68"/>
                </a:cubicBezTo>
                <a:cubicBezTo>
                  <a:pt x="79" y="70"/>
                  <a:pt x="78" y="72"/>
                  <a:pt x="76" y="76"/>
                </a:cubicBezTo>
                <a:lnTo>
                  <a:pt x="75" y="78"/>
                </a:lnTo>
                <a:cubicBezTo>
                  <a:pt x="74" y="79"/>
                  <a:pt x="71" y="80"/>
                  <a:pt x="65" y="80"/>
                </a:cubicBezTo>
                <a:cubicBezTo>
                  <a:pt x="57" y="80"/>
                  <a:pt x="52" y="78"/>
                  <a:pt x="52" y="75"/>
                </a:cubicBezTo>
                <a:cubicBezTo>
                  <a:pt x="52" y="72"/>
                  <a:pt x="53" y="69"/>
                  <a:pt x="54" y="65"/>
                </a:cubicBezTo>
                <a:cubicBezTo>
                  <a:pt x="60" y="49"/>
                  <a:pt x="69" y="35"/>
                  <a:pt x="81" y="23"/>
                </a:cubicBezTo>
                <a:cubicBezTo>
                  <a:pt x="94" y="11"/>
                  <a:pt x="108" y="4"/>
                  <a:pt x="123" y="1"/>
                </a:cubicBezTo>
                <a:cubicBezTo>
                  <a:pt x="128" y="0"/>
                  <a:pt x="132" y="0"/>
                  <a:pt x="134" y="0"/>
                </a:cubicBezTo>
                <a:cubicBezTo>
                  <a:pt x="144" y="0"/>
                  <a:pt x="154" y="4"/>
                  <a:pt x="162" y="11"/>
                </a:cubicBezTo>
                <a:cubicBezTo>
                  <a:pt x="171" y="18"/>
                  <a:pt x="179" y="25"/>
                  <a:pt x="186" y="32"/>
                </a:cubicBezTo>
                <a:cubicBezTo>
                  <a:pt x="194" y="38"/>
                  <a:pt x="203" y="42"/>
                  <a:pt x="211" y="42"/>
                </a:cubicBezTo>
                <a:cubicBezTo>
                  <a:pt x="221" y="42"/>
                  <a:pt x="230" y="35"/>
                  <a:pt x="239" y="21"/>
                </a:cubicBezTo>
                <a:cubicBezTo>
                  <a:pt x="248" y="8"/>
                  <a:pt x="253" y="1"/>
                  <a:pt x="254" y="1"/>
                </a:cubicBezTo>
                <a:cubicBezTo>
                  <a:pt x="254" y="0"/>
                  <a:pt x="257" y="0"/>
                  <a:pt x="263" y="0"/>
                </a:cubicBezTo>
                <a:lnTo>
                  <a:pt x="271" y="0"/>
                </a:lnTo>
                <a:cubicBezTo>
                  <a:pt x="274" y="2"/>
                  <a:pt x="275" y="4"/>
                  <a:pt x="275" y="5"/>
                </a:cubicBezTo>
                <a:cubicBezTo>
                  <a:pt x="275" y="7"/>
                  <a:pt x="274" y="10"/>
                  <a:pt x="272" y="14"/>
                </a:cubicBezTo>
                <a:cubicBezTo>
                  <a:pt x="270" y="18"/>
                  <a:pt x="267" y="22"/>
                  <a:pt x="263" y="27"/>
                </a:cubicBezTo>
                <a:cubicBezTo>
                  <a:pt x="259" y="32"/>
                  <a:pt x="256" y="36"/>
                  <a:pt x="252" y="41"/>
                </a:cubicBezTo>
                <a:cubicBezTo>
                  <a:pt x="249" y="46"/>
                  <a:pt x="246" y="50"/>
                  <a:pt x="244" y="53"/>
                </a:cubicBezTo>
                <a:lnTo>
                  <a:pt x="239" y="59"/>
                </a:lnTo>
                <a:cubicBezTo>
                  <a:pt x="221" y="81"/>
                  <a:pt x="191" y="110"/>
                  <a:pt x="152" y="145"/>
                </a:cubicBezTo>
                <a:cubicBezTo>
                  <a:pt x="113" y="181"/>
                  <a:pt x="89" y="203"/>
                  <a:pt x="79" y="213"/>
                </a:cubicBezTo>
                <a:lnTo>
                  <a:pt x="72" y="221"/>
                </a:lnTo>
                <a:lnTo>
                  <a:pt x="81" y="222"/>
                </a:lnTo>
                <a:cubicBezTo>
                  <a:pt x="91" y="222"/>
                  <a:pt x="104" y="224"/>
                  <a:pt x="122" y="229"/>
                </a:cubicBezTo>
                <a:cubicBezTo>
                  <a:pt x="139" y="233"/>
                  <a:pt x="153" y="236"/>
                  <a:pt x="162" y="236"/>
                </a:cubicBezTo>
                <a:cubicBezTo>
                  <a:pt x="178" y="236"/>
                  <a:pt x="192" y="232"/>
                  <a:pt x="207" y="224"/>
                </a:cubicBezTo>
                <a:cubicBezTo>
                  <a:pt x="220" y="216"/>
                  <a:pt x="229" y="205"/>
                  <a:pt x="233" y="192"/>
                </a:cubicBezTo>
                <a:cubicBezTo>
                  <a:pt x="235" y="188"/>
                  <a:pt x="237" y="186"/>
                  <a:pt x="238" y="185"/>
                </a:cubicBezTo>
                <a:cubicBezTo>
                  <a:pt x="239" y="184"/>
                  <a:pt x="242" y="184"/>
                  <a:pt x="247" y="184"/>
                </a:cubicBezTo>
                <a:cubicBezTo>
                  <a:pt x="255" y="184"/>
                  <a:pt x="259" y="186"/>
                  <a:pt x="259" y="190"/>
                </a:cubicBezTo>
                <a:cubicBezTo>
                  <a:pt x="259" y="192"/>
                  <a:pt x="259" y="194"/>
                  <a:pt x="259" y="196"/>
                </a:cubicBezTo>
                <a:cubicBezTo>
                  <a:pt x="252" y="222"/>
                  <a:pt x="238" y="244"/>
                  <a:pt x="217" y="261"/>
                </a:cubicBezTo>
                <a:cubicBezTo>
                  <a:pt x="195" y="278"/>
                  <a:pt x="175" y="287"/>
                  <a:pt x="154" y="287"/>
                </a:cubicBezTo>
                <a:cubicBezTo>
                  <a:pt x="143" y="287"/>
                  <a:pt x="133" y="284"/>
                  <a:pt x="125" y="277"/>
                </a:cubicBezTo>
                <a:cubicBezTo>
                  <a:pt x="116" y="269"/>
                  <a:pt x="108" y="262"/>
                  <a:pt x="100" y="255"/>
                </a:cubicBezTo>
                <a:cubicBezTo>
                  <a:pt x="92" y="248"/>
                  <a:pt x="84" y="244"/>
                  <a:pt x="76" y="244"/>
                </a:cubicBezTo>
                <a:cubicBezTo>
                  <a:pt x="58" y="244"/>
                  <a:pt x="41" y="257"/>
                  <a:pt x="26" y="282"/>
                </a:cubicBezTo>
                <a:cubicBezTo>
                  <a:pt x="24" y="286"/>
                  <a:pt x="20" y="287"/>
                  <a:pt x="16" y="287"/>
                </a:cubicBezTo>
                <a:lnTo>
                  <a:pt x="12" y="287"/>
                </a:lnTo>
                <a:lnTo>
                  <a:pt x="4" y="287"/>
                </a:lnTo>
                <a:cubicBezTo>
                  <a:pt x="2" y="285"/>
                  <a:pt x="0" y="283"/>
                  <a:pt x="0" y="282"/>
                </a:cubicBezTo>
                <a:cubicBezTo>
                  <a:pt x="0" y="275"/>
                  <a:pt x="13" y="257"/>
                  <a:pt x="37" y="227"/>
                </a:cubicBezTo>
                <a:cubicBezTo>
                  <a:pt x="53" y="208"/>
                  <a:pt x="81" y="181"/>
                  <a:pt x="120" y="145"/>
                </a:cubicBezTo>
                <a:cubicBezTo>
                  <a:pt x="160" y="109"/>
                  <a:pt x="184" y="87"/>
                  <a:pt x="193" y="77"/>
                </a:cubicBezTo>
                <a:cubicBezTo>
                  <a:pt x="199" y="69"/>
                  <a:pt x="201" y="66"/>
                  <a:pt x="199" y="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5754600" y="333648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8"/>
                  <a:pt x="423" y="13"/>
                </a:cubicBezTo>
                <a:cubicBezTo>
                  <a:pt x="423" y="18"/>
                  <a:pt x="420" y="22"/>
                  <a:pt x="414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4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7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6040440" y="316548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80"/>
                  <a:pt x="25" y="59"/>
                  <a:pt x="45" y="36"/>
                </a:cubicBezTo>
                <a:cubicBezTo>
                  <a:pt x="65" y="13"/>
                  <a:pt x="89" y="1"/>
                  <a:pt x="118" y="0"/>
                </a:cubicBezTo>
                <a:cubicBezTo>
                  <a:pt x="133" y="0"/>
                  <a:pt x="146" y="4"/>
                  <a:pt x="159" y="12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3" y="14"/>
                  <a:pt x="225" y="0"/>
                  <a:pt x="250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3" y="24"/>
                  <a:pt x="308" y="36"/>
                  <a:pt x="309" y="52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8" y="94"/>
                  <a:pt x="283" y="95"/>
                </a:cubicBezTo>
                <a:cubicBezTo>
                  <a:pt x="277" y="97"/>
                  <a:pt x="273" y="98"/>
                  <a:pt x="268" y="98"/>
                </a:cubicBezTo>
                <a:cubicBezTo>
                  <a:pt x="259" y="98"/>
                  <a:pt x="253" y="96"/>
                  <a:pt x="248" y="91"/>
                </a:cubicBezTo>
                <a:cubicBezTo>
                  <a:pt x="243" y="86"/>
                  <a:pt x="240" y="80"/>
                  <a:pt x="240" y="73"/>
                </a:cubicBezTo>
                <a:cubicBezTo>
                  <a:pt x="240" y="53"/>
                  <a:pt x="251" y="40"/>
                  <a:pt x="273" y="33"/>
                </a:cubicBezTo>
                <a:cubicBezTo>
                  <a:pt x="268" y="27"/>
                  <a:pt x="259" y="24"/>
                  <a:pt x="246" y="24"/>
                </a:cubicBezTo>
                <a:cubicBezTo>
                  <a:pt x="241" y="24"/>
                  <a:pt x="237" y="25"/>
                  <a:pt x="234" y="26"/>
                </a:cubicBezTo>
                <a:cubicBezTo>
                  <a:pt x="218" y="32"/>
                  <a:pt x="207" y="46"/>
                  <a:pt x="199" y="67"/>
                </a:cubicBezTo>
                <a:cubicBezTo>
                  <a:pt x="174" y="161"/>
                  <a:pt x="161" y="215"/>
                  <a:pt x="161" y="232"/>
                </a:cubicBezTo>
                <a:cubicBezTo>
                  <a:pt x="161" y="243"/>
                  <a:pt x="164" y="252"/>
                  <a:pt x="171" y="257"/>
                </a:cubicBezTo>
                <a:cubicBezTo>
                  <a:pt x="178" y="262"/>
                  <a:pt x="185" y="265"/>
                  <a:pt x="193" y="265"/>
                </a:cubicBezTo>
                <a:cubicBezTo>
                  <a:pt x="209" y="265"/>
                  <a:pt x="224" y="258"/>
                  <a:pt x="240" y="244"/>
                </a:cubicBezTo>
                <a:cubicBezTo>
                  <a:pt x="255" y="230"/>
                  <a:pt x="266" y="212"/>
                  <a:pt x="272" y="191"/>
                </a:cubicBezTo>
                <a:cubicBezTo>
                  <a:pt x="273" y="187"/>
                  <a:pt x="274" y="185"/>
                  <a:pt x="275" y="184"/>
                </a:cubicBezTo>
                <a:cubicBezTo>
                  <a:pt x="277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20"/>
                  <a:pt x="276" y="242"/>
                  <a:pt x="256" y="260"/>
                </a:cubicBezTo>
                <a:cubicBezTo>
                  <a:pt x="237" y="279"/>
                  <a:pt x="214" y="288"/>
                  <a:pt x="188" y="288"/>
                </a:cubicBezTo>
                <a:cubicBezTo>
                  <a:pt x="159" y="288"/>
                  <a:pt x="136" y="275"/>
                  <a:pt x="121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3" y="282"/>
                  <a:pt x="14" y="271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3"/>
                  <a:pt x="4" y="211"/>
                  <a:pt x="12" y="202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8" y="190"/>
                  <a:pt x="68" y="198"/>
                  <a:pt x="68" y="217"/>
                </a:cubicBezTo>
                <a:cubicBezTo>
                  <a:pt x="68" y="226"/>
                  <a:pt x="65" y="233"/>
                  <a:pt x="60" y="239"/>
                </a:cubicBezTo>
                <a:cubicBezTo>
                  <a:pt x="55" y="246"/>
                  <a:pt x="50" y="250"/>
                  <a:pt x="45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6"/>
                </a:lnTo>
                <a:cubicBezTo>
                  <a:pt x="35" y="256"/>
                  <a:pt x="37" y="257"/>
                  <a:pt x="39" y="258"/>
                </a:cubicBezTo>
                <a:cubicBezTo>
                  <a:pt x="42" y="259"/>
                  <a:pt x="45" y="261"/>
                  <a:pt x="49" y="263"/>
                </a:cubicBezTo>
                <a:cubicBezTo>
                  <a:pt x="53" y="264"/>
                  <a:pt x="57" y="265"/>
                  <a:pt x="61" y="265"/>
                </a:cubicBezTo>
                <a:cubicBezTo>
                  <a:pt x="76" y="265"/>
                  <a:pt x="89" y="255"/>
                  <a:pt x="100" y="236"/>
                </a:cubicBezTo>
                <a:cubicBezTo>
                  <a:pt x="104" y="229"/>
                  <a:pt x="109" y="214"/>
                  <a:pt x="115" y="192"/>
                </a:cubicBezTo>
                <a:cubicBezTo>
                  <a:pt x="121" y="170"/>
                  <a:pt x="127" y="147"/>
                  <a:pt x="133" y="124"/>
                </a:cubicBezTo>
                <a:cubicBezTo>
                  <a:pt x="139" y="100"/>
                  <a:pt x="142" y="86"/>
                  <a:pt x="143" y="82"/>
                </a:cubicBezTo>
                <a:cubicBezTo>
                  <a:pt x="145" y="71"/>
                  <a:pt x="146" y="62"/>
                  <a:pt x="146" y="57"/>
                </a:cubicBezTo>
                <a:cubicBezTo>
                  <a:pt x="146" y="46"/>
                  <a:pt x="143" y="37"/>
                  <a:pt x="136" y="32"/>
                </a:cubicBezTo>
                <a:cubicBezTo>
                  <a:pt x="130" y="27"/>
                  <a:pt x="123" y="24"/>
                  <a:pt x="115" y="24"/>
                </a:cubicBezTo>
                <a:cubicBezTo>
                  <a:pt x="98" y="24"/>
                  <a:pt x="82" y="31"/>
                  <a:pt x="68" y="45"/>
                </a:cubicBezTo>
                <a:cubicBezTo>
                  <a:pt x="53" y="58"/>
                  <a:pt x="42" y="75"/>
                  <a:pt x="37" y="97"/>
                </a:cubicBezTo>
                <a:cubicBezTo>
                  <a:pt x="36" y="100"/>
                  <a:pt x="35" y="102"/>
                  <a:pt x="33" y="103"/>
                </a:cubicBezTo>
                <a:cubicBezTo>
                  <a:pt x="32" y="103"/>
                  <a:pt x="29" y="104"/>
                  <a:pt x="23" y="104"/>
                </a:cubicBezTo>
                <a:lnTo>
                  <a:pt x="14" y="104"/>
                </a:lnTo>
                <a:cubicBezTo>
                  <a:pt x="12" y="102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6232320" y="3204720"/>
            <a:ext cx="139320" cy="9720"/>
          </a:xfrm>
          <a:custGeom>
            <a:avLst/>
            <a:gdLst/>
            <a:ahLst/>
            <a:rect l="0" t="0" r="r" b="b"/>
            <a:pathLst>
              <a:path w="387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4" y="4"/>
                  <a:pt x="387" y="8"/>
                  <a:pt x="387" y="14"/>
                </a:cubicBezTo>
                <a:cubicBezTo>
                  <a:pt x="387" y="19"/>
                  <a:pt x="384" y="23"/>
                  <a:pt x="377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6446160" y="3165480"/>
            <a:ext cx="127080" cy="150480"/>
          </a:xfrm>
          <a:custGeom>
            <a:avLst/>
            <a:gdLst/>
            <a:ahLst/>
            <a:rect l="0" t="0" r="r" b="b"/>
            <a:pathLst>
              <a:path w="353" h="418">
                <a:moveTo>
                  <a:pt x="22" y="418"/>
                </a:moveTo>
                <a:cubicBezTo>
                  <a:pt x="16" y="418"/>
                  <a:pt x="11" y="416"/>
                  <a:pt x="7" y="413"/>
                </a:cubicBezTo>
                <a:cubicBezTo>
                  <a:pt x="3" y="409"/>
                  <a:pt x="0" y="404"/>
                  <a:pt x="0" y="399"/>
                </a:cubicBezTo>
                <a:cubicBezTo>
                  <a:pt x="0" y="394"/>
                  <a:pt x="15" y="331"/>
                  <a:pt x="46" y="208"/>
                </a:cubicBezTo>
                <a:cubicBezTo>
                  <a:pt x="77" y="84"/>
                  <a:pt x="93" y="21"/>
                  <a:pt x="95" y="18"/>
                </a:cubicBezTo>
                <a:cubicBezTo>
                  <a:pt x="100" y="6"/>
                  <a:pt x="110" y="0"/>
                  <a:pt x="124" y="0"/>
                </a:cubicBezTo>
                <a:cubicBezTo>
                  <a:pt x="129" y="1"/>
                  <a:pt x="133" y="2"/>
                  <a:pt x="137" y="5"/>
                </a:cubicBezTo>
                <a:cubicBezTo>
                  <a:pt x="140" y="7"/>
                  <a:pt x="142" y="10"/>
                  <a:pt x="143" y="12"/>
                </a:cubicBezTo>
                <a:cubicBezTo>
                  <a:pt x="144" y="15"/>
                  <a:pt x="144" y="17"/>
                  <a:pt x="144" y="19"/>
                </a:cubicBezTo>
                <a:cubicBezTo>
                  <a:pt x="144" y="24"/>
                  <a:pt x="138" y="52"/>
                  <a:pt x="125" y="104"/>
                </a:cubicBezTo>
                <a:cubicBezTo>
                  <a:pt x="112" y="156"/>
                  <a:pt x="105" y="185"/>
                  <a:pt x="104" y="191"/>
                </a:cubicBezTo>
                <a:cubicBezTo>
                  <a:pt x="103" y="196"/>
                  <a:pt x="102" y="203"/>
                  <a:pt x="102" y="213"/>
                </a:cubicBezTo>
                <a:lnTo>
                  <a:pt x="102" y="218"/>
                </a:lnTo>
                <a:cubicBezTo>
                  <a:pt x="102" y="249"/>
                  <a:pt x="117" y="265"/>
                  <a:pt x="145" y="265"/>
                </a:cubicBezTo>
                <a:cubicBezTo>
                  <a:pt x="149" y="265"/>
                  <a:pt x="152" y="264"/>
                  <a:pt x="156" y="264"/>
                </a:cubicBezTo>
                <a:cubicBezTo>
                  <a:pt x="160" y="263"/>
                  <a:pt x="164" y="263"/>
                  <a:pt x="167" y="261"/>
                </a:cubicBezTo>
                <a:cubicBezTo>
                  <a:pt x="170" y="260"/>
                  <a:pt x="173" y="259"/>
                  <a:pt x="176" y="257"/>
                </a:cubicBezTo>
                <a:cubicBezTo>
                  <a:pt x="179" y="255"/>
                  <a:pt x="182" y="254"/>
                  <a:pt x="185" y="253"/>
                </a:cubicBezTo>
                <a:cubicBezTo>
                  <a:pt x="187" y="251"/>
                  <a:pt x="190" y="249"/>
                  <a:pt x="192" y="246"/>
                </a:cubicBezTo>
                <a:cubicBezTo>
                  <a:pt x="195" y="243"/>
                  <a:pt x="197" y="241"/>
                  <a:pt x="199" y="240"/>
                </a:cubicBezTo>
                <a:cubicBezTo>
                  <a:pt x="201" y="239"/>
                  <a:pt x="203" y="236"/>
                  <a:pt x="206" y="232"/>
                </a:cubicBezTo>
                <a:cubicBezTo>
                  <a:pt x="208" y="228"/>
                  <a:pt x="209" y="226"/>
                  <a:pt x="211" y="225"/>
                </a:cubicBezTo>
                <a:cubicBezTo>
                  <a:pt x="212" y="224"/>
                  <a:pt x="214" y="222"/>
                  <a:pt x="216" y="218"/>
                </a:cubicBezTo>
                <a:lnTo>
                  <a:pt x="221" y="211"/>
                </a:lnTo>
                <a:lnTo>
                  <a:pt x="244" y="120"/>
                </a:lnTo>
                <a:cubicBezTo>
                  <a:pt x="260" y="60"/>
                  <a:pt x="268" y="28"/>
                  <a:pt x="270" y="24"/>
                </a:cubicBezTo>
                <a:cubicBezTo>
                  <a:pt x="275" y="13"/>
                  <a:pt x="284" y="7"/>
                  <a:pt x="297" y="7"/>
                </a:cubicBezTo>
                <a:cubicBezTo>
                  <a:pt x="302" y="7"/>
                  <a:pt x="307" y="9"/>
                  <a:pt x="310" y="12"/>
                </a:cubicBezTo>
                <a:cubicBezTo>
                  <a:pt x="314" y="15"/>
                  <a:pt x="316" y="17"/>
                  <a:pt x="317" y="19"/>
                </a:cubicBezTo>
                <a:cubicBezTo>
                  <a:pt x="318" y="22"/>
                  <a:pt x="319" y="24"/>
                  <a:pt x="318" y="26"/>
                </a:cubicBezTo>
                <a:lnTo>
                  <a:pt x="270" y="228"/>
                </a:lnTo>
                <a:cubicBezTo>
                  <a:pt x="270" y="230"/>
                  <a:pt x="270" y="233"/>
                  <a:pt x="270" y="238"/>
                </a:cubicBezTo>
                <a:cubicBezTo>
                  <a:pt x="270" y="249"/>
                  <a:pt x="271" y="255"/>
                  <a:pt x="274" y="259"/>
                </a:cubicBezTo>
                <a:cubicBezTo>
                  <a:pt x="277" y="262"/>
                  <a:pt x="282" y="264"/>
                  <a:pt x="287" y="265"/>
                </a:cubicBezTo>
                <a:cubicBezTo>
                  <a:pt x="291" y="264"/>
                  <a:pt x="295" y="262"/>
                  <a:pt x="300" y="259"/>
                </a:cubicBezTo>
                <a:cubicBezTo>
                  <a:pt x="309" y="250"/>
                  <a:pt x="318" y="230"/>
                  <a:pt x="326" y="198"/>
                </a:cubicBezTo>
                <a:cubicBezTo>
                  <a:pt x="329" y="190"/>
                  <a:pt x="331" y="185"/>
                  <a:pt x="332" y="185"/>
                </a:cubicBezTo>
                <a:cubicBezTo>
                  <a:pt x="333" y="184"/>
                  <a:pt x="335" y="184"/>
                  <a:pt x="339" y="184"/>
                </a:cubicBezTo>
                <a:lnTo>
                  <a:pt x="341" y="184"/>
                </a:lnTo>
                <a:cubicBezTo>
                  <a:pt x="349" y="184"/>
                  <a:pt x="353" y="186"/>
                  <a:pt x="353" y="190"/>
                </a:cubicBezTo>
                <a:cubicBezTo>
                  <a:pt x="353" y="192"/>
                  <a:pt x="352" y="198"/>
                  <a:pt x="350" y="207"/>
                </a:cubicBezTo>
                <a:cubicBezTo>
                  <a:pt x="348" y="216"/>
                  <a:pt x="344" y="227"/>
                  <a:pt x="337" y="241"/>
                </a:cubicBezTo>
                <a:cubicBezTo>
                  <a:pt x="331" y="255"/>
                  <a:pt x="324" y="266"/>
                  <a:pt x="317" y="273"/>
                </a:cubicBezTo>
                <a:cubicBezTo>
                  <a:pt x="312" y="278"/>
                  <a:pt x="305" y="283"/>
                  <a:pt x="297" y="286"/>
                </a:cubicBezTo>
                <a:cubicBezTo>
                  <a:pt x="294" y="287"/>
                  <a:pt x="289" y="287"/>
                  <a:pt x="282" y="287"/>
                </a:cubicBezTo>
                <a:cubicBezTo>
                  <a:pt x="273" y="287"/>
                  <a:pt x="265" y="286"/>
                  <a:pt x="258" y="283"/>
                </a:cubicBezTo>
                <a:cubicBezTo>
                  <a:pt x="251" y="281"/>
                  <a:pt x="245" y="278"/>
                  <a:pt x="241" y="274"/>
                </a:cubicBezTo>
                <a:cubicBezTo>
                  <a:pt x="236" y="270"/>
                  <a:pt x="233" y="266"/>
                  <a:pt x="230" y="263"/>
                </a:cubicBezTo>
                <a:cubicBezTo>
                  <a:pt x="227" y="259"/>
                  <a:pt x="225" y="256"/>
                  <a:pt x="224" y="253"/>
                </a:cubicBezTo>
                <a:cubicBezTo>
                  <a:pt x="223" y="251"/>
                  <a:pt x="223" y="249"/>
                  <a:pt x="223" y="249"/>
                </a:cubicBezTo>
                <a:lnTo>
                  <a:pt x="218" y="253"/>
                </a:lnTo>
                <a:cubicBezTo>
                  <a:pt x="216" y="255"/>
                  <a:pt x="212" y="258"/>
                  <a:pt x="207" y="262"/>
                </a:cubicBezTo>
                <a:cubicBezTo>
                  <a:pt x="202" y="266"/>
                  <a:pt x="196" y="270"/>
                  <a:pt x="190" y="273"/>
                </a:cubicBezTo>
                <a:cubicBezTo>
                  <a:pt x="184" y="277"/>
                  <a:pt x="177" y="281"/>
                  <a:pt x="168" y="283"/>
                </a:cubicBezTo>
                <a:cubicBezTo>
                  <a:pt x="158" y="286"/>
                  <a:pt x="149" y="288"/>
                  <a:pt x="141" y="288"/>
                </a:cubicBezTo>
                <a:cubicBezTo>
                  <a:pt x="121" y="288"/>
                  <a:pt x="102" y="283"/>
                  <a:pt x="82" y="273"/>
                </a:cubicBezTo>
                <a:lnTo>
                  <a:pt x="67" y="335"/>
                </a:lnTo>
                <a:cubicBezTo>
                  <a:pt x="58" y="369"/>
                  <a:pt x="53" y="389"/>
                  <a:pt x="51" y="395"/>
                </a:cubicBezTo>
                <a:cubicBezTo>
                  <a:pt x="50" y="400"/>
                  <a:pt x="47" y="405"/>
                  <a:pt x="44" y="409"/>
                </a:cubicBezTo>
                <a:cubicBezTo>
                  <a:pt x="37" y="415"/>
                  <a:pt x="30" y="418"/>
                  <a:pt x="22" y="4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6247440" y="347832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7" y="280"/>
                </a:moveTo>
                <a:cubicBezTo>
                  <a:pt x="68" y="280"/>
                  <a:pt x="45" y="271"/>
                  <a:pt x="27" y="252"/>
                </a:cubicBezTo>
                <a:cubicBezTo>
                  <a:pt x="9" y="232"/>
                  <a:pt x="0" y="208"/>
                  <a:pt x="0" y="179"/>
                </a:cubicBezTo>
                <a:cubicBezTo>
                  <a:pt x="0" y="137"/>
                  <a:pt x="15" y="98"/>
                  <a:pt x="46" y="62"/>
                </a:cubicBezTo>
                <a:cubicBezTo>
                  <a:pt x="77" y="25"/>
                  <a:pt x="113" y="5"/>
                  <a:pt x="153" y="0"/>
                </a:cubicBezTo>
                <a:cubicBezTo>
                  <a:pt x="154" y="0"/>
                  <a:pt x="183" y="0"/>
                  <a:pt x="242" y="0"/>
                </a:cubicBezTo>
                <a:lnTo>
                  <a:pt x="330" y="0"/>
                </a:lnTo>
                <a:cubicBezTo>
                  <a:pt x="331" y="0"/>
                  <a:pt x="331" y="1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6" y="3"/>
                  <a:pt x="336" y="3"/>
                  <a:pt x="337" y="4"/>
                </a:cubicBezTo>
                <a:cubicBezTo>
                  <a:pt x="337" y="4"/>
                  <a:pt x="338" y="5"/>
                  <a:pt x="339" y="5"/>
                </a:cubicBezTo>
                <a:cubicBezTo>
                  <a:pt x="339" y="6"/>
                  <a:pt x="340" y="7"/>
                  <a:pt x="340" y="7"/>
                </a:cubicBezTo>
                <a:cubicBezTo>
                  <a:pt x="340" y="7"/>
                  <a:pt x="340" y="8"/>
                  <a:pt x="341" y="9"/>
                </a:cubicBez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1" y="13"/>
                  <a:pt x="342" y="15"/>
                </a:cubicBezTo>
                <a:cubicBezTo>
                  <a:pt x="343" y="17"/>
                  <a:pt x="343" y="18"/>
                  <a:pt x="343" y="19"/>
                </a:cubicBezTo>
                <a:cubicBezTo>
                  <a:pt x="343" y="37"/>
                  <a:pt x="329" y="47"/>
                  <a:pt x="302" y="47"/>
                </a:cubicBezTo>
                <a:cubicBezTo>
                  <a:pt x="299" y="47"/>
                  <a:pt x="295" y="47"/>
                  <a:pt x="291" y="47"/>
                </a:cubicBezTo>
                <a:cubicBezTo>
                  <a:pt x="287" y="47"/>
                  <a:pt x="284" y="46"/>
                  <a:pt x="282" y="46"/>
                </a:cubicBezTo>
                <a:lnTo>
                  <a:pt x="243" y="46"/>
                </a:lnTo>
                <a:lnTo>
                  <a:pt x="246" y="52"/>
                </a:lnTo>
                <a:cubicBezTo>
                  <a:pt x="254" y="68"/>
                  <a:pt x="258" y="86"/>
                  <a:pt x="258" y="106"/>
                </a:cubicBezTo>
                <a:cubicBezTo>
                  <a:pt x="258" y="152"/>
                  <a:pt x="241" y="193"/>
                  <a:pt x="207" y="227"/>
                </a:cubicBezTo>
                <a:cubicBezTo>
                  <a:pt x="174" y="263"/>
                  <a:pt x="137" y="280"/>
                  <a:pt x="97" y="280"/>
                </a:cubicBezTo>
                <a:moveTo>
                  <a:pt x="209" y="96"/>
                </a:moveTo>
                <a:cubicBezTo>
                  <a:pt x="209" y="63"/>
                  <a:pt x="191" y="46"/>
                  <a:pt x="155" y="46"/>
                </a:cubicBezTo>
                <a:cubicBezTo>
                  <a:pt x="102" y="46"/>
                  <a:pt x="69" y="83"/>
                  <a:pt x="53" y="156"/>
                </a:cubicBezTo>
                <a:cubicBezTo>
                  <a:pt x="53" y="158"/>
                  <a:pt x="52" y="159"/>
                  <a:pt x="52" y="160"/>
                </a:cubicBezTo>
                <a:cubicBezTo>
                  <a:pt x="49" y="175"/>
                  <a:pt x="47" y="188"/>
                  <a:pt x="47" y="198"/>
                </a:cubicBezTo>
                <a:cubicBezTo>
                  <a:pt x="47" y="219"/>
                  <a:pt x="53" y="234"/>
                  <a:pt x="63" y="244"/>
                </a:cubicBezTo>
                <a:cubicBezTo>
                  <a:pt x="74" y="252"/>
                  <a:pt x="86" y="256"/>
                  <a:pt x="99" y="257"/>
                </a:cubicBezTo>
                <a:cubicBezTo>
                  <a:pt x="122" y="257"/>
                  <a:pt x="143" y="247"/>
                  <a:pt x="162" y="226"/>
                </a:cubicBezTo>
                <a:cubicBezTo>
                  <a:pt x="174" y="213"/>
                  <a:pt x="184" y="197"/>
                  <a:pt x="191" y="176"/>
                </a:cubicBezTo>
                <a:cubicBezTo>
                  <a:pt x="199" y="154"/>
                  <a:pt x="204" y="138"/>
                  <a:pt x="205" y="125"/>
                </a:cubicBezTo>
                <a:cubicBezTo>
                  <a:pt x="207" y="112"/>
                  <a:pt x="208" y="103"/>
                  <a:pt x="209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6009480" y="3356280"/>
            <a:ext cx="591840" cy="14040"/>
          </a:xfrm>
          <a:custGeom>
            <a:avLst/>
            <a:gdLst/>
            <a:ahLst/>
            <a:rect l="0" t="0" r="r" b="b"/>
            <a:pathLst>
              <a:path w="1644" h="39">
                <a:moveTo>
                  <a:pt x="0" y="39"/>
                </a:moveTo>
                <a:lnTo>
                  <a:pt x="1644" y="39"/>
                </a:lnTo>
                <a:lnTo>
                  <a:pt x="164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747720" y="2524680"/>
            <a:ext cx="4603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обнаружения: Z-score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28600" y="3771000"/>
            <a:ext cx="583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с |Z-score| &gt; 3 (реже 2.5 или 3.5) считаются выбросами.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6606000" y="417168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5"/>
                  <a:pt x="7" y="412"/>
                </a:cubicBezTo>
                <a:cubicBezTo>
                  <a:pt x="2" y="409"/>
                  <a:pt x="0" y="404"/>
                  <a:pt x="0" y="398"/>
                </a:cubicBezTo>
                <a:cubicBezTo>
                  <a:pt x="0" y="394"/>
                  <a:pt x="15" y="330"/>
                  <a:pt x="46" y="206"/>
                </a:cubicBezTo>
                <a:cubicBezTo>
                  <a:pt x="77" y="83"/>
                  <a:pt x="93" y="20"/>
                  <a:pt x="94" y="18"/>
                </a:cubicBezTo>
                <a:cubicBezTo>
                  <a:pt x="100" y="6"/>
                  <a:pt x="110" y="0"/>
                  <a:pt x="124" y="0"/>
                </a:cubicBezTo>
                <a:cubicBezTo>
                  <a:pt x="129" y="1"/>
                  <a:pt x="134" y="2"/>
                  <a:pt x="137" y="5"/>
                </a:cubicBezTo>
                <a:cubicBezTo>
                  <a:pt x="141" y="7"/>
                  <a:pt x="143" y="10"/>
                  <a:pt x="144" y="12"/>
                </a:cubicBezTo>
                <a:cubicBezTo>
                  <a:pt x="144" y="15"/>
                  <a:pt x="145" y="17"/>
                  <a:pt x="145" y="19"/>
                </a:cubicBezTo>
                <a:cubicBezTo>
                  <a:pt x="145" y="24"/>
                  <a:pt x="138" y="52"/>
                  <a:pt x="124" y="103"/>
                </a:cubicBezTo>
                <a:cubicBezTo>
                  <a:pt x="111" y="155"/>
                  <a:pt x="104" y="184"/>
                  <a:pt x="103" y="190"/>
                </a:cubicBezTo>
                <a:cubicBezTo>
                  <a:pt x="102" y="195"/>
                  <a:pt x="102" y="202"/>
                  <a:pt x="102" y="212"/>
                </a:cubicBezTo>
                <a:lnTo>
                  <a:pt x="102" y="217"/>
                </a:lnTo>
                <a:cubicBezTo>
                  <a:pt x="102" y="249"/>
                  <a:pt x="116" y="264"/>
                  <a:pt x="145" y="264"/>
                </a:cubicBezTo>
                <a:cubicBezTo>
                  <a:pt x="149" y="264"/>
                  <a:pt x="153" y="264"/>
                  <a:pt x="157" y="264"/>
                </a:cubicBezTo>
                <a:cubicBezTo>
                  <a:pt x="161" y="263"/>
                  <a:pt x="164" y="262"/>
                  <a:pt x="168" y="261"/>
                </a:cubicBezTo>
                <a:cubicBezTo>
                  <a:pt x="171" y="260"/>
                  <a:pt x="174" y="258"/>
                  <a:pt x="177" y="257"/>
                </a:cubicBezTo>
                <a:cubicBezTo>
                  <a:pt x="180" y="255"/>
                  <a:pt x="183" y="253"/>
                  <a:pt x="185" y="252"/>
                </a:cubicBezTo>
                <a:cubicBezTo>
                  <a:pt x="188" y="251"/>
                  <a:pt x="190" y="249"/>
                  <a:pt x="193" y="246"/>
                </a:cubicBezTo>
                <a:cubicBezTo>
                  <a:pt x="195" y="243"/>
                  <a:pt x="198" y="241"/>
                  <a:pt x="200" y="239"/>
                </a:cubicBezTo>
                <a:cubicBezTo>
                  <a:pt x="202" y="237"/>
                  <a:pt x="204" y="235"/>
                  <a:pt x="206" y="231"/>
                </a:cubicBezTo>
                <a:cubicBezTo>
                  <a:pt x="208" y="227"/>
                  <a:pt x="210" y="225"/>
                  <a:pt x="211" y="224"/>
                </a:cubicBezTo>
                <a:cubicBezTo>
                  <a:pt x="212" y="223"/>
                  <a:pt x="214" y="221"/>
                  <a:pt x="217" y="216"/>
                </a:cubicBezTo>
                <a:lnTo>
                  <a:pt x="221" y="210"/>
                </a:lnTo>
                <a:lnTo>
                  <a:pt x="244" y="120"/>
                </a:lnTo>
                <a:cubicBezTo>
                  <a:pt x="259" y="60"/>
                  <a:pt x="268" y="28"/>
                  <a:pt x="269" y="24"/>
                </a:cubicBezTo>
                <a:cubicBezTo>
                  <a:pt x="275" y="13"/>
                  <a:pt x="284" y="7"/>
                  <a:pt x="296" y="7"/>
                </a:cubicBezTo>
                <a:cubicBezTo>
                  <a:pt x="302" y="7"/>
                  <a:pt x="306" y="9"/>
                  <a:pt x="310" y="12"/>
                </a:cubicBezTo>
                <a:cubicBezTo>
                  <a:pt x="313" y="15"/>
                  <a:pt x="315" y="17"/>
                  <a:pt x="317" y="19"/>
                </a:cubicBezTo>
                <a:cubicBezTo>
                  <a:pt x="318" y="21"/>
                  <a:pt x="318" y="23"/>
                  <a:pt x="318" y="26"/>
                </a:cubicBezTo>
                <a:lnTo>
                  <a:pt x="270" y="227"/>
                </a:lnTo>
                <a:cubicBezTo>
                  <a:pt x="270" y="229"/>
                  <a:pt x="269" y="232"/>
                  <a:pt x="269" y="237"/>
                </a:cubicBezTo>
                <a:cubicBezTo>
                  <a:pt x="269" y="248"/>
                  <a:pt x="271" y="255"/>
                  <a:pt x="274" y="258"/>
                </a:cubicBezTo>
                <a:cubicBezTo>
                  <a:pt x="277" y="262"/>
                  <a:pt x="281" y="264"/>
                  <a:pt x="287" y="264"/>
                </a:cubicBezTo>
                <a:cubicBezTo>
                  <a:pt x="291" y="264"/>
                  <a:pt x="295" y="262"/>
                  <a:pt x="300" y="258"/>
                </a:cubicBezTo>
                <a:cubicBezTo>
                  <a:pt x="308" y="250"/>
                  <a:pt x="317" y="229"/>
                  <a:pt x="326" y="197"/>
                </a:cubicBezTo>
                <a:cubicBezTo>
                  <a:pt x="328" y="188"/>
                  <a:pt x="330" y="184"/>
                  <a:pt x="332" y="184"/>
                </a:cubicBezTo>
                <a:cubicBezTo>
                  <a:pt x="333" y="183"/>
                  <a:pt x="335" y="183"/>
                  <a:pt x="338" y="183"/>
                </a:cubicBezTo>
                <a:lnTo>
                  <a:pt x="341" y="183"/>
                </a:lnTo>
                <a:cubicBezTo>
                  <a:pt x="349" y="183"/>
                  <a:pt x="353" y="185"/>
                  <a:pt x="353" y="189"/>
                </a:cubicBezTo>
                <a:cubicBezTo>
                  <a:pt x="353" y="191"/>
                  <a:pt x="352" y="197"/>
                  <a:pt x="350" y="206"/>
                </a:cubicBezTo>
                <a:cubicBezTo>
                  <a:pt x="347" y="215"/>
                  <a:pt x="343" y="226"/>
                  <a:pt x="337" y="241"/>
                </a:cubicBezTo>
                <a:cubicBezTo>
                  <a:pt x="331" y="255"/>
                  <a:pt x="324" y="265"/>
                  <a:pt x="317" y="272"/>
                </a:cubicBezTo>
                <a:cubicBezTo>
                  <a:pt x="311" y="278"/>
                  <a:pt x="304" y="282"/>
                  <a:pt x="296" y="286"/>
                </a:cubicBezTo>
                <a:cubicBezTo>
                  <a:pt x="293" y="287"/>
                  <a:pt x="288" y="287"/>
                  <a:pt x="281" y="287"/>
                </a:cubicBezTo>
                <a:cubicBezTo>
                  <a:pt x="272" y="287"/>
                  <a:pt x="264" y="286"/>
                  <a:pt x="257" y="283"/>
                </a:cubicBezTo>
                <a:cubicBezTo>
                  <a:pt x="250" y="281"/>
                  <a:pt x="244" y="277"/>
                  <a:pt x="240" y="274"/>
                </a:cubicBezTo>
                <a:cubicBezTo>
                  <a:pt x="236" y="270"/>
                  <a:pt x="232" y="266"/>
                  <a:pt x="229" y="262"/>
                </a:cubicBezTo>
                <a:cubicBezTo>
                  <a:pt x="227" y="258"/>
                  <a:pt x="225" y="255"/>
                  <a:pt x="224" y="253"/>
                </a:cubicBezTo>
                <a:cubicBezTo>
                  <a:pt x="223" y="250"/>
                  <a:pt x="223" y="249"/>
                  <a:pt x="223" y="248"/>
                </a:cubicBezTo>
                <a:lnTo>
                  <a:pt x="219" y="252"/>
                </a:lnTo>
                <a:cubicBezTo>
                  <a:pt x="216" y="255"/>
                  <a:pt x="212" y="258"/>
                  <a:pt x="207" y="262"/>
                </a:cubicBezTo>
                <a:cubicBezTo>
                  <a:pt x="202" y="265"/>
                  <a:pt x="197" y="269"/>
                  <a:pt x="191" y="273"/>
                </a:cubicBezTo>
                <a:cubicBezTo>
                  <a:pt x="185" y="277"/>
                  <a:pt x="177" y="280"/>
                  <a:pt x="168" y="283"/>
                </a:cubicBezTo>
                <a:cubicBezTo>
                  <a:pt x="159" y="286"/>
                  <a:pt x="150" y="288"/>
                  <a:pt x="142" y="288"/>
                </a:cubicBezTo>
                <a:cubicBezTo>
                  <a:pt x="121" y="288"/>
                  <a:pt x="101" y="283"/>
                  <a:pt x="82" y="273"/>
                </a:cubicBezTo>
                <a:lnTo>
                  <a:pt x="67" y="334"/>
                </a:lnTo>
                <a:cubicBezTo>
                  <a:pt x="58" y="369"/>
                  <a:pt x="53" y="389"/>
                  <a:pt x="51" y="394"/>
                </a:cubicBezTo>
                <a:cubicBezTo>
                  <a:pt x="49" y="400"/>
                  <a:pt x="47" y="405"/>
                  <a:pt x="43" y="408"/>
                </a:cubicBezTo>
                <a:cubicBezTo>
                  <a:pt x="37" y="414"/>
                  <a:pt x="29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1128600" y="4104360"/>
            <a:ext cx="552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Важно: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Сам метод чувствителен к выбросам (т.к. использует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6950520" y="4171680"/>
            <a:ext cx="123480" cy="101160"/>
          </a:xfrm>
          <a:custGeom>
            <a:avLst/>
            <a:gdLst/>
            <a:ahLst/>
            <a:rect l="0" t="0" r="r" b="b"/>
            <a:pathLst>
              <a:path w="343" h="281">
                <a:moveTo>
                  <a:pt x="98" y="281"/>
                </a:moveTo>
                <a:cubicBezTo>
                  <a:pt x="69" y="281"/>
                  <a:pt x="46" y="271"/>
                  <a:pt x="28" y="251"/>
                </a:cubicBezTo>
                <a:cubicBezTo>
                  <a:pt x="10" y="232"/>
                  <a:pt x="1" y="208"/>
                  <a:pt x="0" y="180"/>
                </a:cubicBezTo>
                <a:cubicBezTo>
                  <a:pt x="0" y="138"/>
                  <a:pt x="17" y="98"/>
                  <a:pt x="47" y="62"/>
                </a:cubicBezTo>
                <a:cubicBezTo>
                  <a:pt x="78" y="26"/>
                  <a:pt x="114" y="6"/>
                  <a:pt x="155" y="1"/>
                </a:cubicBezTo>
                <a:cubicBezTo>
                  <a:pt x="155" y="1"/>
                  <a:pt x="185" y="0"/>
                  <a:pt x="243" y="0"/>
                </a:cubicBezTo>
                <a:lnTo>
                  <a:pt x="331" y="0"/>
                </a:lnTo>
                <a:cubicBezTo>
                  <a:pt x="331" y="1"/>
                  <a:pt x="332" y="1"/>
                  <a:pt x="332" y="2"/>
                </a:cubicBezTo>
                <a:cubicBezTo>
                  <a:pt x="333" y="2"/>
                  <a:pt x="334" y="2"/>
                  <a:pt x="335" y="3"/>
                </a:cubicBezTo>
                <a:cubicBezTo>
                  <a:pt x="336" y="3"/>
                  <a:pt x="336" y="4"/>
                  <a:pt x="337" y="4"/>
                </a:cubicBezTo>
                <a:cubicBezTo>
                  <a:pt x="337" y="5"/>
                  <a:pt x="338" y="5"/>
                  <a:pt x="339" y="6"/>
                </a:cubicBezTo>
                <a:cubicBezTo>
                  <a:pt x="340" y="7"/>
                  <a:pt x="340" y="7"/>
                  <a:pt x="340" y="7"/>
                </a:cubicBezTo>
                <a:cubicBezTo>
                  <a:pt x="340" y="7"/>
                  <a:pt x="340" y="8"/>
                  <a:pt x="341" y="10"/>
                </a:cubicBez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2" y="13"/>
                  <a:pt x="343" y="15"/>
                </a:cubicBezTo>
                <a:cubicBezTo>
                  <a:pt x="343" y="18"/>
                  <a:pt x="344" y="19"/>
                  <a:pt x="343" y="19"/>
                </a:cubicBezTo>
                <a:cubicBezTo>
                  <a:pt x="343" y="38"/>
                  <a:pt x="329" y="47"/>
                  <a:pt x="302" y="47"/>
                </a:cubicBezTo>
                <a:cubicBezTo>
                  <a:pt x="299" y="47"/>
                  <a:pt x="296" y="47"/>
                  <a:pt x="291" y="47"/>
                </a:cubicBezTo>
                <a:cubicBezTo>
                  <a:pt x="287" y="47"/>
                  <a:pt x="284" y="47"/>
                  <a:pt x="282" y="46"/>
                </a:cubicBezTo>
                <a:lnTo>
                  <a:pt x="245" y="46"/>
                </a:lnTo>
                <a:lnTo>
                  <a:pt x="248" y="53"/>
                </a:lnTo>
                <a:cubicBezTo>
                  <a:pt x="255" y="69"/>
                  <a:pt x="259" y="87"/>
                  <a:pt x="259" y="106"/>
                </a:cubicBezTo>
                <a:cubicBezTo>
                  <a:pt x="259" y="153"/>
                  <a:pt x="242" y="193"/>
                  <a:pt x="209" y="228"/>
                </a:cubicBezTo>
                <a:cubicBezTo>
                  <a:pt x="175" y="262"/>
                  <a:pt x="138" y="281"/>
                  <a:pt x="98" y="281"/>
                </a:cubicBezTo>
                <a:moveTo>
                  <a:pt x="210" y="97"/>
                </a:moveTo>
                <a:cubicBezTo>
                  <a:pt x="210" y="63"/>
                  <a:pt x="192" y="46"/>
                  <a:pt x="156" y="46"/>
                </a:cubicBezTo>
                <a:cubicBezTo>
                  <a:pt x="104" y="46"/>
                  <a:pt x="70" y="83"/>
                  <a:pt x="54" y="156"/>
                </a:cubicBezTo>
                <a:cubicBezTo>
                  <a:pt x="54" y="158"/>
                  <a:pt x="54" y="159"/>
                  <a:pt x="54" y="160"/>
                </a:cubicBezTo>
                <a:cubicBezTo>
                  <a:pt x="50" y="176"/>
                  <a:pt x="49" y="189"/>
                  <a:pt x="49" y="199"/>
                </a:cubicBezTo>
                <a:cubicBezTo>
                  <a:pt x="49" y="220"/>
                  <a:pt x="54" y="235"/>
                  <a:pt x="64" y="243"/>
                </a:cubicBezTo>
                <a:cubicBezTo>
                  <a:pt x="75" y="251"/>
                  <a:pt x="87" y="256"/>
                  <a:pt x="100" y="256"/>
                </a:cubicBezTo>
                <a:cubicBezTo>
                  <a:pt x="123" y="256"/>
                  <a:pt x="144" y="246"/>
                  <a:pt x="163" y="227"/>
                </a:cubicBezTo>
                <a:cubicBezTo>
                  <a:pt x="175" y="214"/>
                  <a:pt x="185" y="197"/>
                  <a:pt x="193" y="176"/>
                </a:cubicBezTo>
                <a:cubicBezTo>
                  <a:pt x="200" y="155"/>
                  <a:pt x="205" y="138"/>
                  <a:pt x="207" y="125"/>
                </a:cubicBezTo>
                <a:cubicBezTo>
                  <a:pt x="208" y="113"/>
                  <a:pt x="209" y="103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6734520" y="4104360"/>
            <a:ext cx="21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7076880" y="4104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4" name="" descr=""/>
          <p:cNvPicPr/>
          <p:nvPr/>
        </p:nvPicPr>
        <p:blipFill>
          <a:blip r:embed="rId1"/>
          <a:stretch/>
        </p:blipFill>
        <p:spPr>
          <a:xfrm>
            <a:off x="7610400" y="1962000"/>
            <a:ext cx="4285800" cy="2933280"/>
          </a:xfrm>
          <a:prstGeom prst="rect">
            <a:avLst/>
          </a:prstGeom>
          <a:ln w="0">
            <a:noFill/>
          </a:ln>
        </p:spPr>
      </p:pic>
      <p:sp>
        <p:nvSpPr>
          <p:cNvPr id="605" name=""/>
          <p:cNvSpPr txBox="1"/>
          <p:nvPr/>
        </p:nvSpPr>
        <p:spPr>
          <a:xfrm>
            <a:off x="747720" y="2200680"/>
            <a:ext cx="4956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обнаружения: На глазок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747720" y="2846880"/>
            <a:ext cx="580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Учитывая природу данных и их бизнес-контекст, самостоятельно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747720" y="3132720"/>
            <a:ext cx="520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гистограмме найти такие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квантили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которые по данной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747720" y="3418560"/>
            <a:ext cx="273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 означают выброс.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747720" y="3856680"/>
            <a:ext cx="567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Часто намного эффективнее всех вышеуказанных методов, так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747720" y="4142520"/>
            <a:ext cx="480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как в реальности данные и их распределения бывают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747720" y="4428000"/>
            <a:ext cx="197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совершенно разными.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952200" y="3105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747720" y="2372040"/>
            <a:ext cx="6110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обработки: Удаление и Capping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952200" y="3438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1128600" y="3018600"/>
            <a:ext cx="6790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Удаление: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Просто удалить строки с выбросами.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Риск: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потеря информации.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128600" y="3351960"/>
            <a:ext cx="1010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Capping (Winsorization):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"Подрезать" выбросы. Все значения выше верхней границы приравниваются к верхней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4" name=""/>
          <p:cNvSpPr txBox="1"/>
          <p:nvPr/>
        </p:nvSpPr>
        <p:spPr>
          <a:xfrm>
            <a:off x="1128600" y="3637440"/>
            <a:ext cx="526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границе, ниже нижней — к нижней. Более щадящий метод.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1128600" y="3970800"/>
            <a:ext cx="968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Важно: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Выбросы — это не всегда ошибка. Иногда это самая важная информация! Нужно понимать природу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1128600" y="4256640"/>
            <a:ext cx="71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747720" y="2258280"/>
            <a:ext cx="4772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Вернемся к вероятностным предположениям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747720" y="2762640"/>
            <a:ext cx="7361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Зачем преобразовывать целевую переменную?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1128600" y="3408840"/>
            <a:ext cx="687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Линейная регрессия предполагает, что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ошибки распределены нормально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1128600" y="3742200"/>
            <a:ext cx="1023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Если целевая переменная имеет сильно скошенное распределение (цены, зарплаты), то и ошибки будут иметь 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952200" y="4448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1128600" y="4028040"/>
            <a:ext cx="256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нормальное распределение.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1128600" y="4361400"/>
            <a:ext cx="935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Решение: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Преобразовать целевую переменную так, чтобы ее распределение стало более нормальным.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747720" y="2067840"/>
            <a:ext cx="3745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Самое популярное преобразование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5455440" y="32418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6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4" y="38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39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2"/>
                  <a:pt x="101" y="200"/>
                  <a:pt x="102" y="214"/>
                </a:cubicBezTo>
                <a:cubicBezTo>
                  <a:pt x="102" y="232"/>
                  <a:pt x="105" y="245"/>
                  <a:pt x="110" y="252"/>
                </a:cubicBezTo>
                <a:cubicBezTo>
                  <a:pt x="116" y="259"/>
                  <a:pt x="125" y="263"/>
                  <a:pt x="137" y="263"/>
                </a:cubicBezTo>
                <a:cubicBezTo>
                  <a:pt x="147" y="263"/>
                  <a:pt x="156" y="261"/>
                  <a:pt x="164" y="256"/>
                </a:cubicBezTo>
                <a:cubicBezTo>
                  <a:pt x="173" y="252"/>
                  <a:pt x="179" y="247"/>
                  <a:pt x="184" y="242"/>
                </a:cubicBezTo>
                <a:cubicBezTo>
                  <a:pt x="188" y="237"/>
                  <a:pt x="194" y="230"/>
                  <a:pt x="201" y="221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8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2"/>
                  <a:pt x="266" y="7"/>
                  <a:pt x="279" y="7"/>
                </a:cubicBezTo>
                <a:cubicBezTo>
                  <a:pt x="284" y="7"/>
                  <a:pt x="289" y="8"/>
                  <a:pt x="292" y="11"/>
                </a:cubicBezTo>
                <a:cubicBezTo>
                  <a:pt x="295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0" y="74"/>
                  <a:pt x="269" y="157"/>
                </a:cubicBezTo>
                <a:cubicBezTo>
                  <a:pt x="248" y="241"/>
                  <a:pt x="237" y="287"/>
                  <a:pt x="234" y="295"/>
                </a:cubicBezTo>
                <a:cubicBezTo>
                  <a:pt x="222" y="330"/>
                  <a:pt x="201" y="358"/>
                  <a:pt x="172" y="378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1" y="317"/>
                  <a:pt x="81" y="335"/>
                </a:cubicBezTo>
                <a:cubicBezTo>
                  <a:pt x="81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5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5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6" y="307"/>
                  <a:pt x="181" y="296"/>
                  <a:pt x="184" y="286"/>
                </a:cubicBezTo>
                <a:cubicBezTo>
                  <a:pt x="188" y="276"/>
                  <a:pt x="189" y="270"/>
                  <a:pt x="189" y="267"/>
                </a:cubicBezTo>
                <a:lnTo>
                  <a:pt x="186" y="269"/>
                </a:lnTo>
                <a:cubicBezTo>
                  <a:pt x="183" y="271"/>
                  <a:pt x="179" y="273"/>
                  <a:pt x="174" y="276"/>
                </a:cubicBezTo>
                <a:cubicBezTo>
                  <a:pt x="168" y="279"/>
                  <a:pt x="163" y="282"/>
                  <a:pt x="157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3" y="287"/>
                  <a:pt x="96" y="283"/>
                  <a:pt x="81" y="273"/>
                </a:cubicBezTo>
                <a:cubicBezTo>
                  <a:pt x="67" y="264"/>
                  <a:pt x="57" y="249"/>
                  <a:pt x="52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6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2"/>
                  <a:pt x="38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3" y="101"/>
                  <a:pt x="23" y="102"/>
                </a:cubicBezTo>
                <a:cubicBezTo>
                  <a:pt x="22" y="103"/>
                  <a:pt x="18" y="103"/>
                  <a:pt x="12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5573160" y="3305160"/>
            <a:ext cx="90000" cy="73440"/>
          </a:xfrm>
          <a:custGeom>
            <a:avLst/>
            <a:gdLst/>
            <a:ahLst/>
            <a:rect l="0" t="0" r="r" b="b"/>
            <a:pathLst>
              <a:path w="250" h="204">
                <a:moveTo>
                  <a:pt x="0" y="71"/>
                </a:moveTo>
                <a:cubicBezTo>
                  <a:pt x="0" y="69"/>
                  <a:pt x="0" y="67"/>
                  <a:pt x="1" y="64"/>
                </a:cubicBezTo>
                <a:cubicBezTo>
                  <a:pt x="1" y="61"/>
                  <a:pt x="3" y="55"/>
                  <a:pt x="6" y="47"/>
                </a:cubicBezTo>
                <a:cubicBezTo>
                  <a:pt x="9" y="38"/>
                  <a:pt x="12" y="31"/>
                  <a:pt x="15" y="26"/>
                </a:cubicBezTo>
                <a:cubicBezTo>
                  <a:pt x="18" y="20"/>
                  <a:pt x="23" y="14"/>
                  <a:pt x="30" y="8"/>
                </a:cubicBezTo>
                <a:cubicBezTo>
                  <a:pt x="37" y="3"/>
                  <a:pt x="44" y="0"/>
                  <a:pt x="50" y="0"/>
                </a:cubicBezTo>
                <a:cubicBezTo>
                  <a:pt x="61" y="0"/>
                  <a:pt x="70" y="3"/>
                  <a:pt x="77" y="9"/>
                </a:cubicBezTo>
                <a:cubicBezTo>
                  <a:pt x="85" y="15"/>
                  <a:pt x="90" y="20"/>
                  <a:pt x="92" y="25"/>
                </a:cubicBezTo>
                <a:cubicBezTo>
                  <a:pt x="94" y="29"/>
                  <a:pt x="94" y="33"/>
                  <a:pt x="94" y="34"/>
                </a:cubicBezTo>
                <a:cubicBezTo>
                  <a:pt x="94" y="35"/>
                  <a:pt x="95" y="35"/>
                  <a:pt x="95" y="35"/>
                </a:cubicBezTo>
                <a:lnTo>
                  <a:pt x="100" y="30"/>
                </a:lnTo>
                <a:cubicBezTo>
                  <a:pt x="118" y="11"/>
                  <a:pt x="139" y="0"/>
                  <a:pt x="162" y="0"/>
                </a:cubicBezTo>
                <a:cubicBezTo>
                  <a:pt x="178" y="0"/>
                  <a:pt x="191" y="5"/>
                  <a:pt x="201" y="14"/>
                </a:cubicBezTo>
                <a:cubicBezTo>
                  <a:pt x="211" y="22"/>
                  <a:pt x="216" y="33"/>
                  <a:pt x="216" y="49"/>
                </a:cubicBezTo>
                <a:cubicBezTo>
                  <a:pt x="216" y="64"/>
                  <a:pt x="211" y="88"/>
                  <a:pt x="199" y="119"/>
                </a:cubicBezTo>
                <a:cubicBezTo>
                  <a:pt x="187" y="150"/>
                  <a:pt x="182" y="169"/>
                  <a:pt x="182" y="176"/>
                </a:cubicBezTo>
                <a:cubicBezTo>
                  <a:pt x="182" y="184"/>
                  <a:pt x="185" y="187"/>
                  <a:pt x="190" y="187"/>
                </a:cubicBezTo>
                <a:cubicBezTo>
                  <a:pt x="191" y="187"/>
                  <a:pt x="193" y="187"/>
                  <a:pt x="194" y="187"/>
                </a:cubicBezTo>
                <a:cubicBezTo>
                  <a:pt x="202" y="185"/>
                  <a:pt x="210" y="180"/>
                  <a:pt x="217" y="170"/>
                </a:cubicBezTo>
                <a:cubicBezTo>
                  <a:pt x="224" y="160"/>
                  <a:pt x="229" y="148"/>
                  <a:pt x="232" y="134"/>
                </a:cubicBezTo>
                <a:cubicBezTo>
                  <a:pt x="233" y="132"/>
                  <a:pt x="236" y="131"/>
                  <a:pt x="241" y="131"/>
                </a:cubicBezTo>
                <a:cubicBezTo>
                  <a:pt x="247" y="131"/>
                  <a:pt x="250" y="132"/>
                  <a:pt x="250" y="134"/>
                </a:cubicBezTo>
                <a:cubicBezTo>
                  <a:pt x="250" y="135"/>
                  <a:pt x="250" y="137"/>
                  <a:pt x="249" y="141"/>
                </a:cubicBezTo>
                <a:cubicBezTo>
                  <a:pt x="246" y="150"/>
                  <a:pt x="243" y="158"/>
                  <a:pt x="239" y="166"/>
                </a:cubicBezTo>
                <a:cubicBezTo>
                  <a:pt x="235" y="175"/>
                  <a:pt x="228" y="183"/>
                  <a:pt x="218" y="191"/>
                </a:cubicBezTo>
                <a:cubicBezTo>
                  <a:pt x="209" y="200"/>
                  <a:pt x="198" y="204"/>
                  <a:pt x="187" y="203"/>
                </a:cubicBezTo>
                <a:cubicBezTo>
                  <a:pt x="173" y="203"/>
                  <a:pt x="163" y="199"/>
                  <a:pt x="157" y="191"/>
                </a:cubicBezTo>
                <a:cubicBezTo>
                  <a:pt x="151" y="183"/>
                  <a:pt x="148" y="175"/>
                  <a:pt x="148" y="166"/>
                </a:cubicBezTo>
                <a:cubicBezTo>
                  <a:pt x="148" y="161"/>
                  <a:pt x="153" y="143"/>
                  <a:pt x="164" y="113"/>
                </a:cubicBezTo>
                <a:cubicBezTo>
                  <a:pt x="174" y="83"/>
                  <a:pt x="180" y="60"/>
                  <a:pt x="180" y="45"/>
                </a:cubicBezTo>
                <a:cubicBezTo>
                  <a:pt x="180" y="27"/>
                  <a:pt x="174" y="18"/>
                  <a:pt x="161" y="18"/>
                </a:cubicBezTo>
                <a:lnTo>
                  <a:pt x="158" y="18"/>
                </a:lnTo>
                <a:cubicBezTo>
                  <a:pt x="133" y="18"/>
                  <a:pt x="111" y="34"/>
                  <a:pt x="94" y="64"/>
                </a:cubicBezTo>
                <a:lnTo>
                  <a:pt x="90" y="69"/>
                </a:lnTo>
                <a:lnTo>
                  <a:pt x="75" y="129"/>
                </a:lnTo>
                <a:cubicBezTo>
                  <a:pt x="65" y="168"/>
                  <a:pt x="59" y="189"/>
                  <a:pt x="58" y="192"/>
                </a:cubicBezTo>
                <a:cubicBezTo>
                  <a:pt x="54" y="200"/>
                  <a:pt x="47" y="204"/>
                  <a:pt x="38" y="204"/>
                </a:cubicBezTo>
                <a:cubicBezTo>
                  <a:pt x="35" y="204"/>
                  <a:pt x="31" y="203"/>
                  <a:pt x="29" y="201"/>
                </a:cubicBezTo>
                <a:cubicBezTo>
                  <a:pt x="27" y="199"/>
                  <a:pt x="25" y="198"/>
                  <a:pt x="24" y="196"/>
                </a:cubicBezTo>
                <a:cubicBezTo>
                  <a:pt x="23" y="194"/>
                  <a:pt x="23" y="193"/>
                  <a:pt x="23" y="191"/>
                </a:cubicBezTo>
                <a:cubicBezTo>
                  <a:pt x="23" y="188"/>
                  <a:pt x="29" y="163"/>
                  <a:pt x="40" y="119"/>
                </a:cubicBezTo>
                <a:cubicBezTo>
                  <a:pt x="52" y="74"/>
                  <a:pt x="58" y="50"/>
                  <a:pt x="58" y="46"/>
                </a:cubicBezTo>
                <a:cubicBezTo>
                  <a:pt x="58" y="44"/>
                  <a:pt x="59" y="41"/>
                  <a:pt x="59" y="35"/>
                </a:cubicBezTo>
                <a:cubicBezTo>
                  <a:pt x="59" y="24"/>
                  <a:pt x="55" y="18"/>
                  <a:pt x="48" y="18"/>
                </a:cubicBezTo>
                <a:cubicBezTo>
                  <a:pt x="36" y="18"/>
                  <a:pt x="27" y="33"/>
                  <a:pt x="20" y="63"/>
                </a:cubicBezTo>
                <a:cubicBezTo>
                  <a:pt x="18" y="69"/>
                  <a:pt x="17" y="72"/>
                  <a:pt x="17" y="72"/>
                </a:cubicBezTo>
                <a:cubicBezTo>
                  <a:pt x="16" y="74"/>
                  <a:pt x="14" y="75"/>
                  <a:pt x="8" y="75"/>
                </a:cubicBezTo>
                <a:lnTo>
                  <a:pt x="2" y="75"/>
                </a:lnTo>
                <a:cubicBezTo>
                  <a:pt x="0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5672520" y="3305160"/>
            <a:ext cx="63000" cy="73440"/>
          </a:xfrm>
          <a:custGeom>
            <a:avLst/>
            <a:gdLst/>
            <a:ahLst/>
            <a:rect l="0" t="0" r="r" b="b"/>
            <a:pathLst>
              <a:path w="175" h="204">
                <a:moveTo>
                  <a:pt x="0" y="124"/>
                </a:moveTo>
                <a:cubicBezTo>
                  <a:pt x="0" y="107"/>
                  <a:pt x="3" y="91"/>
                  <a:pt x="8" y="77"/>
                </a:cubicBezTo>
                <a:cubicBezTo>
                  <a:pt x="14" y="63"/>
                  <a:pt x="21" y="52"/>
                  <a:pt x="30" y="43"/>
                </a:cubicBezTo>
                <a:cubicBezTo>
                  <a:pt x="39" y="33"/>
                  <a:pt x="49" y="26"/>
                  <a:pt x="60" y="19"/>
                </a:cubicBezTo>
                <a:cubicBezTo>
                  <a:pt x="71" y="13"/>
                  <a:pt x="82" y="7"/>
                  <a:pt x="91" y="5"/>
                </a:cubicBezTo>
                <a:cubicBezTo>
                  <a:pt x="101" y="2"/>
                  <a:pt x="111" y="0"/>
                  <a:pt x="120" y="0"/>
                </a:cubicBezTo>
                <a:lnTo>
                  <a:pt x="121" y="0"/>
                </a:lnTo>
                <a:cubicBezTo>
                  <a:pt x="134" y="0"/>
                  <a:pt x="146" y="4"/>
                  <a:pt x="156" y="11"/>
                </a:cubicBezTo>
                <a:cubicBezTo>
                  <a:pt x="167" y="18"/>
                  <a:pt x="171" y="28"/>
                  <a:pt x="171" y="40"/>
                </a:cubicBezTo>
                <a:cubicBezTo>
                  <a:pt x="171" y="67"/>
                  <a:pt x="154" y="85"/>
                  <a:pt x="121" y="93"/>
                </a:cubicBezTo>
                <a:cubicBezTo>
                  <a:pt x="106" y="97"/>
                  <a:pt x="86" y="99"/>
                  <a:pt x="61" y="99"/>
                </a:cubicBezTo>
                <a:cubicBezTo>
                  <a:pt x="50" y="99"/>
                  <a:pt x="44" y="100"/>
                  <a:pt x="44" y="100"/>
                </a:cubicBezTo>
                <a:cubicBezTo>
                  <a:pt x="44" y="101"/>
                  <a:pt x="43" y="106"/>
                  <a:pt x="41" y="116"/>
                </a:cubicBezTo>
                <a:cubicBezTo>
                  <a:pt x="40" y="126"/>
                  <a:pt x="38" y="134"/>
                  <a:pt x="38" y="142"/>
                </a:cubicBezTo>
                <a:cubicBezTo>
                  <a:pt x="38" y="156"/>
                  <a:pt x="41" y="167"/>
                  <a:pt x="48" y="175"/>
                </a:cubicBezTo>
                <a:cubicBezTo>
                  <a:pt x="54" y="183"/>
                  <a:pt x="63" y="187"/>
                  <a:pt x="76" y="187"/>
                </a:cubicBezTo>
                <a:cubicBezTo>
                  <a:pt x="88" y="188"/>
                  <a:pt x="102" y="185"/>
                  <a:pt x="117" y="179"/>
                </a:cubicBezTo>
                <a:cubicBezTo>
                  <a:pt x="132" y="173"/>
                  <a:pt x="146" y="163"/>
                  <a:pt x="158" y="149"/>
                </a:cubicBezTo>
                <a:cubicBezTo>
                  <a:pt x="161" y="146"/>
                  <a:pt x="163" y="145"/>
                  <a:pt x="165" y="145"/>
                </a:cubicBezTo>
                <a:cubicBezTo>
                  <a:pt x="166" y="145"/>
                  <a:pt x="168" y="146"/>
                  <a:pt x="171" y="149"/>
                </a:cubicBezTo>
                <a:cubicBezTo>
                  <a:pt x="173" y="152"/>
                  <a:pt x="175" y="154"/>
                  <a:pt x="175" y="155"/>
                </a:cubicBezTo>
                <a:cubicBezTo>
                  <a:pt x="175" y="157"/>
                  <a:pt x="174" y="159"/>
                  <a:pt x="171" y="162"/>
                </a:cubicBezTo>
                <a:cubicBezTo>
                  <a:pt x="168" y="166"/>
                  <a:pt x="163" y="170"/>
                  <a:pt x="157" y="174"/>
                </a:cubicBezTo>
                <a:cubicBezTo>
                  <a:pt x="151" y="179"/>
                  <a:pt x="144" y="184"/>
                  <a:pt x="136" y="188"/>
                </a:cubicBezTo>
                <a:cubicBezTo>
                  <a:pt x="128" y="193"/>
                  <a:pt x="119" y="196"/>
                  <a:pt x="108" y="199"/>
                </a:cubicBezTo>
                <a:cubicBezTo>
                  <a:pt x="97" y="202"/>
                  <a:pt x="86" y="204"/>
                  <a:pt x="74" y="204"/>
                </a:cubicBezTo>
                <a:cubicBezTo>
                  <a:pt x="50" y="204"/>
                  <a:pt x="32" y="196"/>
                  <a:pt x="19" y="180"/>
                </a:cubicBezTo>
                <a:cubicBezTo>
                  <a:pt x="7" y="164"/>
                  <a:pt x="0" y="146"/>
                  <a:pt x="0" y="124"/>
                </a:cubicBezTo>
                <a:moveTo>
                  <a:pt x="149" y="41"/>
                </a:moveTo>
                <a:cubicBezTo>
                  <a:pt x="147" y="26"/>
                  <a:pt x="137" y="18"/>
                  <a:pt x="119" y="18"/>
                </a:cubicBezTo>
                <a:cubicBezTo>
                  <a:pt x="109" y="18"/>
                  <a:pt x="100" y="20"/>
                  <a:pt x="91" y="24"/>
                </a:cubicBezTo>
                <a:cubicBezTo>
                  <a:pt x="83" y="28"/>
                  <a:pt x="76" y="34"/>
                  <a:pt x="71" y="39"/>
                </a:cubicBezTo>
                <a:cubicBezTo>
                  <a:pt x="66" y="45"/>
                  <a:pt x="62" y="52"/>
                  <a:pt x="58" y="58"/>
                </a:cubicBezTo>
                <a:cubicBezTo>
                  <a:pt x="55" y="64"/>
                  <a:pt x="52" y="69"/>
                  <a:pt x="51" y="74"/>
                </a:cubicBezTo>
                <a:cubicBezTo>
                  <a:pt x="50" y="78"/>
                  <a:pt x="49" y="81"/>
                  <a:pt x="49" y="82"/>
                </a:cubicBezTo>
                <a:cubicBezTo>
                  <a:pt x="49" y="83"/>
                  <a:pt x="52" y="83"/>
                  <a:pt x="58" y="83"/>
                </a:cubicBezTo>
                <a:cubicBezTo>
                  <a:pt x="92" y="83"/>
                  <a:pt x="115" y="79"/>
                  <a:pt x="128" y="72"/>
                </a:cubicBezTo>
                <a:cubicBezTo>
                  <a:pt x="142" y="65"/>
                  <a:pt x="149" y="55"/>
                  <a:pt x="149" y="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5744520" y="3305160"/>
            <a:ext cx="108000" cy="73440"/>
          </a:xfrm>
          <a:custGeom>
            <a:avLst/>
            <a:gdLst/>
            <a:ahLst/>
            <a:rect l="0" t="0" r="r" b="b"/>
            <a:pathLst>
              <a:path w="300" h="204">
                <a:moveTo>
                  <a:pt x="250" y="27"/>
                </a:moveTo>
                <a:cubicBezTo>
                  <a:pt x="250" y="21"/>
                  <a:pt x="253" y="15"/>
                  <a:pt x="258" y="9"/>
                </a:cubicBezTo>
                <a:cubicBezTo>
                  <a:pt x="264" y="3"/>
                  <a:pt x="270" y="0"/>
                  <a:pt x="277" y="0"/>
                </a:cubicBezTo>
                <a:cubicBezTo>
                  <a:pt x="282" y="0"/>
                  <a:pt x="288" y="3"/>
                  <a:pt x="293" y="8"/>
                </a:cubicBezTo>
                <a:cubicBezTo>
                  <a:pt x="297" y="14"/>
                  <a:pt x="300" y="23"/>
                  <a:pt x="300" y="35"/>
                </a:cubicBezTo>
                <a:cubicBezTo>
                  <a:pt x="300" y="43"/>
                  <a:pt x="297" y="60"/>
                  <a:pt x="291" y="86"/>
                </a:cubicBezTo>
                <a:cubicBezTo>
                  <a:pt x="287" y="103"/>
                  <a:pt x="282" y="116"/>
                  <a:pt x="278" y="127"/>
                </a:cubicBezTo>
                <a:cubicBezTo>
                  <a:pt x="275" y="138"/>
                  <a:pt x="270" y="150"/>
                  <a:pt x="263" y="163"/>
                </a:cubicBezTo>
                <a:cubicBezTo>
                  <a:pt x="256" y="177"/>
                  <a:pt x="248" y="187"/>
                  <a:pt x="238" y="194"/>
                </a:cubicBezTo>
                <a:cubicBezTo>
                  <a:pt x="229" y="201"/>
                  <a:pt x="218" y="204"/>
                  <a:pt x="206" y="204"/>
                </a:cubicBezTo>
                <a:cubicBezTo>
                  <a:pt x="193" y="204"/>
                  <a:pt x="181" y="202"/>
                  <a:pt x="171" y="197"/>
                </a:cubicBezTo>
                <a:cubicBezTo>
                  <a:pt x="161" y="192"/>
                  <a:pt x="154" y="186"/>
                  <a:pt x="149" y="178"/>
                </a:cubicBezTo>
                <a:cubicBezTo>
                  <a:pt x="149" y="178"/>
                  <a:pt x="148" y="178"/>
                  <a:pt x="148" y="179"/>
                </a:cubicBezTo>
                <a:cubicBezTo>
                  <a:pt x="136" y="196"/>
                  <a:pt x="121" y="204"/>
                  <a:pt x="103" y="204"/>
                </a:cubicBezTo>
                <a:cubicBezTo>
                  <a:pt x="95" y="204"/>
                  <a:pt x="88" y="203"/>
                  <a:pt x="81" y="201"/>
                </a:cubicBezTo>
                <a:cubicBezTo>
                  <a:pt x="74" y="199"/>
                  <a:pt x="67" y="197"/>
                  <a:pt x="60" y="193"/>
                </a:cubicBezTo>
                <a:cubicBezTo>
                  <a:pt x="53" y="189"/>
                  <a:pt x="47" y="183"/>
                  <a:pt x="43" y="175"/>
                </a:cubicBezTo>
                <a:cubicBezTo>
                  <a:pt x="39" y="168"/>
                  <a:pt x="37" y="158"/>
                  <a:pt x="37" y="147"/>
                </a:cubicBezTo>
                <a:cubicBezTo>
                  <a:pt x="37" y="131"/>
                  <a:pt x="42" y="109"/>
                  <a:pt x="52" y="82"/>
                </a:cubicBezTo>
                <a:cubicBezTo>
                  <a:pt x="62" y="55"/>
                  <a:pt x="68" y="37"/>
                  <a:pt x="68" y="30"/>
                </a:cubicBezTo>
                <a:cubicBezTo>
                  <a:pt x="68" y="29"/>
                  <a:pt x="68" y="29"/>
                  <a:pt x="68" y="29"/>
                </a:cubicBezTo>
                <a:cubicBezTo>
                  <a:pt x="68" y="26"/>
                  <a:pt x="68" y="24"/>
                  <a:pt x="68" y="23"/>
                </a:cubicBezTo>
                <a:cubicBezTo>
                  <a:pt x="68" y="22"/>
                  <a:pt x="67" y="21"/>
                  <a:pt x="66" y="20"/>
                </a:cubicBezTo>
                <a:cubicBezTo>
                  <a:pt x="65" y="19"/>
                  <a:pt x="63" y="18"/>
                  <a:pt x="61" y="18"/>
                </a:cubicBezTo>
                <a:lnTo>
                  <a:pt x="59" y="18"/>
                </a:lnTo>
                <a:cubicBezTo>
                  <a:pt x="53" y="18"/>
                  <a:pt x="46" y="21"/>
                  <a:pt x="41" y="27"/>
                </a:cubicBezTo>
                <a:cubicBezTo>
                  <a:pt x="35" y="33"/>
                  <a:pt x="30" y="39"/>
                  <a:pt x="27" y="45"/>
                </a:cubicBezTo>
                <a:cubicBezTo>
                  <a:pt x="24" y="52"/>
                  <a:pt x="21" y="58"/>
                  <a:pt x="20" y="64"/>
                </a:cubicBezTo>
                <a:cubicBezTo>
                  <a:pt x="18" y="70"/>
                  <a:pt x="17" y="73"/>
                  <a:pt x="16" y="74"/>
                </a:cubicBezTo>
                <a:cubicBezTo>
                  <a:pt x="15" y="74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ubicBezTo>
                  <a:pt x="0" y="69"/>
                  <a:pt x="1" y="65"/>
                  <a:pt x="4" y="58"/>
                </a:cubicBezTo>
                <a:cubicBezTo>
                  <a:pt x="6" y="52"/>
                  <a:pt x="9" y="44"/>
                  <a:pt x="14" y="35"/>
                </a:cubicBezTo>
                <a:cubicBezTo>
                  <a:pt x="18" y="27"/>
                  <a:pt x="25" y="19"/>
                  <a:pt x="33" y="12"/>
                </a:cubicBezTo>
                <a:cubicBezTo>
                  <a:pt x="42" y="4"/>
                  <a:pt x="52" y="1"/>
                  <a:pt x="63" y="1"/>
                </a:cubicBezTo>
                <a:cubicBezTo>
                  <a:pt x="75" y="1"/>
                  <a:pt x="85" y="5"/>
                  <a:pt x="92" y="13"/>
                </a:cubicBezTo>
                <a:cubicBezTo>
                  <a:pt x="99" y="21"/>
                  <a:pt x="102" y="29"/>
                  <a:pt x="102" y="39"/>
                </a:cubicBezTo>
                <a:cubicBezTo>
                  <a:pt x="102" y="44"/>
                  <a:pt x="97" y="60"/>
                  <a:pt x="88" y="87"/>
                </a:cubicBezTo>
                <a:cubicBezTo>
                  <a:pt x="78" y="114"/>
                  <a:pt x="73" y="135"/>
                  <a:pt x="73" y="149"/>
                </a:cubicBezTo>
                <a:cubicBezTo>
                  <a:pt x="73" y="163"/>
                  <a:pt x="76" y="173"/>
                  <a:pt x="82" y="178"/>
                </a:cubicBezTo>
                <a:cubicBezTo>
                  <a:pt x="88" y="184"/>
                  <a:pt x="96" y="187"/>
                  <a:pt x="106" y="187"/>
                </a:cubicBezTo>
                <a:cubicBezTo>
                  <a:pt x="119" y="187"/>
                  <a:pt x="130" y="178"/>
                  <a:pt x="140" y="160"/>
                </a:cubicBezTo>
                <a:lnTo>
                  <a:pt x="142" y="156"/>
                </a:lnTo>
                <a:lnTo>
                  <a:pt x="142" y="146"/>
                </a:lnTo>
                <a:cubicBezTo>
                  <a:pt x="142" y="145"/>
                  <a:pt x="142" y="144"/>
                  <a:pt x="142" y="142"/>
                </a:cubicBezTo>
                <a:cubicBezTo>
                  <a:pt x="142" y="140"/>
                  <a:pt x="142" y="139"/>
                  <a:pt x="143" y="138"/>
                </a:cubicBezTo>
                <a:cubicBezTo>
                  <a:pt x="143" y="138"/>
                  <a:pt x="143" y="137"/>
                  <a:pt x="143" y="135"/>
                </a:cubicBezTo>
                <a:cubicBezTo>
                  <a:pt x="143" y="134"/>
                  <a:pt x="143" y="132"/>
                  <a:pt x="143" y="131"/>
                </a:cubicBezTo>
                <a:cubicBezTo>
                  <a:pt x="144" y="130"/>
                  <a:pt x="144" y="128"/>
                  <a:pt x="145" y="125"/>
                </a:cubicBezTo>
                <a:cubicBezTo>
                  <a:pt x="145" y="123"/>
                  <a:pt x="146" y="120"/>
                  <a:pt x="146" y="118"/>
                </a:cubicBezTo>
                <a:cubicBezTo>
                  <a:pt x="146" y="115"/>
                  <a:pt x="147" y="112"/>
                  <a:pt x="149" y="107"/>
                </a:cubicBezTo>
                <a:cubicBezTo>
                  <a:pt x="150" y="102"/>
                  <a:pt x="151" y="97"/>
                  <a:pt x="152" y="93"/>
                </a:cubicBezTo>
                <a:cubicBezTo>
                  <a:pt x="153" y="88"/>
                  <a:pt x="155" y="81"/>
                  <a:pt x="157" y="73"/>
                </a:cubicBezTo>
                <a:cubicBezTo>
                  <a:pt x="166" y="39"/>
                  <a:pt x="171" y="21"/>
                  <a:pt x="172" y="18"/>
                </a:cubicBezTo>
                <a:cubicBezTo>
                  <a:pt x="176" y="9"/>
                  <a:pt x="182" y="5"/>
                  <a:pt x="191" y="5"/>
                </a:cubicBezTo>
                <a:cubicBezTo>
                  <a:pt x="197" y="5"/>
                  <a:pt x="201" y="7"/>
                  <a:pt x="203" y="11"/>
                </a:cubicBezTo>
                <a:cubicBezTo>
                  <a:pt x="205" y="14"/>
                  <a:pt x="206" y="17"/>
                  <a:pt x="206" y="19"/>
                </a:cubicBezTo>
                <a:cubicBezTo>
                  <a:pt x="206" y="23"/>
                  <a:pt x="202" y="42"/>
                  <a:pt x="193" y="77"/>
                </a:cubicBezTo>
                <a:cubicBezTo>
                  <a:pt x="185" y="111"/>
                  <a:pt x="180" y="130"/>
                  <a:pt x="179" y="136"/>
                </a:cubicBezTo>
                <a:cubicBezTo>
                  <a:pt x="179" y="139"/>
                  <a:pt x="178" y="144"/>
                  <a:pt x="178" y="151"/>
                </a:cubicBezTo>
                <a:lnTo>
                  <a:pt x="178" y="154"/>
                </a:lnTo>
                <a:cubicBezTo>
                  <a:pt x="178" y="159"/>
                  <a:pt x="179" y="163"/>
                  <a:pt x="180" y="167"/>
                </a:cubicBezTo>
                <a:cubicBezTo>
                  <a:pt x="180" y="171"/>
                  <a:pt x="183" y="176"/>
                  <a:pt x="188" y="180"/>
                </a:cubicBezTo>
                <a:cubicBezTo>
                  <a:pt x="193" y="185"/>
                  <a:pt x="200" y="187"/>
                  <a:pt x="208" y="187"/>
                </a:cubicBezTo>
                <a:cubicBezTo>
                  <a:pt x="229" y="187"/>
                  <a:pt x="246" y="169"/>
                  <a:pt x="259" y="133"/>
                </a:cubicBezTo>
                <a:cubicBezTo>
                  <a:pt x="261" y="126"/>
                  <a:pt x="264" y="116"/>
                  <a:pt x="268" y="104"/>
                </a:cubicBezTo>
                <a:cubicBezTo>
                  <a:pt x="271" y="91"/>
                  <a:pt x="273" y="82"/>
                  <a:pt x="273" y="77"/>
                </a:cubicBezTo>
                <a:cubicBezTo>
                  <a:pt x="273" y="67"/>
                  <a:pt x="271" y="59"/>
                  <a:pt x="267" y="54"/>
                </a:cubicBezTo>
                <a:cubicBezTo>
                  <a:pt x="263" y="48"/>
                  <a:pt x="259" y="43"/>
                  <a:pt x="256" y="39"/>
                </a:cubicBezTo>
                <a:cubicBezTo>
                  <a:pt x="252" y="36"/>
                  <a:pt x="250" y="31"/>
                  <a:pt x="250" y="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5943600" y="32587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2"/>
                  <a:pt x="413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4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4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6177240" y="3184200"/>
            <a:ext cx="54000" cy="158400"/>
          </a:xfrm>
          <a:custGeom>
            <a:avLst/>
            <a:gdLst/>
            <a:ahLst/>
            <a:rect l="0" t="0" r="r" b="b"/>
            <a:pathLst>
              <a:path w="150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8" y="402"/>
                </a:cubicBezTo>
                <a:lnTo>
                  <a:pt x="48" y="397"/>
                </a:lnTo>
                <a:cubicBezTo>
                  <a:pt x="48" y="393"/>
                  <a:pt x="48" y="389"/>
                  <a:pt x="48" y="383"/>
                </a:cubicBezTo>
                <a:cubicBezTo>
                  <a:pt x="48" y="377"/>
                  <a:pt x="48" y="370"/>
                  <a:pt x="48" y="362"/>
                </a:cubicBezTo>
                <a:cubicBezTo>
                  <a:pt x="48" y="354"/>
                  <a:pt x="49" y="345"/>
                  <a:pt x="49" y="335"/>
                </a:cubicBezTo>
                <a:cubicBezTo>
                  <a:pt x="49" y="325"/>
                  <a:pt x="49" y="314"/>
                  <a:pt x="49" y="303"/>
                </a:cubicBezTo>
                <a:cubicBezTo>
                  <a:pt x="49" y="292"/>
                  <a:pt x="49" y="280"/>
                  <a:pt x="49" y="268"/>
                </a:cubicBezTo>
                <a:cubicBezTo>
                  <a:pt x="49" y="256"/>
                  <a:pt x="49" y="244"/>
                  <a:pt x="49" y="232"/>
                </a:cubicBezTo>
                <a:cubicBezTo>
                  <a:pt x="49" y="217"/>
                  <a:pt x="49" y="200"/>
                  <a:pt x="49" y="183"/>
                </a:cubicBezTo>
                <a:cubicBezTo>
                  <a:pt x="49" y="166"/>
                  <a:pt x="49" y="150"/>
                  <a:pt x="49" y="136"/>
                </a:cubicBezTo>
                <a:cubicBezTo>
                  <a:pt x="49" y="120"/>
                  <a:pt x="49" y="108"/>
                  <a:pt x="49" y="97"/>
                </a:cubicBezTo>
                <a:cubicBezTo>
                  <a:pt x="49" y="86"/>
                  <a:pt x="49" y="76"/>
                  <a:pt x="48" y="69"/>
                </a:cubicBezTo>
                <a:cubicBezTo>
                  <a:pt x="48" y="61"/>
                  <a:pt x="48" y="58"/>
                  <a:pt x="48" y="58"/>
                </a:cubicBezTo>
                <a:cubicBezTo>
                  <a:pt x="47" y="50"/>
                  <a:pt x="44" y="45"/>
                  <a:pt x="39" y="42"/>
                </a:cubicBezTo>
                <a:cubicBezTo>
                  <a:pt x="35" y="40"/>
                  <a:pt x="25" y="38"/>
                  <a:pt x="11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1" y="6"/>
                  <a:pt x="18" y="6"/>
                  <a:pt x="26" y="6"/>
                </a:cubicBezTo>
                <a:cubicBezTo>
                  <a:pt x="34" y="5"/>
                  <a:pt x="41" y="5"/>
                  <a:pt x="49" y="4"/>
                </a:cubicBezTo>
                <a:cubicBezTo>
                  <a:pt x="57" y="4"/>
                  <a:pt x="65" y="3"/>
                  <a:pt x="73" y="3"/>
                </a:cubicBezTo>
                <a:cubicBezTo>
                  <a:pt x="82" y="3"/>
                  <a:pt x="88" y="2"/>
                  <a:pt x="92" y="1"/>
                </a:cubicBezTo>
                <a:cubicBezTo>
                  <a:pt x="97" y="0"/>
                  <a:pt x="99" y="0"/>
                  <a:pt x="99" y="1"/>
                </a:cubicBezTo>
                <a:lnTo>
                  <a:pt x="101" y="1"/>
                </a:lnTo>
                <a:lnTo>
                  <a:pt x="101" y="201"/>
                </a:lnTo>
                <a:cubicBezTo>
                  <a:pt x="101" y="334"/>
                  <a:pt x="101" y="401"/>
                  <a:pt x="102" y="402"/>
                </a:cubicBezTo>
                <a:cubicBezTo>
                  <a:pt x="103" y="406"/>
                  <a:pt x="106" y="408"/>
                  <a:pt x="109" y="409"/>
                </a:cubicBezTo>
                <a:cubicBezTo>
                  <a:pt x="118" y="410"/>
                  <a:pt x="129" y="411"/>
                  <a:pt x="140" y="411"/>
                </a:cubicBezTo>
                <a:lnTo>
                  <a:pt x="150" y="411"/>
                </a:lnTo>
                <a:lnTo>
                  <a:pt x="150" y="440"/>
                </a:lnTo>
                <a:lnTo>
                  <a:pt x="145" y="440"/>
                </a:lnTo>
                <a:lnTo>
                  <a:pt x="131" y="440"/>
                </a:lnTo>
                <a:cubicBezTo>
                  <a:pt x="121" y="439"/>
                  <a:pt x="111" y="439"/>
                  <a:pt x="100" y="439"/>
                </a:cubicBezTo>
                <a:cubicBezTo>
                  <a:pt x="89" y="439"/>
                  <a:pt x="81" y="439"/>
                  <a:pt x="76" y="438"/>
                </a:cubicBezTo>
                <a:cubicBezTo>
                  <a:pt x="71" y="438"/>
                  <a:pt x="63" y="438"/>
                  <a:pt x="52" y="438"/>
                </a:cubicBezTo>
                <a:cubicBezTo>
                  <a:pt x="40" y="439"/>
                  <a:pt x="29" y="439"/>
                  <a:pt x="19" y="440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6240960" y="324036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9"/>
                </a:moveTo>
                <a:cubicBezTo>
                  <a:pt x="0" y="109"/>
                  <a:pt x="13" y="73"/>
                  <a:pt x="41" y="44"/>
                </a:cubicBezTo>
                <a:cubicBezTo>
                  <a:pt x="68" y="15"/>
                  <a:pt x="101" y="0"/>
                  <a:pt x="140" y="0"/>
                </a:cubicBezTo>
                <a:cubicBezTo>
                  <a:pt x="179" y="0"/>
                  <a:pt x="212" y="14"/>
                  <a:pt x="239" y="43"/>
                </a:cubicBezTo>
                <a:cubicBezTo>
                  <a:pt x="266" y="72"/>
                  <a:pt x="280" y="107"/>
                  <a:pt x="281" y="148"/>
                </a:cubicBezTo>
                <a:cubicBezTo>
                  <a:pt x="281" y="188"/>
                  <a:pt x="267" y="222"/>
                  <a:pt x="240" y="249"/>
                </a:cubicBezTo>
                <a:cubicBezTo>
                  <a:pt x="213" y="277"/>
                  <a:pt x="180" y="291"/>
                  <a:pt x="140" y="291"/>
                </a:cubicBezTo>
                <a:cubicBezTo>
                  <a:pt x="99" y="291"/>
                  <a:pt x="66" y="276"/>
                  <a:pt x="39" y="248"/>
                </a:cubicBezTo>
                <a:cubicBezTo>
                  <a:pt x="13" y="220"/>
                  <a:pt x="0" y="187"/>
                  <a:pt x="0" y="149"/>
                </a:cubicBezTo>
                <a:moveTo>
                  <a:pt x="140" y="265"/>
                </a:moveTo>
                <a:cubicBezTo>
                  <a:pt x="192" y="265"/>
                  <a:pt x="218" y="231"/>
                  <a:pt x="218" y="162"/>
                </a:cubicBezTo>
                <a:lnTo>
                  <a:pt x="218" y="142"/>
                </a:lnTo>
                <a:lnTo>
                  <a:pt x="218" y="126"/>
                </a:lnTo>
                <a:cubicBezTo>
                  <a:pt x="218" y="117"/>
                  <a:pt x="218" y="109"/>
                  <a:pt x="217" y="101"/>
                </a:cubicBezTo>
                <a:cubicBezTo>
                  <a:pt x="217" y="94"/>
                  <a:pt x="216" y="86"/>
                  <a:pt x="213" y="77"/>
                </a:cubicBezTo>
                <a:cubicBezTo>
                  <a:pt x="210" y="68"/>
                  <a:pt x="207" y="60"/>
                  <a:pt x="203" y="54"/>
                </a:cubicBezTo>
                <a:cubicBezTo>
                  <a:pt x="199" y="48"/>
                  <a:pt x="192" y="43"/>
                  <a:pt x="183" y="37"/>
                </a:cubicBezTo>
                <a:cubicBezTo>
                  <a:pt x="174" y="31"/>
                  <a:pt x="163" y="27"/>
                  <a:pt x="151" y="24"/>
                </a:cubicBezTo>
                <a:cubicBezTo>
                  <a:pt x="149" y="24"/>
                  <a:pt x="146" y="23"/>
                  <a:pt x="141" y="23"/>
                </a:cubicBezTo>
                <a:cubicBezTo>
                  <a:pt x="129" y="23"/>
                  <a:pt x="117" y="26"/>
                  <a:pt x="105" y="31"/>
                </a:cubicBezTo>
                <a:cubicBezTo>
                  <a:pt x="87" y="40"/>
                  <a:pt x="75" y="53"/>
                  <a:pt x="70" y="70"/>
                </a:cubicBezTo>
                <a:cubicBezTo>
                  <a:pt x="64" y="86"/>
                  <a:pt x="62" y="106"/>
                  <a:pt x="62" y="129"/>
                </a:cubicBezTo>
                <a:lnTo>
                  <a:pt x="62" y="141"/>
                </a:lnTo>
                <a:cubicBezTo>
                  <a:pt x="62" y="182"/>
                  <a:pt x="66" y="210"/>
                  <a:pt x="74" y="227"/>
                </a:cubicBezTo>
                <a:cubicBezTo>
                  <a:pt x="87" y="252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6354720" y="3239280"/>
            <a:ext cx="104400" cy="150120"/>
          </a:xfrm>
          <a:custGeom>
            <a:avLst/>
            <a:gdLst/>
            <a:ahLst/>
            <a:rect l="0" t="0" r="r" b="b"/>
            <a:pathLst>
              <a:path w="290" h="417">
                <a:moveTo>
                  <a:pt x="191" y="28"/>
                </a:moveTo>
                <a:cubicBezTo>
                  <a:pt x="209" y="9"/>
                  <a:pt x="231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90" y="28"/>
                  <a:pt x="290" y="36"/>
                </a:cubicBezTo>
                <a:cubicBezTo>
                  <a:pt x="290" y="42"/>
                  <a:pt x="288" y="47"/>
                  <a:pt x="284" y="52"/>
                </a:cubicBezTo>
                <a:cubicBezTo>
                  <a:pt x="280" y="56"/>
                  <a:pt x="274" y="59"/>
                  <a:pt x="267" y="59"/>
                </a:cubicBezTo>
                <a:cubicBezTo>
                  <a:pt x="253" y="59"/>
                  <a:pt x="245" y="52"/>
                  <a:pt x="243" y="40"/>
                </a:cubicBezTo>
                <a:cubicBezTo>
                  <a:pt x="243" y="34"/>
                  <a:pt x="243" y="29"/>
                  <a:pt x="245" y="26"/>
                </a:cubicBezTo>
                <a:lnTo>
                  <a:pt x="246" y="25"/>
                </a:lnTo>
                <a:lnTo>
                  <a:pt x="246" y="24"/>
                </a:ln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3"/>
                  <a:pt x="208" y="44"/>
                  <a:pt x="210" y="45"/>
                </a:cubicBezTo>
                <a:cubicBezTo>
                  <a:pt x="212" y="47"/>
                  <a:pt x="213" y="50"/>
                  <a:pt x="216" y="53"/>
                </a:cubicBezTo>
                <a:cubicBezTo>
                  <a:pt x="218" y="56"/>
                  <a:pt x="220" y="60"/>
                  <a:pt x="223" y="64"/>
                </a:cubicBezTo>
                <a:cubicBezTo>
                  <a:pt x="225" y="69"/>
                  <a:pt x="227" y="74"/>
                  <a:pt x="228" y="81"/>
                </a:cubicBezTo>
                <a:cubicBezTo>
                  <a:pt x="230" y="88"/>
                  <a:pt x="230" y="94"/>
                  <a:pt x="231" y="102"/>
                </a:cubicBezTo>
                <a:cubicBezTo>
                  <a:pt x="231" y="128"/>
                  <a:pt x="220" y="150"/>
                  <a:pt x="200" y="168"/>
                </a:cubicBezTo>
                <a:cubicBezTo>
                  <a:pt x="179" y="186"/>
                  <a:pt x="154" y="195"/>
                  <a:pt x="123" y="196"/>
                </a:cubicBezTo>
                <a:cubicBezTo>
                  <a:pt x="102" y="196"/>
                  <a:pt x="81" y="190"/>
                  <a:pt x="61" y="178"/>
                </a:cubicBezTo>
                <a:cubicBezTo>
                  <a:pt x="55" y="186"/>
                  <a:pt x="53" y="194"/>
                  <a:pt x="53" y="202"/>
                </a:cubicBezTo>
                <a:cubicBezTo>
                  <a:pt x="53" y="217"/>
                  <a:pt x="58" y="228"/>
                  <a:pt x="70" y="235"/>
                </a:cubicBezTo>
                <a:cubicBezTo>
                  <a:pt x="74" y="238"/>
                  <a:pt x="78" y="239"/>
                  <a:pt x="81" y="239"/>
                </a:cubicBezTo>
                <a:cubicBezTo>
                  <a:pt x="84" y="239"/>
                  <a:pt x="100" y="239"/>
                  <a:pt x="126" y="240"/>
                </a:cubicBezTo>
                <a:cubicBezTo>
                  <a:pt x="162" y="240"/>
                  <a:pt x="185" y="242"/>
                  <a:pt x="195" y="244"/>
                </a:cubicBezTo>
                <a:cubicBezTo>
                  <a:pt x="220" y="248"/>
                  <a:pt x="241" y="256"/>
                  <a:pt x="255" y="270"/>
                </a:cubicBezTo>
                <a:cubicBezTo>
                  <a:pt x="272" y="286"/>
                  <a:pt x="280" y="307"/>
                  <a:pt x="280" y="332"/>
                </a:cubicBezTo>
                <a:cubicBezTo>
                  <a:pt x="280" y="360"/>
                  <a:pt x="264" y="383"/>
                  <a:pt x="231" y="398"/>
                </a:cubicBezTo>
                <a:cubicBezTo>
                  <a:pt x="205" y="411"/>
                  <a:pt x="176" y="417"/>
                  <a:pt x="141" y="417"/>
                </a:cubicBezTo>
                <a:cubicBezTo>
                  <a:pt x="106" y="417"/>
                  <a:pt x="76" y="411"/>
                  <a:pt x="50" y="398"/>
                </a:cubicBezTo>
                <a:cubicBezTo>
                  <a:pt x="17" y="383"/>
                  <a:pt x="0" y="361"/>
                  <a:pt x="0" y="334"/>
                </a:cubicBezTo>
                <a:cubicBezTo>
                  <a:pt x="0" y="318"/>
                  <a:pt x="5" y="306"/>
                  <a:pt x="14" y="296"/>
                </a:cubicBezTo>
                <a:cubicBezTo>
                  <a:pt x="22" y="286"/>
                  <a:pt x="31" y="279"/>
                  <a:pt x="40" y="275"/>
                </a:cubicBezTo>
                <a:lnTo>
                  <a:pt x="47" y="271"/>
                </a:lnTo>
                <a:cubicBezTo>
                  <a:pt x="32" y="258"/>
                  <a:pt x="24" y="240"/>
                  <a:pt x="24" y="218"/>
                </a:cubicBezTo>
                <a:cubicBezTo>
                  <a:pt x="24" y="198"/>
                  <a:pt x="30" y="180"/>
                  <a:pt x="43" y="164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5"/>
                  <a:pt x="25" y="53"/>
                  <a:pt x="46" y="35"/>
                </a:cubicBezTo>
                <a:cubicBezTo>
                  <a:pt x="69" y="17"/>
                  <a:pt x="94" y="7"/>
                  <a:pt x="124" y="7"/>
                </a:cubicBezTo>
                <a:cubicBezTo>
                  <a:pt x="145" y="7"/>
                  <a:pt x="165" y="12"/>
                  <a:pt x="184" y="23"/>
                </a:cubicBezTo>
                <a:lnTo>
                  <a:pt x="191" y="28"/>
                </a:lnTo>
                <a:moveTo>
                  <a:pt x="172" y="69"/>
                </a:moveTo>
                <a:cubicBezTo>
                  <a:pt x="170" y="58"/>
                  <a:pt x="164" y="48"/>
                  <a:pt x="156" y="42"/>
                </a:cubicBezTo>
                <a:cubicBezTo>
                  <a:pt x="147" y="35"/>
                  <a:pt x="136" y="31"/>
                  <a:pt x="123" y="31"/>
                </a:cubicBezTo>
                <a:cubicBezTo>
                  <a:pt x="110" y="31"/>
                  <a:pt x="100" y="34"/>
                  <a:pt x="91" y="41"/>
                </a:cubicBezTo>
                <a:cubicBezTo>
                  <a:pt x="82" y="48"/>
                  <a:pt x="77" y="57"/>
                  <a:pt x="75" y="69"/>
                </a:cubicBezTo>
                <a:cubicBezTo>
                  <a:pt x="73" y="77"/>
                  <a:pt x="73" y="87"/>
                  <a:pt x="73" y="102"/>
                </a:cubicBezTo>
                <a:cubicBezTo>
                  <a:pt x="73" y="120"/>
                  <a:pt x="74" y="134"/>
                  <a:pt x="77" y="143"/>
                </a:cubicBezTo>
                <a:cubicBezTo>
                  <a:pt x="80" y="152"/>
                  <a:pt x="86" y="159"/>
                  <a:pt x="96" y="165"/>
                </a:cubicBezTo>
                <a:cubicBezTo>
                  <a:pt x="103" y="169"/>
                  <a:pt x="112" y="171"/>
                  <a:pt x="123" y="171"/>
                </a:cubicBezTo>
                <a:cubicBezTo>
                  <a:pt x="133" y="171"/>
                  <a:pt x="141" y="170"/>
                  <a:pt x="147" y="167"/>
                </a:cubicBezTo>
                <a:cubicBezTo>
                  <a:pt x="154" y="164"/>
                  <a:pt x="159" y="160"/>
                  <a:pt x="162" y="155"/>
                </a:cubicBezTo>
                <a:cubicBezTo>
                  <a:pt x="165" y="151"/>
                  <a:pt x="167" y="147"/>
                  <a:pt x="169" y="143"/>
                </a:cubicBezTo>
                <a:cubicBezTo>
                  <a:pt x="171" y="139"/>
                  <a:pt x="172" y="136"/>
                  <a:pt x="172" y="133"/>
                </a:cubicBezTo>
                <a:cubicBezTo>
                  <a:pt x="173" y="126"/>
                  <a:pt x="174" y="116"/>
                  <a:pt x="174" y="102"/>
                </a:cubicBezTo>
                <a:cubicBezTo>
                  <a:pt x="174" y="87"/>
                  <a:pt x="173" y="77"/>
                  <a:pt x="172" y="69"/>
                </a:cubicBezTo>
                <a:moveTo>
                  <a:pt x="238" y="334"/>
                </a:moveTo>
                <a:cubicBezTo>
                  <a:pt x="238" y="323"/>
                  <a:pt x="235" y="314"/>
                  <a:pt x="229" y="308"/>
                </a:cubicBezTo>
                <a:cubicBezTo>
                  <a:pt x="223" y="301"/>
                  <a:pt x="214" y="296"/>
                  <a:pt x="203" y="293"/>
                </a:cubicBezTo>
                <a:cubicBezTo>
                  <a:pt x="192" y="290"/>
                  <a:pt x="181" y="288"/>
                  <a:pt x="172" y="287"/>
                </a:cubicBezTo>
                <a:cubicBezTo>
                  <a:pt x="163" y="287"/>
                  <a:pt x="151" y="286"/>
                  <a:pt x="138" y="286"/>
                </a:cubicBezTo>
                <a:lnTo>
                  <a:pt x="121" y="286"/>
                </a:lnTo>
                <a:cubicBezTo>
                  <a:pt x="93" y="286"/>
                  <a:pt x="76" y="287"/>
                  <a:pt x="70" y="290"/>
                </a:cubicBezTo>
                <a:cubicBezTo>
                  <a:pt x="62" y="294"/>
                  <a:pt x="54" y="300"/>
                  <a:pt x="50" y="308"/>
                </a:cubicBezTo>
                <a:cubicBezTo>
                  <a:pt x="45" y="316"/>
                  <a:pt x="42" y="324"/>
                  <a:pt x="42" y="333"/>
                </a:cubicBezTo>
                <a:cubicBezTo>
                  <a:pt x="42" y="337"/>
                  <a:pt x="43" y="342"/>
                  <a:pt x="46" y="348"/>
                </a:cubicBezTo>
                <a:cubicBezTo>
                  <a:pt x="48" y="353"/>
                  <a:pt x="53" y="359"/>
                  <a:pt x="59" y="367"/>
                </a:cubicBezTo>
                <a:cubicBezTo>
                  <a:pt x="66" y="375"/>
                  <a:pt x="77" y="381"/>
                  <a:pt x="90" y="385"/>
                </a:cubicBezTo>
                <a:cubicBezTo>
                  <a:pt x="104" y="390"/>
                  <a:pt x="121" y="392"/>
                  <a:pt x="141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9" y="363"/>
                  <a:pt x="238" y="349"/>
                  <a:pt x="238" y="3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6483240" y="31716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59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5" y="128"/>
                  <a:pt x="46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6" y="158"/>
                  <a:pt x="58" y="194"/>
                </a:cubicBezTo>
                <a:cubicBezTo>
                  <a:pt x="51" y="231"/>
                  <a:pt x="48" y="272"/>
                  <a:pt x="48" y="316"/>
                </a:cubicBezTo>
                <a:cubicBezTo>
                  <a:pt x="48" y="362"/>
                  <a:pt x="51" y="402"/>
                  <a:pt x="58" y="439"/>
                </a:cubicBezTo>
                <a:cubicBezTo>
                  <a:pt x="66" y="475"/>
                  <a:pt x="74" y="504"/>
                  <a:pt x="84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7" y="538"/>
                  <a:pt x="28" y="484"/>
                </a:cubicBezTo>
                <a:cubicBezTo>
                  <a:pt x="10" y="431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6555240" y="32418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4" y="230"/>
                  <a:pt x="201" y="221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8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1"/>
                  <a:pt x="237" y="287"/>
                  <a:pt x="234" y="295"/>
                </a:cubicBezTo>
                <a:cubicBezTo>
                  <a:pt x="222" y="330"/>
                  <a:pt x="202" y="358"/>
                  <a:pt x="173" y="378"/>
                </a:cubicBezTo>
                <a:cubicBezTo>
                  <a:pt x="144" y="399"/>
                  <a:pt x="115" y="409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1" y="324"/>
                  <a:pt x="25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2" y="309"/>
                  <a:pt x="82" y="317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50" y="374"/>
                </a:lnTo>
                <a:cubicBezTo>
                  <a:pt x="50" y="376"/>
                  <a:pt x="54" y="378"/>
                  <a:pt x="62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5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1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6" y="283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2"/>
                  <a:pt x="74" y="114"/>
                </a:cubicBezTo>
                <a:cubicBezTo>
                  <a:pt x="89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6674400" y="31716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50"/>
                  <a:pt x="105" y="449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747720" y="2572200"/>
            <a:ext cx="5363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Логарифмическое преобразование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128600" y="3589920"/>
            <a:ext cx="891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Когда использовать?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Когда данные имеют правостороннюю асимметрию (длинный хвост справа).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952200" y="4352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1128600" y="3923280"/>
            <a:ext cx="993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Эффект: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"Сжимает" большие значения, растягивает маленькие. Делает распределение более симметричным.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5462280" y="433368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4" y="68"/>
                  <a:pt x="143" y="68"/>
                </a:cubicBezTo>
                <a:cubicBezTo>
                  <a:pt x="143" y="70"/>
                  <a:pt x="140" y="79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2" y="200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6" y="262"/>
                  <a:pt x="138" y="263"/>
                </a:cubicBezTo>
                <a:cubicBezTo>
                  <a:pt x="147" y="263"/>
                  <a:pt x="156" y="260"/>
                  <a:pt x="165" y="256"/>
                </a:cubicBezTo>
                <a:cubicBezTo>
                  <a:pt x="173" y="251"/>
                  <a:pt x="180" y="246"/>
                  <a:pt x="184" y="241"/>
                </a:cubicBezTo>
                <a:cubicBezTo>
                  <a:pt x="189" y="236"/>
                  <a:pt x="195" y="229"/>
                  <a:pt x="201" y="220"/>
                </a:cubicBezTo>
                <a:cubicBezTo>
                  <a:pt x="201" y="220"/>
                  <a:pt x="202" y="216"/>
                  <a:pt x="205" y="208"/>
                </a:cubicBezTo>
                <a:cubicBezTo>
                  <a:pt x="207" y="200"/>
                  <a:pt x="210" y="187"/>
                  <a:pt x="213" y="170"/>
                </a:cubicBezTo>
                <a:cubicBezTo>
                  <a:pt x="217" y="153"/>
                  <a:pt x="221" y="138"/>
                  <a:pt x="225" y="123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7" y="13"/>
                  <a:pt x="266" y="7"/>
                  <a:pt x="280" y="7"/>
                </a:cubicBezTo>
                <a:cubicBezTo>
                  <a:pt x="286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5"/>
                  <a:pt x="270" y="158"/>
                </a:cubicBezTo>
                <a:cubicBezTo>
                  <a:pt x="249" y="241"/>
                  <a:pt x="237" y="286"/>
                  <a:pt x="234" y="294"/>
                </a:cubicBezTo>
                <a:cubicBezTo>
                  <a:pt x="222" y="329"/>
                  <a:pt x="202" y="357"/>
                  <a:pt x="173" y="378"/>
                </a:cubicBezTo>
                <a:cubicBezTo>
                  <a:pt x="144" y="398"/>
                  <a:pt x="115" y="410"/>
                  <a:pt x="86" y="410"/>
                </a:cubicBezTo>
                <a:cubicBezTo>
                  <a:pt x="67" y="410"/>
                  <a:pt x="50" y="404"/>
                  <a:pt x="36" y="395"/>
                </a:cubicBezTo>
                <a:cubicBezTo>
                  <a:pt x="21" y="386"/>
                  <a:pt x="14" y="372"/>
                  <a:pt x="14" y="353"/>
                </a:cubicBezTo>
                <a:cubicBezTo>
                  <a:pt x="14" y="344"/>
                  <a:pt x="16" y="336"/>
                  <a:pt x="19" y="330"/>
                </a:cubicBezTo>
                <a:cubicBezTo>
                  <a:pt x="22" y="324"/>
                  <a:pt x="26" y="319"/>
                  <a:pt x="31" y="316"/>
                </a:cubicBezTo>
                <a:cubicBezTo>
                  <a:pt x="36" y="313"/>
                  <a:pt x="40" y="311"/>
                  <a:pt x="43" y="310"/>
                </a:cubicBezTo>
                <a:cubicBezTo>
                  <a:pt x="47" y="309"/>
                  <a:pt x="50" y="308"/>
                  <a:pt x="54" y="308"/>
                </a:cubicBezTo>
                <a:cubicBezTo>
                  <a:pt x="73" y="308"/>
                  <a:pt x="82" y="317"/>
                  <a:pt x="82" y="335"/>
                </a:cubicBezTo>
                <a:cubicBezTo>
                  <a:pt x="82" y="343"/>
                  <a:pt x="79" y="350"/>
                  <a:pt x="74" y="357"/>
                </a:cubicBezTo>
                <a:cubicBezTo>
                  <a:pt x="69" y="363"/>
                  <a:pt x="64" y="367"/>
                  <a:pt x="60" y="369"/>
                </a:cubicBezTo>
                <a:cubicBezTo>
                  <a:pt x="55" y="371"/>
                  <a:pt x="52" y="372"/>
                  <a:pt x="52" y="372"/>
                </a:cubicBezTo>
                <a:lnTo>
                  <a:pt x="50" y="373"/>
                </a:lnTo>
                <a:cubicBezTo>
                  <a:pt x="51" y="375"/>
                  <a:pt x="55" y="378"/>
                  <a:pt x="62" y="381"/>
                </a:cubicBezTo>
                <a:cubicBezTo>
                  <a:pt x="69" y="384"/>
                  <a:pt x="76" y="385"/>
                  <a:pt x="83" y="385"/>
                </a:cubicBezTo>
                <a:lnTo>
                  <a:pt x="88" y="385"/>
                </a:lnTo>
                <a:cubicBezTo>
                  <a:pt x="95" y="385"/>
                  <a:pt x="101" y="385"/>
                  <a:pt x="105" y="384"/>
                </a:cubicBezTo>
                <a:cubicBezTo>
                  <a:pt x="119" y="380"/>
                  <a:pt x="131" y="372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2" y="295"/>
                  <a:pt x="185" y="285"/>
                </a:cubicBezTo>
                <a:cubicBezTo>
                  <a:pt x="188" y="276"/>
                  <a:pt x="190" y="269"/>
                  <a:pt x="190" y="266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1"/>
                  <a:pt x="158" y="283"/>
                </a:cubicBezTo>
                <a:cubicBezTo>
                  <a:pt x="149" y="285"/>
                  <a:pt x="141" y="287"/>
                  <a:pt x="133" y="287"/>
                </a:cubicBezTo>
                <a:cubicBezTo>
                  <a:pt x="114" y="287"/>
                  <a:pt x="97" y="282"/>
                  <a:pt x="82" y="273"/>
                </a:cubicBezTo>
                <a:cubicBezTo>
                  <a:pt x="67" y="263"/>
                  <a:pt x="57" y="248"/>
                  <a:pt x="53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60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6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1128600" y="4260240"/>
            <a:ext cx="434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Интерпретация: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Модель предсказывает не сам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5835240" y="427968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70"/>
                  <a:pt x="49" y="362"/>
                </a:cubicBezTo>
                <a:cubicBezTo>
                  <a:pt x="49" y="354"/>
                  <a:pt x="49" y="344"/>
                  <a:pt x="49" y="334"/>
                </a:cubicBezTo>
                <a:cubicBezTo>
                  <a:pt x="50" y="324"/>
                  <a:pt x="50" y="314"/>
                  <a:pt x="49" y="303"/>
                </a:cubicBezTo>
                <a:cubicBezTo>
                  <a:pt x="49" y="292"/>
                  <a:pt x="49" y="280"/>
                  <a:pt x="49" y="268"/>
                </a:cubicBezTo>
                <a:cubicBezTo>
                  <a:pt x="50" y="256"/>
                  <a:pt x="50" y="244"/>
                  <a:pt x="49" y="232"/>
                </a:cubicBezTo>
                <a:cubicBezTo>
                  <a:pt x="49" y="216"/>
                  <a:pt x="49" y="200"/>
                  <a:pt x="49" y="183"/>
                </a:cubicBezTo>
                <a:cubicBezTo>
                  <a:pt x="49" y="165"/>
                  <a:pt x="49" y="149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5"/>
                  <a:pt x="49" y="76"/>
                  <a:pt x="49" y="68"/>
                </a:cubicBezTo>
                <a:cubicBezTo>
                  <a:pt x="48" y="61"/>
                  <a:pt x="48" y="57"/>
                  <a:pt x="49" y="58"/>
                </a:cubicBezTo>
                <a:cubicBezTo>
                  <a:pt x="47" y="50"/>
                  <a:pt x="44" y="44"/>
                  <a:pt x="40" y="42"/>
                </a:cubicBezTo>
                <a:cubicBezTo>
                  <a:pt x="35" y="39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4"/>
                  <a:pt x="49" y="4"/>
                </a:cubicBezTo>
                <a:cubicBezTo>
                  <a:pt x="56" y="4"/>
                  <a:pt x="64" y="3"/>
                  <a:pt x="73" y="3"/>
                </a:cubicBezTo>
                <a:cubicBezTo>
                  <a:pt x="81" y="2"/>
                  <a:pt x="87" y="2"/>
                  <a:pt x="92" y="1"/>
                </a:cubicBezTo>
                <a:cubicBezTo>
                  <a:pt x="96" y="0"/>
                  <a:pt x="98" y="0"/>
                  <a:pt x="98" y="0"/>
                </a:cubicBezTo>
                <a:lnTo>
                  <a:pt x="100" y="0"/>
                </a:lnTo>
                <a:lnTo>
                  <a:pt x="100" y="200"/>
                </a:lnTo>
                <a:cubicBezTo>
                  <a:pt x="100" y="334"/>
                  <a:pt x="101" y="401"/>
                  <a:pt x="101" y="402"/>
                </a:cubicBezTo>
                <a:cubicBezTo>
                  <a:pt x="103" y="405"/>
                  <a:pt x="105" y="408"/>
                  <a:pt x="110" y="409"/>
                </a:cubicBezTo>
                <a:cubicBezTo>
                  <a:pt x="118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1" y="439"/>
                  <a:pt x="111" y="439"/>
                  <a:pt x="99" y="439"/>
                </a:cubicBezTo>
                <a:cubicBezTo>
                  <a:pt x="88" y="439"/>
                  <a:pt x="80" y="438"/>
                  <a:pt x="75" y="438"/>
                </a:cubicBezTo>
                <a:cubicBezTo>
                  <a:pt x="70" y="438"/>
                  <a:pt x="62" y="438"/>
                  <a:pt x="51" y="438"/>
                </a:cubicBezTo>
                <a:cubicBezTo>
                  <a:pt x="40" y="438"/>
                  <a:pt x="30" y="439"/>
                  <a:pt x="19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5898960" y="433584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4" y="73"/>
                  <a:pt x="41" y="44"/>
                </a:cubicBezTo>
                <a:cubicBezTo>
                  <a:pt x="68" y="15"/>
                  <a:pt x="101" y="0"/>
                  <a:pt x="140" y="0"/>
                </a:cubicBezTo>
                <a:cubicBezTo>
                  <a:pt x="178" y="0"/>
                  <a:pt x="211" y="14"/>
                  <a:pt x="238" y="43"/>
                </a:cubicBezTo>
                <a:cubicBezTo>
                  <a:pt x="266" y="71"/>
                  <a:pt x="280" y="106"/>
                  <a:pt x="281" y="147"/>
                </a:cubicBezTo>
                <a:cubicBezTo>
                  <a:pt x="281" y="187"/>
                  <a:pt x="266" y="221"/>
                  <a:pt x="239" y="249"/>
                </a:cubicBezTo>
                <a:cubicBezTo>
                  <a:pt x="212" y="277"/>
                  <a:pt x="179" y="290"/>
                  <a:pt x="140" y="290"/>
                </a:cubicBezTo>
                <a:cubicBezTo>
                  <a:pt x="99" y="290"/>
                  <a:pt x="66" y="276"/>
                  <a:pt x="40" y="248"/>
                </a:cubicBezTo>
                <a:cubicBezTo>
                  <a:pt x="14" y="219"/>
                  <a:pt x="0" y="186"/>
                  <a:pt x="0" y="148"/>
                </a:cubicBezTo>
                <a:moveTo>
                  <a:pt x="140" y="265"/>
                </a:moveTo>
                <a:cubicBezTo>
                  <a:pt x="192" y="265"/>
                  <a:pt x="217" y="230"/>
                  <a:pt x="217" y="161"/>
                </a:cubicBezTo>
                <a:lnTo>
                  <a:pt x="217" y="141"/>
                </a:lnTo>
                <a:lnTo>
                  <a:pt x="217" y="125"/>
                </a:lnTo>
                <a:cubicBezTo>
                  <a:pt x="217" y="116"/>
                  <a:pt x="217" y="108"/>
                  <a:pt x="217" y="101"/>
                </a:cubicBezTo>
                <a:cubicBezTo>
                  <a:pt x="216" y="94"/>
                  <a:pt x="215" y="86"/>
                  <a:pt x="212" y="77"/>
                </a:cubicBezTo>
                <a:cubicBezTo>
                  <a:pt x="210" y="68"/>
                  <a:pt x="206" y="60"/>
                  <a:pt x="202" y="54"/>
                </a:cubicBezTo>
                <a:cubicBezTo>
                  <a:pt x="198" y="48"/>
                  <a:pt x="191" y="42"/>
                  <a:pt x="183" y="36"/>
                </a:cubicBezTo>
                <a:cubicBezTo>
                  <a:pt x="174" y="30"/>
                  <a:pt x="163" y="26"/>
                  <a:pt x="152" y="24"/>
                </a:cubicBezTo>
                <a:cubicBezTo>
                  <a:pt x="149" y="23"/>
                  <a:pt x="146" y="23"/>
                  <a:pt x="141" y="23"/>
                </a:cubicBezTo>
                <a:cubicBezTo>
                  <a:pt x="129" y="23"/>
                  <a:pt x="117" y="26"/>
                  <a:pt x="105" y="31"/>
                </a:cubicBezTo>
                <a:cubicBezTo>
                  <a:pt x="87" y="40"/>
                  <a:pt x="76" y="53"/>
                  <a:pt x="70" y="69"/>
                </a:cubicBezTo>
                <a:cubicBezTo>
                  <a:pt x="65" y="86"/>
                  <a:pt x="62" y="105"/>
                  <a:pt x="62" y="127"/>
                </a:cubicBezTo>
                <a:lnTo>
                  <a:pt x="62" y="140"/>
                </a:lnTo>
                <a:cubicBezTo>
                  <a:pt x="62" y="181"/>
                  <a:pt x="66" y="209"/>
                  <a:pt x="74" y="225"/>
                </a:cubicBezTo>
                <a:cubicBezTo>
                  <a:pt x="87" y="252"/>
                  <a:pt x="109" y="265"/>
                  <a:pt x="140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6013080" y="433476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0" y="27"/>
                </a:moveTo>
                <a:cubicBezTo>
                  <a:pt x="209" y="9"/>
                  <a:pt x="230" y="0"/>
                  <a:pt x="253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1"/>
                  <a:pt x="287" y="47"/>
                  <a:pt x="283" y="51"/>
                </a:cubicBezTo>
                <a:cubicBezTo>
                  <a:pt x="279" y="56"/>
                  <a:pt x="274" y="58"/>
                  <a:pt x="266" y="58"/>
                </a:cubicBezTo>
                <a:cubicBezTo>
                  <a:pt x="252" y="58"/>
                  <a:pt x="244" y="52"/>
                  <a:pt x="243" y="39"/>
                </a:cubicBezTo>
                <a:cubicBezTo>
                  <a:pt x="242" y="33"/>
                  <a:pt x="242" y="29"/>
                  <a:pt x="245" y="26"/>
                </a:cubicBezTo>
                <a:cubicBezTo>
                  <a:pt x="245" y="26"/>
                  <a:pt x="245" y="25"/>
                  <a:pt x="245" y="24"/>
                </a:cubicBezTo>
                <a:cubicBezTo>
                  <a:pt x="233" y="25"/>
                  <a:pt x="222" y="29"/>
                  <a:pt x="212" y="37"/>
                </a:cubicBezTo>
                <a:cubicBezTo>
                  <a:pt x="208" y="40"/>
                  <a:pt x="207" y="41"/>
                  <a:pt x="207" y="42"/>
                </a:cubicBezTo>
                <a:cubicBezTo>
                  <a:pt x="207" y="42"/>
                  <a:pt x="207" y="43"/>
                  <a:pt x="209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7" y="56"/>
                  <a:pt x="219" y="60"/>
                  <a:pt x="222" y="64"/>
                </a:cubicBezTo>
                <a:cubicBezTo>
                  <a:pt x="224" y="68"/>
                  <a:pt x="226" y="74"/>
                  <a:pt x="227" y="80"/>
                </a:cubicBezTo>
                <a:cubicBezTo>
                  <a:pt x="229" y="87"/>
                  <a:pt x="230" y="94"/>
                  <a:pt x="230" y="101"/>
                </a:cubicBezTo>
                <a:cubicBezTo>
                  <a:pt x="230" y="127"/>
                  <a:pt x="220" y="150"/>
                  <a:pt x="199" y="168"/>
                </a:cubicBezTo>
                <a:cubicBezTo>
                  <a:pt x="178" y="186"/>
                  <a:pt x="153" y="195"/>
                  <a:pt x="122" y="196"/>
                </a:cubicBezTo>
                <a:cubicBezTo>
                  <a:pt x="100" y="196"/>
                  <a:pt x="80" y="190"/>
                  <a:pt x="59" y="178"/>
                </a:cubicBezTo>
                <a:cubicBezTo>
                  <a:pt x="54" y="185"/>
                  <a:pt x="52" y="193"/>
                  <a:pt x="52" y="202"/>
                </a:cubicBezTo>
                <a:cubicBezTo>
                  <a:pt x="52" y="217"/>
                  <a:pt x="58" y="228"/>
                  <a:pt x="68" y="236"/>
                </a:cubicBezTo>
                <a:cubicBezTo>
                  <a:pt x="72" y="238"/>
                  <a:pt x="76" y="240"/>
                  <a:pt x="79" y="240"/>
                </a:cubicBezTo>
                <a:cubicBezTo>
                  <a:pt x="83" y="240"/>
                  <a:pt x="98" y="240"/>
                  <a:pt x="125" y="241"/>
                </a:cubicBezTo>
                <a:cubicBezTo>
                  <a:pt x="161" y="241"/>
                  <a:pt x="184" y="242"/>
                  <a:pt x="194" y="245"/>
                </a:cubicBezTo>
                <a:cubicBezTo>
                  <a:pt x="220" y="248"/>
                  <a:pt x="240" y="257"/>
                  <a:pt x="255" y="270"/>
                </a:cubicBezTo>
                <a:cubicBezTo>
                  <a:pt x="271" y="287"/>
                  <a:pt x="279" y="308"/>
                  <a:pt x="279" y="332"/>
                </a:cubicBezTo>
                <a:cubicBezTo>
                  <a:pt x="279" y="361"/>
                  <a:pt x="263" y="382"/>
                  <a:pt x="230" y="398"/>
                </a:cubicBezTo>
                <a:cubicBezTo>
                  <a:pt x="205" y="411"/>
                  <a:pt x="175" y="417"/>
                  <a:pt x="139" y="417"/>
                </a:cubicBezTo>
                <a:cubicBezTo>
                  <a:pt x="104" y="417"/>
                  <a:pt x="74" y="411"/>
                  <a:pt x="49" y="398"/>
                </a:cubicBezTo>
                <a:cubicBezTo>
                  <a:pt x="16" y="383"/>
                  <a:pt x="0" y="362"/>
                  <a:pt x="0" y="334"/>
                </a:cubicBezTo>
                <a:cubicBezTo>
                  <a:pt x="0" y="319"/>
                  <a:pt x="4" y="307"/>
                  <a:pt x="13" y="296"/>
                </a:cubicBezTo>
                <a:cubicBezTo>
                  <a:pt x="22" y="286"/>
                  <a:pt x="31" y="279"/>
                  <a:pt x="39" y="276"/>
                </a:cubicBezTo>
                <a:lnTo>
                  <a:pt x="46" y="272"/>
                </a:lnTo>
                <a:cubicBezTo>
                  <a:pt x="31" y="259"/>
                  <a:pt x="24" y="241"/>
                  <a:pt x="24" y="218"/>
                </a:cubicBezTo>
                <a:cubicBezTo>
                  <a:pt x="24" y="198"/>
                  <a:pt x="30" y="180"/>
                  <a:pt x="42" y="164"/>
                </a:cubicBezTo>
                <a:cubicBezTo>
                  <a:pt x="23" y="145"/>
                  <a:pt x="14" y="125"/>
                  <a:pt x="14" y="101"/>
                </a:cubicBezTo>
                <a:cubicBezTo>
                  <a:pt x="14" y="75"/>
                  <a:pt x="25" y="52"/>
                  <a:pt x="46" y="34"/>
                </a:cubicBezTo>
                <a:cubicBezTo>
                  <a:pt x="67" y="16"/>
                  <a:pt x="92" y="7"/>
                  <a:pt x="122" y="7"/>
                </a:cubicBezTo>
                <a:cubicBezTo>
                  <a:pt x="144" y="7"/>
                  <a:pt x="165" y="12"/>
                  <a:pt x="183" y="23"/>
                </a:cubicBezTo>
                <a:lnTo>
                  <a:pt x="190" y="27"/>
                </a:lnTo>
                <a:moveTo>
                  <a:pt x="171" y="69"/>
                </a:moveTo>
                <a:cubicBezTo>
                  <a:pt x="169" y="57"/>
                  <a:pt x="164" y="48"/>
                  <a:pt x="155" y="41"/>
                </a:cubicBezTo>
                <a:cubicBezTo>
                  <a:pt x="146" y="35"/>
                  <a:pt x="134" y="31"/>
                  <a:pt x="121" y="31"/>
                </a:cubicBezTo>
                <a:cubicBezTo>
                  <a:pt x="109" y="31"/>
                  <a:pt x="98" y="34"/>
                  <a:pt x="89" y="41"/>
                </a:cubicBezTo>
                <a:cubicBezTo>
                  <a:pt x="80" y="47"/>
                  <a:pt x="75" y="57"/>
                  <a:pt x="73" y="69"/>
                </a:cubicBezTo>
                <a:cubicBezTo>
                  <a:pt x="72" y="76"/>
                  <a:pt x="71" y="87"/>
                  <a:pt x="71" y="101"/>
                </a:cubicBezTo>
                <a:cubicBezTo>
                  <a:pt x="71" y="120"/>
                  <a:pt x="72" y="134"/>
                  <a:pt x="75" y="142"/>
                </a:cubicBezTo>
                <a:cubicBezTo>
                  <a:pt x="78" y="151"/>
                  <a:pt x="85" y="159"/>
                  <a:pt x="94" y="165"/>
                </a:cubicBezTo>
                <a:cubicBezTo>
                  <a:pt x="102" y="169"/>
                  <a:pt x="111" y="171"/>
                  <a:pt x="122" y="171"/>
                </a:cubicBezTo>
                <a:cubicBezTo>
                  <a:pt x="131" y="171"/>
                  <a:pt x="139" y="169"/>
                  <a:pt x="147" y="166"/>
                </a:cubicBezTo>
                <a:cubicBezTo>
                  <a:pt x="153" y="163"/>
                  <a:pt x="158" y="160"/>
                  <a:pt x="161" y="155"/>
                </a:cubicBezTo>
                <a:cubicBezTo>
                  <a:pt x="164" y="150"/>
                  <a:pt x="166" y="146"/>
                  <a:pt x="168" y="142"/>
                </a:cubicBezTo>
                <a:cubicBezTo>
                  <a:pt x="170" y="139"/>
                  <a:pt x="171" y="135"/>
                  <a:pt x="171" y="133"/>
                </a:cubicBezTo>
                <a:cubicBezTo>
                  <a:pt x="172" y="126"/>
                  <a:pt x="173" y="116"/>
                  <a:pt x="173" y="101"/>
                </a:cubicBezTo>
                <a:cubicBezTo>
                  <a:pt x="173" y="87"/>
                  <a:pt x="172" y="76"/>
                  <a:pt x="171" y="69"/>
                </a:cubicBezTo>
                <a:moveTo>
                  <a:pt x="237" y="334"/>
                </a:moveTo>
                <a:cubicBezTo>
                  <a:pt x="237" y="324"/>
                  <a:pt x="234" y="315"/>
                  <a:pt x="228" y="308"/>
                </a:cubicBezTo>
                <a:cubicBezTo>
                  <a:pt x="222" y="302"/>
                  <a:pt x="214" y="297"/>
                  <a:pt x="202" y="294"/>
                </a:cubicBezTo>
                <a:cubicBezTo>
                  <a:pt x="191" y="291"/>
                  <a:pt x="180" y="289"/>
                  <a:pt x="171" y="288"/>
                </a:cubicBezTo>
                <a:cubicBezTo>
                  <a:pt x="162" y="287"/>
                  <a:pt x="151" y="287"/>
                  <a:pt x="136" y="287"/>
                </a:cubicBezTo>
                <a:lnTo>
                  <a:pt x="119" y="287"/>
                </a:lnTo>
                <a:cubicBezTo>
                  <a:pt x="91" y="287"/>
                  <a:pt x="74" y="288"/>
                  <a:pt x="68" y="291"/>
                </a:cubicBezTo>
                <a:cubicBezTo>
                  <a:pt x="60" y="294"/>
                  <a:pt x="53" y="300"/>
                  <a:pt x="49" y="308"/>
                </a:cubicBezTo>
                <a:cubicBezTo>
                  <a:pt x="44" y="316"/>
                  <a:pt x="42" y="325"/>
                  <a:pt x="41" y="334"/>
                </a:cubicBezTo>
                <a:cubicBezTo>
                  <a:pt x="41" y="338"/>
                  <a:pt x="43" y="343"/>
                  <a:pt x="45" y="348"/>
                </a:cubicBezTo>
                <a:cubicBezTo>
                  <a:pt x="48" y="354"/>
                  <a:pt x="52" y="360"/>
                  <a:pt x="58" y="367"/>
                </a:cubicBezTo>
                <a:cubicBezTo>
                  <a:pt x="65" y="374"/>
                  <a:pt x="75" y="380"/>
                  <a:pt x="89" y="385"/>
                </a:cubicBezTo>
                <a:cubicBezTo>
                  <a:pt x="103" y="390"/>
                  <a:pt x="119" y="392"/>
                  <a:pt x="139" y="392"/>
                </a:cubicBezTo>
                <a:cubicBezTo>
                  <a:pt x="169" y="392"/>
                  <a:pt x="193" y="387"/>
                  <a:pt x="210" y="375"/>
                </a:cubicBezTo>
                <a:cubicBezTo>
                  <a:pt x="228" y="363"/>
                  <a:pt x="237" y="349"/>
                  <a:pt x="237" y="3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614160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2"/>
                  <a:pt x="62" y="78"/>
                  <a:pt x="68" y="67"/>
                </a:cubicBezTo>
                <a:cubicBezTo>
                  <a:pt x="74" y="57"/>
                  <a:pt x="84" y="46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1"/>
                  <a:pt x="46" y="271"/>
                  <a:pt x="46" y="316"/>
                </a:cubicBezTo>
                <a:cubicBezTo>
                  <a:pt x="46" y="361"/>
                  <a:pt x="49" y="401"/>
                  <a:pt x="57" y="437"/>
                </a:cubicBezTo>
                <a:cubicBezTo>
                  <a:pt x="64" y="474"/>
                  <a:pt x="72" y="504"/>
                  <a:pt x="84" y="526"/>
                </a:cubicBezTo>
                <a:cubicBezTo>
                  <a:pt x="94" y="548"/>
                  <a:pt x="104" y="567"/>
                  <a:pt x="114" y="580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6213240" y="4337280"/>
            <a:ext cx="108720" cy="147240"/>
          </a:xfrm>
          <a:custGeom>
            <a:avLst/>
            <a:gdLst/>
            <a:ahLst/>
            <a:rect l="0" t="0" r="r" b="b"/>
            <a:pathLst>
              <a:path w="302" h="409">
                <a:moveTo>
                  <a:pt x="0" y="97"/>
                </a:moveTo>
                <a:cubicBezTo>
                  <a:pt x="0" y="92"/>
                  <a:pt x="4" y="81"/>
                  <a:pt x="10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4"/>
                  <a:pt x="129" y="14"/>
                </a:cubicBezTo>
                <a:cubicBezTo>
                  <a:pt x="139" y="24"/>
                  <a:pt x="145" y="37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5"/>
                  <a:pt x="112" y="158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3"/>
                  <a:pt x="111" y="250"/>
                </a:cubicBezTo>
                <a:cubicBezTo>
                  <a:pt x="117" y="258"/>
                  <a:pt x="126" y="261"/>
                  <a:pt x="138" y="262"/>
                </a:cubicBezTo>
                <a:cubicBezTo>
                  <a:pt x="147" y="262"/>
                  <a:pt x="156" y="260"/>
                  <a:pt x="165" y="255"/>
                </a:cubicBezTo>
                <a:cubicBezTo>
                  <a:pt x="173" y="250"/>
                  <a:pt x="180" y="245"/>
                  <a:pt x="184" y="240"/>
                </a:cubicBezTo>
                <a:cubicBezTo>
                  <a:pt x="189" y="235"/>
                  <a:pt x="195" y="228"/>
                  <a:pt x="201" y="219"/>
                </a:cubicBezTo>
                <a:cubicBezTo>
                  <a:pt x="201" y="219"/>
                  <a:pt x="203" y="215"/>
                  <a:pt x="205" y="207"/>
                </a:cubicBezTo>
                <a:cubicBezTo>
                  <a:pt x="207" y="199"/>
                  <a:pt x="210" y="186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1" y="60"/>
                  <a:pt x="250" y="26"/>
                  <a:pt x="252" y="24"/>
                </a:cubicBezTo>
                <a:cubicBezTo>
                  <a:pt x="257" y="12"/>
                  <a:pt x="267" y="6"/>
                  <a:pt x="279" y="6"/>
                </a:cubicBezTo>
                <a:cubicBezTo>
                  <a:pt x="285" y="6"/>
                  <a:pt x="289" y="8"/>
                  <a:pt x="293" y="11"/>
                </a:cubicBezTo>
                <a:cubicBezTo>
                  <a:pt x="297" y="14"/>
                  <a:pt x="299" y="16"/>
                  <a:pt x="300" y="18"/>
                </a:cubicBezTo>
                <a:cubicBezTo>
                  <a:pt x="302" y="21"/>
                  <a:pt x="302" y="22"/>
                  <a:pt x="302" y="24"/>
                </a:cubicBezTo>
                <a:cubicBezTo>
                  <a:pt x="302" y="30"/>
                  <a:pt x="290" y="74"/>
                  <a:pt x="270" y="157"/>
                </a:cubicBezTo>
                <a:cubicBezTo>
                  <a:pt x="249" y="240"/>
                  <a:pt x="237" y="285"/>
                  <a:pt x="234" y="293"/>
                </a:cubicBezTo>
                <a:cubicBezTo>
                  <a:pt x="223" y="328"/>
                  <a:pt x="202" y="356"/>
                  <a:pt x="173" y="377"/>
                </a:cubicBezTo>
                <a:cubicBezTo>
                  <a:pt x="144" y="399"/>
                  <a:pt x="115" y="409"/>
                  <a:pt x="86" y="409"/>
                </a:cubicBezTo>
                <a:cubicBezTo>
                  <a:pt x="67" y="409"/>
                  <a:pt x="50" y="405"/>
                  <a:pt x="36" y="395"/>
                </a:cubicBezTo>
                <a:cubicBezTo>
                  <a:pt x="22" y="385"/>
                  <a:pt x="14" y="371"/>
                  <a:pt x="14" y="353"/>
                </a:cubicBezTo>
                <a:cubicBezTo>
                  <a:pt x="14" y="344"/>
                  <a:pt x="16" y="336"/>
                  <a:pt x="19" y="329"/>
                </a:cubicBezTo>
                <a:cubicBezTo>
                  <a:pt x="22" y="323"/>
                  <a:pt x="26" y="319"/>
                  <a:pt x="31" y="316"/>
                </a:cubicBezTo>
                <a:cubicBezTo>
                  <a:pt x="36" y="313"/>
                  <a:pt x="40" y="311"/>
                  <a:pt x="43" y="309"/>
                </a:cubicBezTo>
                <a:cubicBezTo>
                  <a:pt x="47" y="308"/>
                  <a:pt x="50" y="307"/>
                  <a:pt x="54" y="307"/>
                </a:cubicBezTo>
                <a:cubicBezTo>
                  <a:pt x="73" y="307"/>
                  <a:pt x="82" y="316"/>
                  <a:pt x="82" y="334"/>
                </a:cubicBezTo>
                <a:cubicBezTo>
                  <a:pt x="82" y="342"/>
                  <a:pt x="79" y="350"/>
                  <a:pt x="74" y="356"/>
                </a:cubicBezTo>
                <a:cubicBezTo>
                  <a:pt x="69" y="362"/>
                  <a:pt x="64" y="367"/>
                  <a:pt x="60" y="369"/>
                </a:cubicBezTo>
                <a:cubicBezTo>
                  <a:pt x="55" y="371"/>
                  <a:pt x="52" y="372"/>
                  <a:pt x="52" y="372"/>
                </a:cubicBezTo>
                <a:lnTo>
                  <a:pt x="50" y="372"/>
                </a:lnTo>
                <a:cubicBezTo>
                  <a:pt x="51" y="375"/>
                  <a:pt x="55" y="377"/>
                  <a:pt x="62" y="380"/>
                </a:cubicBezTo>
                <a:cubicBezTo>
                  <a:pt x="69" y="383"/>
                  <a:pt x="76" y="384"/>
                  <a:pt x="83" y="384"/>
                </a:cubicBezTo>
                <a:lnTo>
                  <a:pt x="88" y="384"/>
                </a:lnTo>
                <a:cubicBezTo>
                  <a:pt x="95" y="384"/>
                  <a:pt x="101" y="384"/>
                  <a:pt x="105" y="383"/>
                </a:cubicBezTo>
                <a:cubicBezTo>
                  <a:pt x="119" y="379"/>
                  <a:pt x="131" y="371"/>
                  <a:pt x="143" y="359"/>
                </a:cubicBezTo>
                <a:cubicBezTo>
                  <a:pt x="155" y="347"/>
                  <a:pt x="164" y="334"/>
                  <a:pt x="170" y="320"/>
                </a:cubicBezTo>
                <a:cubicBezTo>
                  <a:pt x="177" y="306"/>
                  <a:pt x="182" y="294"/>
                  <a:pt x="185" y="285"/>
                </a:cubicBezTo>
                <a:cubicBezTo>
                  <a:pt x="188" y="275"/>
                  <a:pt x="190" y="269"/>
                  <a:pt x="190" y="266"/>
                </a:cubicBezTo>
                <a:lnTo>
                  <a:pt x="186" y="268"/>
                </a:lnTo>
                <a:cubicBezTo>
                  <a:pt x="184" y="270"/>
                  <a:pt x="180" y="272"/>
                  <a:pt x="174" y="275"/>
                </a:cubicBezTo>
                <a:cubicBezTo>
                  <a:pt x="169" y="278"/>
                  <a:pt x="163" y="281"/>
                  <a:pt x="158" y="283"/>
                </a:cubicBezTo>
                <a:cubicBezTo>
                  <a:pt x="149" y="285"/>
                  <a:pt x="141" y="286"/>
                  <a:pt x="133" y="286"/>
                </a:cubicBezTo>
                <a:cubicBezTo>
                  <a:pt x="114" y="286"/>
                  <a:pt x="97" y="281"/>
                  <a:pt x="82" y="272"/>
                </a:cubicBezTo>
                <a:cubicBezTo>
                  <a:pt x="67" y="263"/>
                  <a:pt x="58" y="248"/>
                  <a:pt x="53" y="227"/>
                </a:cubicBezTo>
                <a:cubicBezTo>
                  <a:pt x="52" y="224"/>
                  <a:pt x="52" y="218"/>
                  <a:pt x="52" y="207"/>
                </a:cubicBezTo>
                <a:cubicBezTo>
                  <a:pt x="52" y="183"/>
                  <a:pt x="60" y="152"/>
                  <a:pt x="74" y="113"/>
                </a:cubicBezTo>
                <a:cubicBezTo>
                  <a:pt x="89" y="75"/>
                  <a:pt x="97" y="50"/>
                  <a:pt x="97" y="39"/>
                </a:cubicBezTo>
                <a:lnTo>
                  <a:pt x="97" y="38"/>
                </a:lnTo>
                <a:cubicBezTo>
                  <a:pt x="97" y="34"/>
                  <a:pt x="97" y="32"/>
                  <a:pt x="97" y="30"/>
                </a:cubicBezTo>
                <a:cubicBezTo>
                  <a:pt x="97" y="29"/>
                  <a:pt x="96" y="28"/>
                  <a:pt x="94" y="26"/>
                </a:cubicBezTo>
                <a:cubicBezTo>
                  <a:pt x="92" y="24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2"/>
                  <a:pt x="39" y="61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6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2" y="101"/>
                  <a:pt x="0" y="99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633276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6" y="95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5" y="399"/>
                </a:cubicBezTo>
                <a:cubicBezTo>
                  <a:pt x="141" y="425"/>
                  <a:pt x="136" y="448"/>
                  <a:pt x="131" y="466"/>
                </a:cubicBezTo>
                <a:cubicBezTo>
                  <a:pt x="125" y="486"/>
                  <a:pt x="118" y="504"/>
                  <a:pt x="107" y="523"/>
                </a:cubicBezTo>
                <a:cubicBezTo>
                  <a:pt x="97" y="541"/>
                  <a:pt x="89" y="556"/>
                  <a:pt x="83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3" y="630"/>
                </a:cubicBezTo>
                <a:cubicBezTo>
                  <a:pt x="22" y="632"/>
                  <a:pt x="21" y="633"/>
                  <a:pt x="20" y="633"/>
                </a:cubicBezTo>
                <a:lnTo>
                  <a:pt x="13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2"/>
                  <a:pt x="3" y="631"/>
                </a:cubicBezTo>
                <a:cubicBezTo>
                  <a:pt x="2" y="630"/>
                  <a:pt x="0" y="628"/>
                  <a:pt x="0" y="625"/>
                </a:cubicBezTo>
                <a:cubicBezTo>
                  <a:pt x="0" y="625"/>
                  <a:pt x="3" y="622"/>
                  <a:pt x="8" y="617"/>
                </a:cubicBezTo>
                <a:cubicBezTo>
                  <a:pt x="73" y="549"/>
                  <a:pt x="106" y="448"/>
                  <a:pt x="106" y="316"/>
                </a:cubicBezTo>
                <a:cubicBezTo>
                  <a:pt x="106" y="184"/>
                  <a:pt x="73" y="83"/>
                  <a:pt x="8" y="16"/>
                </a:cubicBezTo>
                <a:cubicBezTo>
                  <a:pt x="3" y="11"/>
                  <a:pt x="0" y="8"/>
                  <a:pt x="0" y="7"/>
                </a:cubicBezTo>
                <a:cubicBezTo>
                  <a:pt x="0" y="4"/>
                  <a:pt x="2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5567400" y="4260240"/>
            <a:ext cx="26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9400320" y="4331880"/>
            <a:ext cx="89280" cy="103320"/>
          </a:xfrm>
          <a:custGeom>
            <a:avLst/>
            <a:gdLst/>
            <a:ahLst/>
            <a:rect l="0" t="0" r="r" b="b"/>
            <a:pathLst>
              <a:path w="248" h="287">
                <a:moveTo>
                  <a:pt x="0" y="174"/>
                </a:moveTo>
                <a:cubicBezTo>
                  <a:pt x="0" y="150"/>
                  <a:pt x="4" y="128"/>
                  <a:pt x="12" y="107"/>
                </a:cubicBezTo>
                <a:cubicBezTo>
                  <a:pt x="20" y="87"/>
                  <a:pt x="31" y="71"/>
                  <a:pt x="43" y="58"/>
                </a:cubicBezTo>
                <a:cubicBezTo>
                  <a:pt x="56" y="45"/>
                  <a:pt x="70" y="34"/>
                  <a:pt x="86" y="25"/>
                </a:cubicBezTo>
                <a:cubicBezTo>
                  <a:pt x="102" y="16"/>
                  <a:pt x="117" y="10"/>
                  <a:pt x="131" y="5"/>
                </a:cubicBezTo>
                <a:cubicBezTo>
                  <a:pt x="145" y="1"/>
                  <a:pt x="158" y="-1"/>
                  <a:pt x="171" y="0"/>
                </a:cubicBezTo>
                <a:lnTo>
                  <a:pt x="173" y="0"/>
                </a:lnTo>
                <a:cubicBezTo>
                  <a:pt x="191" y="0"/>
                  <a:pt x="208" y="4"/>
                  <a:pt x="222" y="14"/>
                </a:cubicBezTo>
                <a:cubicBezTo>
                  <a:pt x="236" y="23"/>
                  <a:pt x="243" y="37"/>
                  <a:pt x="243" y="55"/>
                </a:cubicBezTo>
                <a:cubicBezTo>
                  <a:pt x="243" y="93"/>
                  <a:pt x="219" y="118"/>
                  <a:pt x="173" y="130"/>
                </a:cubicBezTo>
                <a:cubicBezTo>
                  <a:pt x="152" y="136"/>
                  <a:pt x="124" y="139"/>
                  <a:pt x="88" y="139"/>
                </a:cubicBezTo>
                <a:cubicBezTo>
                  <a:pt x="71" y="139"/>
                  <a:pt x="63" y="140"/>
                  <a:pt x="63" y="140"/>
                </a:cubicBezTo>
                <a:cubicBezTo>
                  <a:pt x="63" y="141"/>
                  <a:pt x="61" y="149"/>
                  <a:pt x="59" y="163"/>
                </a:cubicBezTo>
                <a:cubicBezTo>
                  <a:pt x="56" y="177"/>
                  <a:pt x="55" y="189"/>
                  <a:pt x="55" y="199"/>
                </a:cubicBezTo>
                <a:cubicBezTo>
                  <a:pt x="55" y="219"/>
                  <a:pt x="59" y="235"/>
                  <a:pt x="68" y="246"/>
                </a:cubicBezTo>
                <a:cubicBezTo>
                  <a:pt x="77" y="257"/>
                  <a:pt x="91" y="263"/>
                  <a:pt x="109" y="264"/>
                </a:cubicBezTo>
                <a:cubicBezTo>
                  <a:pt x="126" y="264"/>
                  <a:pt x="146" y="260"/>
                  <a:pt x="167" y="252"/>
                </a:cubicBezTo>
                <a:cubicBezTo>
                  <a:pt x="189" y="243"/>
                  <a:pt x="208" y="229"/>
                  <a:pt x="226" y="210"/>
                </a:cubicBezTo>
                <a:cubicBezTo>
                  <a:pt x="229" y="206"/>
                  <a:pt x="232" y="204"/>
                  <a:pt x="233" y="204"/>
                </a:cubicBezTo>
                <a:cubicBezTo>
                  <a:pt x="235" y="204"/>
                  <a:pt x="238" y="206"/>
                  <a:pt x="241" y="209"/>
                </a:cubicBezTo>
                <a:cubicBezTo>
                  <a:pt x="245" y="213"/>
                  <a:pt x="247" y="216"/>
                  <a:pt x="248" y="218"/>
                </a:cubicBezTo>
                <a:cubicBezTo>
                  <a:pt x="248" y="220"/>
                  <a:pt x="246" y="224"/>
                  <a:pt x="242" y="228"/>
                </a:cubicBezTo>
                <a:cubicBezTo>
                  <a:pt x="238" y="233"/>
                  <a:pt x="232" y="239"/>
                  <a:pt x="223" y="245"/>
                </a:cubicBezTo>
                <a:cubicBezTo>
                  <a:pt x="215" y="252"/>
                  <a:pt x="205" y="259"/>
                  <a:pt x="194" y="265"/>
                </a:cubicBezTo>
                <a:cubicBezTo>
                  <a:pt x="183" y="271"/>
                  <a:pt x="170" y="277"/>
                  <a:pt x="154" y="281"/>
                </a:cubicBezTo>
                <a:cubicBezTo>
                  <a:pt x="139" y="285"/>
                  <a:pt x="123" y="287"/>
                  <a:pt x="106" y="287"/>
                </a:cubicBezTo>
                <a:cubicBezTo>
                  <a:pt x="72" y="287"/>
                  <a:pt x="46" y="276"/>
                  <a:pt x="28" y="254"/>
                </a:cubicBezTo>
                <a:cubicBezTo>
                  <a:pt x="10" y="231"/>
                  <a:pt x="1" y="205"/>
                  <a:pt x="0" y="174"/>
                </a:cubicBezTo>
                <a:moveTo>
                  <a:pt x="212" y="56"/>
                </a:moveTo>
                <a:cubicBezTo>
                  <a:pt x="210" y="34"/>
                  <a:pt x="195" y="23"/>
                  <a:pt x="169" y="23"/>
                </a:cubicBezTo>
                <a:cubicBezTo>
                  <a:pt x="155" y="23"/>
                  <a:pt x="143" y="26"/>
                  <a:pt x="131" y="32"/>
                </a:cubicBezTo>
                <a:cubicBezTo>
                  <a:pt x="119" y="38"/>
                  <a:pt x="109" y="45"/>
                  <a:pt x="102" y="53"/>
                </a:cubicBezTo>
                <a:cubicBezTo>
                  <a:pt x="95" y="62"/>
                  <a:pt x="89" y="71"/>
                  <a:pt x="83" y="79"/>
                </a:cubicBezTo>
                <a:cubicBezTo>
                  <a:pt x="78" y="88"/>
                  <a:pt x="75" y="96"/>
                  <a:pt x="73" y="102"/>
                </a:cubicBezTo>
                <a:cubicBezTo>
                  <a:pt x="71" y="108"/>
                  <a:pt x="70" y="113"/>
                  <a:pt x="70" y="114"/>
                </a:cubicBezTo>
                <a:cubicBezTo>
                  <a:pt x="70" y="115"/>
                  <a:pt x="74" y="115"/>
                  <a:pt x="82" y="115"/>
                </a:cubicBezTo>
                <a:cubicBezTo>
                  <a:pt x="131" y="115"/>
                  <a:pt x="164" y="110"/>
                  <a:pt x="183" y="100"/>
                </a:cubicBezTo>
                <a:cubicBezTo>
                  <a:pt x="202" y="90"/>
                  <a:pt x="212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9508320" y="4278600"/>
            <a:ext cx="77040" cy="104400"/>
          </a:xfrm>
          <a:custGeom>
            <a:avLst/>
            <a:gdLst/>
            <a:ahLst/>
            <a:rect l="0" t="0" r="r" b="b"/>
            <a:pathLst>
              <a:path w="214" h="290">
                <a:moveTo>
                  <a:pt x="0" y="69"/>
                </a:moveTo>
                <a:cubicBezTo>
                  <a:pt x="0" y="65"/>
                  <a:pt x="3" y="58"/>
                  <a:pt x="7" y="48"/>
                </a:cubicBezTo>
                <a:cubicBezTo>
                  <a:pt x="12" y="38"/>
                  <a:pt x="19" y="27"/>
                  <a:pt x="29" y="16"/>
                </a:cubicBezTo>
                <a:cubicBezTo>
                  <a:pt x="38" y="5"/>
                  <a:pt x="49" y="0"/>
                  <a:pt x="62" y="0"/>
                </a:cubicBezTo>
                <a:cubicBezTo>
                  <a:pt x="74" y="0"/>
                  <a:pt x="84" y="4"/>
                  <a:pt x="91" y="10"/>
                </a:cubicBezTo>
                <a:cubicBezTo>
                  <a:pt x="99" y="17"/>
                  <a:pt x="102" y="27"/>
                  <a:pt x="103" y="39"/>
                </a:cubicBezTo>
                <a:cubicBezTo>
                  <a:pt x="102" y="45"/>
                  <a:pt x="102" y="48"/>
                  <a:pt x="101" y="48"/>
                </a:cubicBezTo>
                <a:cubicBezTo>
                  <a:pt x="101" y="49"/>
                  <a:pt x="99" y="56"/>
                  <a:pt x="94" y="69"/>
                </a:cubicBezTo>
                <a:cubicBezTo>
                  <a:pt x="89" y="82"/>
                  <a:pt x="85" y="96"/>
                  <a:pt x="80" y="113"/>
                </a:cubicBezTo>
                <a:cubicBezTo>
                  <a:pt x="74" y="129"/>
                  <a:pt x="72" y="142"/>
                  <a:pt x="72" y="152"/>
                </a:cubicBezTo>
                <a:cubicBezTo>
                  <a:pt x="72" y="165"/>
                  <a:pt x="74" y="174"/>
                  <a:pt x="79" y="179"/>
                </a:cubicBezTo>
                <a:cubicBezTo>
                  <a:pt x="83" y="184"/>
                  <a:pt x="89" y="186"/>
                  <a:pt x="97" y="187"/>
                </a:cubicBezTo>
                <a:cubicBezTo>
                  <a:pt x="104" y="187"/>
                  <a:pt x="111" y="185"/>
                  <a:pt x="117" y="182"/>
                </a:cubicBezTo>
                <a:cubicBezTo>
                  <a:pt x="123" y="178"/>
                  <a:pt x="127" y="175"/>
                  <a:pt x="130" y="171"/>
                </a:cubicBezTo>
                <a:cubicBezTo>
                  <a:pt x="134" y="168"/>
                  <a:pt x="138" y="163"/>
                  <a:pt x="143" y="157"/>
                </a:cubicBezTo>
                <a:cubicBezTo>
                  <a:pt x="143" y="156"/>
                  <a:pt x="143" y="153"/>
                  <a:pt x="145" y="148"/>
                </a:cubicBezTo>
                <a:cubicBezTo>
                  <a:pt x="146" y="142"/>
                  <a:pt x="148" y="133"/>
                  <a:pt x="151" y="121"/>
                </a:cubicBezTo>
                <a:cubicBezTo>
                  <a:pt x="154" y="108"/>
                  <a:pt x="157" y="97"/>
                  <a:pt x="160" y="87"/>
                </a:cubicBezTo>
                <a:cubicBezTo>
                  <a:pt x="171" y="43"/>
                  <a:pt x="177" y="19"/>
                  <a:pt x="178" y="17"/>
                </a:cubicBezTo>
                <a:cubicBezTo>
                  <a:pt x="182" y="9"/>
                  <a:pt x="189" y="5"/>
                  <a:pt x="199" y="5"/>
                </a:cubicBezTo>
                <a:cubicBezTo>
                  <a:pt x="202" y="5"/>
                  <a:pt x="206" y="6"/>
                  <a:pt x="208" y="8"/>
                </a:cubicBezTo>
                <a:cubicBezTo>
                  <a:pt x="210" y="10"/>
                  <a:pt x="212" y="12"/>
                  <a:pt x="213" y="14"/>
                </a:cubicBezTo>
                <a:cubicBezTo>
                  <a:pt x="214" y="15"/>
                  <a:pt x="214" y="16"/>
                  <a:pt x="214" y="18"/>
                </a:cubicBezTo>
                <a:cubicBezTo>
                  <a:pt x="214" y="21"/>
                  <a:pt x="206" y="53"/>
                  <a:pt x="191" y="112"/>
                </a:cubicBezTo>
                <a:cubicBezTo>
                  <a:pt x="176" y="171"/>
                  <a:pt x="168" y="203"/>
                  <a:pt x="166" y="209"/>
                </a:cubicBezTo>
                <a:cubicBezTo>
                  <a:pt x="157" y="234"/>
                  <a:pt x="143" y="253"/>
                  <a:pt x="122" y="268"/>
                </a:cubicBezTo>
                <a:cubicBezTo>
                  <a:pt x="102" y="283"/>
                  <a:pt x="81" y="290"/>
                  <a:pt x="61" y="290"/>
                </a:cubicBezTo>
                <a:cubicBezTo>
                  <a:pt x="47" y="290"/>
                  <a:pt x="36" y="287"/>
                  <a:pt x="25" y="280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4"/>
                  <a:pt x="11" y="239"/>
                  <a:pt x="13" y="234"/>
                </a:cubicBezTo>
                <a:cubicBezTo>
                  <a:pt x="15" y="230"/>
                  <a:pt x="18" y="227"/>
                  <a:pt x="22" y="225"/>
                </a:cubicBezTo>
                <a:cubicBezTo>
                  <a:pt x="25" y="223"/>
                  <a:pt x="28" y="221"/>
                  <a:pt x="31" y="220"/>
                </a:cubicBezTo>
                <a:cubicBezTo>
                  <a:pt x="33" y="219"/>
                  <a:pt x="36" y="219"/>
                  <a:pt x="38" y="219"/>
                </a:cubicBezTo>
                <a:cubicBezTo>
                  <a:pt x="52" y="219"/>
                  <a:pt x="58" y="225"/>
                  <a:pt x="58" y="238"/>
                </a:cubicBezTo>
                <a:cubicBezTo>
                  <a:pt x="58" y="244"/>
                  <a:pt x="56" y="249"/>
                  <a:pt x="53" y="253"/>
                </a:cubicBezTo>
                <a:cubicBezTo>
                  <a:pt x="49" y="258"/>
                  <a:pt x="46" y="261"/>
                  <a:pt x="42" y="262"/>
                </a:cubicBezTo>
                <a:cubicBezTo>
                  <a:pt x="39" y="264"/>
                  <a:pt x="37" y="264"/>
                  <a:pt x="37" y="264"/>
                </a:cubicBezTo>
                <a:lnTo>
                  <a:pt x="35" y="265"/>
                </a:lnTo>
                <a:cubicBezTo>
                  <a:pt x="36" y="266"/>
                  <a:pt x="39" y="268"/>
                  <a:pt x="44" y="270"/>
                </a:cubicBezTo>
                <a:cubicBezTo>
                  <a:pt x="49" y="272"/>
                  <a:pt x="54" y="273"/>
                  <a:pt x="59" y="273"/>
                </a:cubicBezTo>
                <a:lnTo>
                  <a:pt x="63" y="273"/>
                </a:lnTo>
                <a:cubicBezTo>
                  <a:pt x="68" y="273"/>
                  <a:pt x="71" y="273"/>
                  <a:pt x="74" y="272"/>
                </a:cubicBezTo>
                <a:cubicBezTo>
                  <a:pt x="84" y="270"/>
                  <a:pt x="93" y="264"/>
                  <a:pt x="101" y="255"/>
                </a:cubicBezTo>
                <a:cubicBezTo>
                  <a:pt x="110" y="247"/>
                  <a:pt x="116" y="238"/>
                  <a:pt x="121" y="228"/>
                </a:cubicBezTo>
                <a:cubicBezTo>
                  <a:pt x="125" y="218"/>
                  <a:pt x="129" y="210"/>
                  <a:pt x="131" y="203"/>
                </a:cubicBezTo>
                <a:cubicBezTo>
                  <a:pt x="133" y="196"/>
                  <a:pt x="134" y="191"/>
                  <a:pt x="134" y="189"/>
                </a:cubicBezTo>
                <a:lnTo>
                  <a:pt x="132" y="191"/>
                </a:lnTo>
                <a:cubicBezTo>
                  <a:pt x="130" y="192"/>
                  <a:pt x="127" y="194"/>
                  <a:pt x="123" y="196"/>
                </a:cubicBezTo>
                <a:cubicBezTo>
                  <a:pt x="119" y="198"/>
                  <a:pt x="116" y="200"/>
                  <a:pt x="112" y="201"/>
                </a:cubicBezTo>
                <a:cubicBezTo>
                  <a:pt x="106" y="203"/>
                  <a:pt x="100" y="204"/>
                  <a:pt x="94" y="204"/>
                </a:cubicBezTo>
                <a:cubicBezTo>
                  <a:pt x="81" y="204"/>
                  <a:pt x="68" y="200"/>
                  <a:pt x="58" y="194"/>
                </a:cubicBezTo>
                <a:cubicBezTo>
                  <a:pt x="48" y="187"/>
                  <a:pt x="41" y="177"/>
                  <a:pt x="37" y="162"/>
                </a:cubicBezTo>
                <a:cubicBezTo>
                  <a:pt x="37" y="160"/>
                  <a:pt x="37" y="155"/>
                  <a:pt x="37" y="148"/>
                </a:cubicBezTo>
                <a:cubicBezTo>
                  <a:pt x="37" y="131"/>
                  <a:pt x="42" y="108"/>
                  <a:pt x="53" y="81"/>
                </a:cubicBezTo>
                <a:cubicBezTo>
                  <a:pt x="63" y="53"/>
                  <a:pt x="68" y="36"/>
                  <a:pt x="68" y="28"/>
                </a:cubicBezTo>
                <a:lnTo>
                  <a:pt x="68" y="27"/>
                </a:ln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8" y="20"/>
                  <a:pt x="67" y="19"/>
                </a:cubicBezTo>
                <a:cubicBezTo>
                  <a:pt x="65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1"/>
                  <a:pt x="31" y="37"/>
                  <a:pt x="28" y="44"/>
                </a:cubicBezTo>
                <a:cubicBezTo>
                  <a:pt x="24" y="50"/>
                  <a:pt x="22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6" y="73"/>
                  <a:pt x="14" y="73"/>
                  <a:pt x="9" y="73"/>
                </a:cubicBezTo>
                <a:lnTo>
                  <a:pt x="3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9531360" y="4235400"/>
            <a:ext cx="44640" cy="26640"/>
          </a:xfrm>
          <a:custGeom>
            <a:avLst/>
            <a:gdLst/>
            <a:ahLst/>
            <a:rect l="0" t="0" r="r" b="b"/>
            <a:pathLst>
              <a:path w="124" h="74">
                <a:moveTo>
                  <a:pt x="0" y="61"/>
                </a:moveTo>
                <a:lnTo>
                  <a:pt x="62" y="0"/>
                </a:lnTo>
                <a:lnTo>
                  <a:pt x="66" y="4"/>
                </a:lnTo>
                <a:cubicBezTo>
                  <a:pt x="104" y="42"/>
                  <a:pt x="124" y="61"/>
                  <a:pt x="124" y="61"/>
                </a:cubicBezTo>
                <a:lnTo>
                  <a:pt x="112" y="74"/>
                </a:lnTo>
                <a:cubicBezTo>
                  <a:pt x="111" y="74"/>
                  <a:pt x="103" y="66"/>
                  <a:pt x="86" y="52"/>
                </a:cubicBezTo>
                <a:lnTo>
                  <a:pt x="62" y="31"/>
                </a:lnTo>
                <a:lnTo>
                  <a:pt x="37" y="52"/>
                </a:lnTo>
                <a:cubicBezTo>
                  <a:pt x="33" y="56"/>
                  <a:pt x="29" y="59"/>
                  <a:pt x="25" y="63"/>
                </a:cubicBezTo>
                <a:cubicBezTo>
                  <a:pt x="21" y="66"/>
                  <a:pt x="18" y="69"/>
                  <a:pt x="16" y="71"/>
                </a:cubicBezTo>
                <a:lnTo>
                  <a:pt x="12" y="74"/>
                </a:lnTo>
                <a:cubicBezTo>
                  <a:pt x="12" y="74"/>
                  <a:pt x="9" y="72"/>
                  <a:pt x="5" y="67"/>
                </a:cubicBezTo>
                <a:lnTo>
                  <a:pt x="0" y="6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6411960" y="4260240"/>
            <a:ext cx="299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При обратном преобразовании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9599400" y="4260240"/>
            <a:ext cx="129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мы получаем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1128600" y="4551840"/>
            <a:ext cx="378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оценку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медианы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а не среднего значения.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747720" y="1658160"/>
            <a:ext cx="4333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Автоматический подбор преобразования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952200" y="288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747720" y="2162520"/>
            <a:ext cx="7296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Другие преобразования (Box-Cox, Yeo-Johnson)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5384520" y="3447720"/>
            <a:ext cx="108360" cy="147960"/>
          </a:xfrm>
          <a:custGeom>
            <a:avLst/>
            <a:gdLst/>
            <a:ahLst/>
            <a:rect l="0" t="0" r="r" b="b"/>
            <a:pathLst>
              <a:path w="301" h="411">
                <a:moveTo>
                  <a:pt x="0" y="99"/>
                </a:moveTo>
                <a:cubicBezTo>
                  <a:pt x="0" y="94"/>
                  <a:pt x="3" y="83"/>
                  <a:pt x="9" y="69"/>
                </a:cubicBezTo>
                <a:cubicBezTo>
                  <a:pt x="16" y="55"/>
                  <a:pt x="26" y="40"/>
                  <a:pt x="40" y="23"/>
                </a:cubicBezTo>
                <a:cubicBezTo>
                  <a:pt x="54" y="8"/>
                  <a:pt x="69" y="0"/>
                  <a:pt x="87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5"/>
                  <a:pt x="144" y="39"/>
                  <a:pt x="145" y="56"/>
                </a:cubicBezTo>
                <a:cubicBezTo>
                  <a:pt x="144" y="64"/>
                  <a:pt x="143" y="69"/>
                  <a:pt x="143" y="70"/>
                </a:cubicBezTo>
                <a:cubicBezTo>
                  <a:pt x="143" y="71"/>
                  <a:pt x="140" y="81"/>
                  <a:pt x="133" y="99"/>
                </a:cubicBezTo>
                <a:cubicBezTo>
                  <a:pt x="126" y="117"/>
                  <a:pt x="119" y="137"/>
                  <a:pt x="112" y="160"/>
                </a:cubicBezTo>
                <a:cubicBezTo>
                  <a:pt x="105" y="183"/>
                  <a:pt x="101" y="201"/>
                  <a:pt x="102" y="215"/>
                </a:cubicBezTo>
                <a:cubicBezTo>
                  <a:pt x="102" y="233"/>
                  <a:pt x="105" y="245"/>
                  <a:pt x="111" y="252"/>
                </a:cubicBezTo>
                <a:cubicBezTo>
                  <a:pt x="117" y="260"/>
                  <a:pt x="125" y="263"/>
                  <a:pt x="137" y="264"/>
                </a:cubicBezTo>
                <a:cubicBezTo>
                  <a:pt x="147" y="264"/>
                  <a:pt x="156" y="262"/>
                  <a:pt x="164" y="257"/>
                </a:cubicBezTo>
                <a:cubicBezTo>
                  <a:pt x="173" y="252"/>
                  <a:pt x="179" y="247"/>
                  <a:pt x="184" y="242"/>
                </a:cubicBezTo>
                <a:cubicBezTo>
                  <a:pt x="189" y="237"/>
                  <a:pt x="195" y="230"/>
                  <a:pt x="202" y="222"/>
                </a:cubicBezTo>
                <a:cubicBezTo>
                  <a:pt x="202" y="221"/>
                  <a:pt x="203" y="217"/>
                  <a:pt x="205" y="209"/>
                </a:cubicBezTo>
                <a:cubicBezTo>
                  <a:pt x="207" y="201"/>
                  <a:pt x="210" y="188"/>
                  <a:pt x="214" y="172"/>
                </a:cubicBezTo>
                <a:cubicBezTo>
                  <a:pt x="218" y="155"/>
                  <a:pt x="222" y="139"/>
                  <a:pt x="226" y="125"/>
                </a:cubicBezTo>
                <a:cubicBezTo>
                  <a:pt x="242" y="61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1"/>
                  <a:pt x="291" y="76"/>
                  <a:pt x="270" y="159"/>
                </a:cubicBezTo>
                <a:cubicBezTo>
                  <a:pt x="250" y="242"/>
                  <a:pt x="238" y="287"/>
                  <a:pt x="235" y="296"/>
                </a:cubicBezTo>
                <a:cubicBezTo>
                  <a:pt x="223" y="330"/>
                  <a:pt x="203" y="358"/>
                  <a:pt x="173" y="379"/>
                </a:cubicBezTo>
                <a:cubicBezTo>
                  <a:pt x="144" y="400"/>
                  <a:pt x="114" y="410"/>
                  <a:pt x="85" y="411"/>
                </a:cubicBezTo>
                <a:cubicBezTo>
                  <a:pt x="66" y="411"/>
                  <a:pt x="50" y="406"/>
                  <a:pt x="35" y="397"/>
                </a:cubicBezTo>
                <a:cubicBezTo>
                  <a:pt x="21" y="387"/>
                  <a:pt x="14" y="374"/>
                  <a:pt x="14" y="355"/>
                </a:cubicBezTo>
                <a:cubicBezTo>
                  <a:pt x="14" y="346"/>
                  <a:pt x="15" y="338"/>
                  <a:pt x="18" y="332"/>
                </a:cubicBezTo>
                <a:cubicBezTo>
                  <a:pt x="21" y="325"/>
                  <a:pt x="25" y="321"/>
                  <a:pt x="30" y="318"/>
                </a:cubicBezTo>
                <a:cubicBezTo>
                  <a:pt x="35" y="315"/>
                  <a:pt x="40" y="313"/>
                  <a:pt x="43" y="311"/>
                </a:cubicBezTo>
                <a:cubicBezTo>
                  <a:pt x="46" y="310"/>
                  <a:pt x="50" y="309"/>
                  <a:pt x="54" y="309"/>
                </a:cubicBezTo>
                <a:cubicBezTo>
                  <a:pt x="72" y="309"/>
                  <a:pt x="82" y="318"/>
                  <a:pt x="82" y="336"/>
                </a:cubicBezTo>
                <a:cubicBezTo>
                  <a:pt x="82" y="344"/>
                  <a:pt x="79" y="352"/>
                  <a:pt x="74" y="358"/>
                </a:cubicBezTo>
                <a:cubicBezTo>
                  <a:pt x="69" y="364"/>
                  <a:pt x="64" y="369"/>
                  <a:pt x="59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5"/>
                </a:lnTo>
                <a:cubicBezTo>
                  <a:pt x="50" y="377"/>
                  <a:pt x="54" y="379"/>
                  <a:pt x="61" y="382"/>
                </a:cubicBezTo>
                <a:cubicBezTo>
                  <a:pt x="68" y="385"/>
                  <a:pt x="76" y="387"/>
                  <a:pt x="83" y="387"/>
                </a:cubicBezTo>
                <a:lnTo>
                  <a:pt x="88" y="387"/>
                </a:lnTo>
                <a:cubicBezTo>
                  <a:pt x="95" y="387"/>
                  <a:pt x="101" y="386"/>
                  <a:pt x="104" y="385"/>
                </a:cubicBezTo>
                <a:cubicBezTo>
                  <a:pt x="118" y="382"/>
                  <a:pt x="131" y="374"/>
                  <a:pt x="143" y="361"/>
                </a:cubicBezTo>
                <a:cubicBezTo>
                  <a:pt x="155" y="349"/>
                  <a:pt x="164" y="336"/>
                  <a:pt x="170" y="322"/>
                </a:cubicBezTo>
                <a:cubicBezTo>
                  <a:pt x="176" y="308"/>
                  <a:pt x="181" y="296"/>
                  <a:pt x="185" y="287"/>
                </a:cubicBezTo>
                <a:cubicBezTo>
                  <a:pt x="188" y="277"/>
                  <a:pt x="190" y="271"/>
                  <a:pt x="190" y="268"/>
                </a:cubicBezTo>
                <a:lnTo>
                  <a:pt x="186" y="270"/>
                </a:lnTo>
                <a:cubicBezTo>
                  <a:pt x="183" y="272"/>
                  <a:pt x="179" y="274"/>
                  <a:pt x="174" y="277"/>
                </a:cubicBezTo>
                <a:cubicBezTo>
                  <a:pt x="168" y="280"/>
                  <a:pt x="163" y="283"/>
                  <a:pt x="157" y="285"/>
                </a:cubicBezTo>
                <a:cubicBezTo>
                  <a:pt x="149" y="287"/>
                  <a:pt x="141" y="288"/>
                  <a:pt x="133" y="288"/>
                </a:cubicBezTo>
                <a:cubicBezTo>
                  <a:pt x="113" y="288"/>
                  <a:pt x="96" y="283"/>
                  <a:pt x="82" y="274"/>
                </a:cubicBezTo>
                <a:cubicBezTo>
                  <a:pt x="67" y="265"/>
                  <a:pt x="57" y="250"/>
                  <a:pt x="52" y="229"/>
                </a:cubicBezTo>
                <a:cubicBezTo>
                  <a:pt x="52" y="226"/>
                  <a:pt x="52" y="220"/>
                  <a:pt x="52" y="209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9" y="76"/>
                  <a:pt x="96" y="52"/>
                  <a:pt x="96" y="41"/>
                </a:cubicBezTo>
                <a:lnTo>
                  <a:pt x="96" y="40"/>
                </a:lnTo>
                <a:cubicBezTo>
                  <a:pt x="96" y="36"/>
                  <a:pt x="96" y="33"/>
                  <a:pt x="96" y="31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7"/>
                </a:cubicBezTo>
                <a:cubicBezTo>
                  <a:pt x="49" y="45"/>
                  <a:pt x="43" y="54"/>
                  <a:pt x="39" y="63"/>
                </a:cubicBezTo>
                <a:cubicBezTo>
                  <a:pt x="34" y="73"/>
                  <a:pt x="30" y="82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8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5512680" y="3377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2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6" y="37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0"/>
                  <a:pt x="47" y="271"/>
                  <a:pt x="47" y="316"/>
                </a:cubicBezTo>
                <a:cubicBezTo>
                  <a:pt x="47" y="361"/>
                  <a:pt x="51" y="401"/>
                  <a:pt x="58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5590440" y="3390480"/>
            <a:ext cx="116280" cy="161280"/>
          </a:xfrm>
          <a:custGeom>
            <a:avLst/>
            <a:gdLst/>
            <a:ahLst/>
            <a:rect l="0" t="0" r="r" b="b"/>
            <a:pathLst>
              <a:path w="323" h="448">
                <a:moveTo>
                  <a:pt x="76" y="13"/>
                </a:moveTo>
                <a:cubicBezTo>
                  <a:pt x="76" y="8"/>
                  <a:pt x="79" y="4"/>
                  <a:pt x="86" y="0"/>
                </a:cubicBezTo>
                <a:lnTo>
                  <a:pt x="99" y="0"/>
                </a:lnTo>
                <a:cubicBezTo>
                  <a:pt x="137" y="1"/>
                  <a:pt x="161" y="12"/>
                  <a:pt x="171" y="32"/>
                </a:cubicBezTo>
                <a:cubicBezTo>
                  <a:pt x="174" y="38"/>
                  <a:pt x="186" y="71"/>
                  <a:pt x="207" y="132"/>
                </a:cubicBezTo>
                <a:cubicBezTo>
                  <a:pt x="229" y="193"/>
                  <a:pt x="250" y="252"/>
                  <a:pt x="271" y="309"/>
                </a:cubicBezTo>
                <a:cubicBezTo>
                  <a:pt x="292" y="366"/>
                  <a:pt x="303" y="396"/>
                  <a:pt x="303" y="398"/>
                </a:cubicBezTo>
                <a:cubicBezTo>
                  <a:pt x="306" y="406"/>
                  <a:pt x="309" y="413"/>
                  <a:pt x="311" y="418"/>
                </a:cubicBezTo>
                <a:cubicBezTo>
                  <a:pt x="314" y="424"/>
                  <a:pt x="316" y="428"/>
                  <a:pt x="317" y="430"/>
                </a:cubicBezTo>
                <a:cubicBezTo>
                  <a:pt x="318" y="433"/>
                  <a:pt x="319" y="435"/>
                  <a:pt x="320" y="436"/>
                </a:cubicBezTo>
                <a:cubicBezTo>
                  <a:pt x="321" y="437"/>
                  <a:pt x="322" y="438"/>
                  <a:pt x="323" y="439"/>
                </a:cubicBezTo>
                <a:cubicBezTo>
                  <a:pt x="323" y="439"/>
                  <a:pt x="324" y="440"/>
                  <a:pt x="323" y="441"/>
                </a:cubicBezTo>
                <a:cubicBezTo>
                  <a:pt x="323" y="442"/>
                  <a:pt x="322" y="444"/>
                  <a:pt x="319" y="447"/>
                </a:cubicBezTo>
                <a:lnTo>
                  <a:pt x="276" y="447"/>
                </a:lnTo>
                <a:cubicBezTo>
                  <a:pt x="266" y="441"/>
                  <a:pt x="259" y="435"/>
                  <a:pt x="256" y="429"/>
                </a:cubicBezTo>
                <a:cubicBezTo>
                  <a:pt x="253" y="422"/>
                  <a:pt x="242" y="394"/>
                  <a:pt x="224" y="344"/>
                </a:cubicBezTo>
                <a:lnTo>
                  <a:pt x="195" y="265"/>
                </a:lnTo>
                <a:lnTo>
                  <a:pt x="187" y="274"/>
                </a:lnTo>
                <a:cubicBezTo>
                  <a:pt x="181" y="281"/>
                  <a:pt x="171" y="293"/>
                  <a:pt x="157" y="309"/>
                </a:cubicBezTo>
                <a:cubicBezTo>
                  <a:pt x="143" y="325"/>
                  <a:pt x="131" y="339"/>
                  <a:pt x="121" y="351"/>
                </a:cubicBezTo>
                <a:cubicBezTo>
                  <a:pt x="110" y="363"/>
                  <a:pt x="97" y="378"/>
                  <a:pt x="81" y="396"/>
                </a:cubicBezTo>
                <a:cubicBezTo>
                  <a:pt x="59" y="422"/>
                  <a:pt x="46" y="436"/>
                  <a:pt x="41" y="441"/>
                </a:cubicBezTo>
                <a:cubicBezTo>
                  <a:pt x="36" y="445"/>
                  <a:pt x="30" y="447"/>
                  <a:pt x="23" y="448"/>
                </a:cubicBezTo>
                <a:cubicBezTo>
                  <a:pt x="8" y="448"/>
                  <a:pt x="0" y="441"/>
                  <a:pt x="0" y="427"/>
                </a:cubicBezTo>
                <a:cubicBezTo>
                  <a:pt x="0" y="420"/>
                  <a:pt x="3" y="413"/>
                  <a:pt x="9" y="407"/>
                </a:cubicBezTo>
                <a:cubicBezTo>
                  <a:pt x="15" y="401"/>
                  <a:pt x="44" y="372"/>
                  <a:pt x="97" y="322"/>
                </a:cubicBezTo>
                <a:cubicBezTo>
                  <a:pt x="110" y="309"/>
                  <a:pt x="124" y="296"/>
                  <a:pt x="140" y="281"/>
                </a:cubicBezTo>
                <a:cubicBezTo>
                  <a:pt x="155" y="265"/>
                  <a:pt x="167" y="254"/>
                  <a:pt x="175" y="246"/>
                </a:cubicBezTo>
                <a:lnTo>
                  <a:pt x="185" y="236"/>
                </a:lnTo>
                <a:cubicBezTo>
                  <a:pt x="185" y="236"/>
                  <a:pt x="175" y="206"/>
                  <a:pt x="154" y="147"/>
                </a:cubicBezTo>
                <a:cubicBezTo>
                  <a:pt x="133" y="88"/>
                  <a:pt x="121" y="57"/>
                  <a:pt x="120" y="52"/>
                </a:cubicBezTo>
                <a:cubicBezTo>
                  <a:pt x="111" y="33"/>
                  <a:pt x="100" y="23"/>
                  <a:pt x="86" y="23"/>
                </a:cubicBezTo>
                <a:cubicBezTo>
                  <a:pt x="79" y="23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5725080" y="3377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6"/>
                  <a:pt x="137" y="449"/>
                  <a:pt x="131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7" y="609"/>
                  <a:pt x="40" y="616"/>
                  <a:pt x="38" y="619"/>
                </a:cubicBezTo>
                <a:cubicBezTo>
                  <a:pt x="36" y="621"/>
                  <a:pt x="31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3"/>
                  <a:pt x="73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5877000" y="346500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3" y="8"/>
                  <a:pt x="423" y="13"/>
                </a:cubicBezTo>
                <a:cubicBezTo>
                  <a:pt x="423" y="18"/>
                  <a:pt x="420" y="22"/>
                  <a:pt x="414" y="26"/>
                </a:cubicBezTo>
                <a:lnTo>
                  <a:pt x="212" y="26"/>
                </a:lnTo>
                <a:lnTo>
                  <a:pt x="11" y="26"/>
                </a:lnTo>
                <a:cubicBezTo>
                  <a:pt x="4" y="24"/>
                  <a:pt x="0" y="20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6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6159600" y="329400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9"/>
                </a:moveTo>
                <a:cubicBezTo>
                  <a:pt x="0" y="93"/>
                  <a:pt x="3" y="83"/>
                  <a:pt x="10" y="69"/>
                </a:cubicBezTo>
                <a:cubicBezTo>
                  <a:pt x="16" y="54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6" y="38"/>
                  <a:pt x="146" y="56"/>
                </a:cubicBezTo>
                <a:cubicBezTo>
                  <a:pt x="145" y="64"/>
                  <a:pt x="145" y="68"/>
                  <a:pt x="144" y="69"/>
                </a:cubicBezTo>
                <a:cubicBezTo>
                  <a:pt x="144" y="70"/>
                  <a:pt x="141" y="80"/>
                  <a:pt x="133" y="98"/>
                </a:cubicBezTo>
                <a:cubicBezTo>
                  <a:pt x="126" y="116"/>
                  <a:pt x="119" y="137"/>
                  <a:pt x="112" y="160"/>
                </a:cubicBezTo>
                <a:cubicBezTo>
                  <a:pt x="105" y="182"/>
                  <a:pt x="102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3" y="216"/>
                  <a:pt x="205" y="208"/>
                </a:cubicBezTo>
                <a:cubicBezTo>
                  <a:pt x="208" y="200"/>
                  <a:pt x="211" y="188"/>
                  <a:pt x="214" y="171"/>
                </a:cubicBezTo>
                <a:cubicBezTo>
                  <a:pt x="218" y="154"/>
                  <a:pt x="222" y="139"/>
                  <a:pt x="226" y="124"/>
                </a:cubicBezTo>
                <a:cubicBezTo>
                  <a:pt x="242" y="61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6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5"/>
                  <a:pt x="271" y="158"/>
                </a:cubicBezTo>
                <a:cubicBezTo>
                  <a:pt x="250" y="241"/>
                  <a:pt x="238" y="287"/>
                  <a:pt x="235" y="295"/>
                </a:cubicBezTo>
                <a:cubicBezTo>
                  <a:pt x="223" y="330"/>
                  <a:pt x="203" y="358"/>
                  <a:pt x="174" y="378"/>
                </a:cubicBezTo>
                <a:cubicBezTo>
                  <a:pt x="145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1" y="325"/>
                  <a:pt x="25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50" y="374"/>
                </a:lnTo>
                <a:cubicBezTo>
                  <a:pt x="50" y="376"/>
                  <a:pt x="54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5" y="385"/>
                </a:cubicBezTo>
                <a:cubicBezTo>
                  <a:pt x="118" y="381"/>
                  <a:pt x="131" y="373"/>
                  <a:pt x="144" y="361"/>
                </a:cubicBezTo>
                <a:cubicBezTo>
                  <a:pt x="156" y="349"/>
                  <a:pt x="165" y="335"/>
                  <a:pt x="171" y="322"/>
                </a:cubicBezTo>
                <a:cubicBezTo>
                  <a:pt x="178" y="308"/>
                  <a:pt x="182" y="296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1"/>
                  <a:pt x="181" y="274"/>
                  <a:pt x="175" y="277"/>
                </a:cubicBezTo>
                <a:cubicBezTo>
                  <a:pt x="170" y="280"/>
                  <a:pt x="164" y="282"/>
                  <a:pt x="159" y="284"/>
                </a:cubicBezTo>
                <a:cubicBezTo>
                  <a:pt x="150" y="286"/>
                  <a:pt x="142" y="287"/>
                  <a:pt x="133" y="287"/>
                </a:cubicBezTo>
                <a:cubicBezTo>
                  <a:pt x="114" y="287"/>
                  <a:pt x="97" y="283"/>
                  <a:pt x="82" y="273"/>
                </a:cubicBezTo>
                <a:cubicBezTo>
                  <a:pt x="67" y="264"/>
                  <a:pt x="57" y="249"/>
                  <a:pt x="53" y="229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9" y="76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4"/>
                  <a:pt x="39" y="63"/>
                </a:cubicBezTo>
                <a:cubicBezTo>
                  <a:pt x="34" y="72"/>
                  <a:pt x="31" y="81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6281640" y="3200400"/>
            <a:ext cx="82080" cy="113760"/>
          </a:xfrm>
          <a:custGeom>
            <a:avLst/>
            <a:gdLst/>
            <a:ahLst/>
            <a:rect l="0" t="0" r="r" b="b"/>
            <a:pathLst>
              <a:path w="228" h="316">
                <a:moveTo>
                  <a:pt x="53" y="9"/>
                </a:moveTo>
                <a:cubicBezTo>
                  <a:pt x="53" y="5"/>
                  <a:pt x="55" y="2"/>
                  <a:pt x="60" y="0"/>
                </a:cubicBezTo>
                <a:lnTo>
                  <a:pt x="69" y="0"/>
                </a:lnTo>
                <a:cubicBezTo>
                  <a:pt x="96" y="0"/>
                  <a:pt x="113" y="8"/>
                  <a:pt x="120" y="22"/>
                </a:cubicBezTo>
                <a:cubicBezTo>
                  <a:pt x="122" y="26"/>
                  <a:pt x="130" y="50"/>
                  <a:pt x="146" y="94"/>
                </a:cubicBezTo>
                <a:cubicBezTo>
                  <a:pt x="162" y="136"/>
                  <a:pt x="177" y="178"/>
                  <a:pt x="192" y="218"/>
                </a:cubicBezTo>
                <a:cubicBezTo>
                  <a:pt x="207" y="259"/>
                  <a:pt x="214" y="280"/>
                  <a:pt x="214" y="281"/>
                </a:cubicBezTo>
                <a:cubicBezTo>
                  <a:pt x="216" y="287"/>
                  <a:pt x="218" y="292"/>
                  <a:pt x="220" y="296"/>
                </a:cubicBezTo>
                <a:cubicBezTo>
                  <a:pt x="222" y="300"/>
                  <a:pt x="223" y="302"/>
                  <a:pt x="224" y="304"/>
                </a:cubicBezTo>
                <a:cubicBezTo>
                  <a:pt x="225" y="306"/>
                  <a:pt x="225" y="307"/>
                  <a:pt x="226" y="308"/>
                </a:cubicBezTo>
                <a:cubicBezTo>
                  <a:pt x="227" y="309"/>
                  <a:pt x="227" y="310"/>
                  <a:pt x="228" y="310"/>
                </a:cubicBezTo>
                <a:cubicBezTo>
                  <a:pt x="228" y="310"/>
                  <a:pt x="229" y="311"/>
                  <a:pt x="228" y="312"/>
                </a:cubicBezTo>
                <a:cubicBezTo>
                  <a:pt x="228" y="313"/>
                  <a:pt x="227" y="314"/>
                  <a:pt x="226" y="316"/>
                </a:cubicBezTo>
                <a:lnTo>
                  <a:pt x="195" y="316"/>
                </a:lnTo>
                <a:cubicBezTo>
                  <a:pt x="188" y="312"/>
                  <a:pt x="183" y="307"/>
                  <a:pt x="181" y="303"/>
                </a:cubicBezTo>
                <a:cubicBezTo>
                  <a:pt x="179" y="298"/>
                  <a:pt x="171" y="278"/>
                  <a:pt x="158" y="243"/>
                </a:cubicBezTo>
                <a:lnTo>
                  <a:pt x="137" y="187"/>
                </a:lnTo>
                <a:lnTo>
                  <a:pt x="131" y="194"/>
                </a:lnTo>
                <a:cubicBezTo>
                  <a:pt x="127" y="198"/>
                  <a:pt x="120" y="207"/>
                  <a:pt x="110" y="218"/>
                </a:cubicBezTo>
                <a:cubicBezTo>
                  <a:pt x="100" y="230"/>
                  <a:pt x="91" y="240"/>
                  <a:pt x="84" y="248"/>
                </a:cubicBezTo>
                <a:cubicBezTo>
                  <a:pt x="77" y="256"/>
                  <a:pt x="68" y="267"/>
                  <a:pt x="56" y="280"/>
                </a:cubicBezTo>
                <a:cubicBezTo>
                  <a:pt x="41" y="298"/>
                  <a:pt x="32" y="308"/>
                  <a:pt x="28" y="311"/>
                </a:cubicBezTo>
                <a:cubicBezTo>
                  <a:pt x="25" y="314"/>
                  <a:pt x="21" y="316"/>
                  <a:pt x="16" y="316"/>
                </a:cubicBezTo>
                <a:cubicBezTo>
                  <a:pt x="5" y="316"/>
                  <a:pt x="0" y="311"/>
                  <a:pt x="0" y="302"/>
                </a:cubicBezTo>
                <a:cubicBezTo>
                  <a:pt x="0" y="297"/>
                  <a:pt x="2" y="292"/>
                  <a:pt x="6" y="288"/>
                </a:cubicBezTo>
                <a:cubicBezTo>
                  <a:pt x="10" y="283"/>
                  <a:pt x="31" y="263"/>
                  <a:pt x="68" y="227"/>
                </a:cubicBezTo>
                <a:cubicBezTo>
                  <a:pt x="77" y="219"/>
                  <a:pt x="87" y="209"/>
                  <a:pt x="98" y="198"/>
                </a:cubicBezTo>
                <a:cubicBezTo>
                  <a:pt x="109" y="187"/>
                  <a:pt x="117" y="179"/>
                  <a:pt x="122" y="174"/>
                </a:cubicBezTo>
                <a:lnTo>
                  <a:pt x="130" y="167"/>
                </a:lnTo>
                <a:cubicBezTo>
                  <a:pt x="130" y="167"/>
                  <a:pt x="122" y="146"/>
                  <a:pt x="107" y="104"/>
                </a:cubicBezTo>
                <a:cubicBezTo>
                  <a:pt x="93" y="62"/>
                  <a:pt x="84" y="39"/>
                  <a:pt x="83" y="36"/>
                </a:cubicBezTo>
                <a:cubicBezTo>
                  <a:pt x="77" y="23"/>
                  <a:pt x="70" y="16"/>
                  <a:pt x="60" y="16"/>
                </a:cubicBezTo>
                <a:cubicBezTo>
                  <a:pt x="55" y="16"/>
                  <a:pt x="53" y="14"/>
                  <a:pt x="53" y="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6449040" y="333324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3"/>
                  <a:pt x="9" y="0"/>
                </a:cubicBezTo>
                <a:lnTo>
                  <a:pt x="377" y="0"/>
                </a:lnTo>
                <a:cubicBezTo>
                  <a:pt x="383" y="3"/>
                  <a:pt x="387" y="8"/>
                  <a:pt x="387" y="13"/>
                </a:cubicBezTo>
                <a:cubicBezTo>
                  <a:pt x="387" y="18"/>
                  <a:pt x="383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6676560" y="32428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7"/>
                </a:moveTo>
                <a:lnTo>
                  <a:pt x="75" y="60"/>
                </a:lnTo>
                <a:cubicBezTo>
                  <a:pt x="69" y="62"/>
                  <a:pt x="60" y="64"/>
                  <a:pt x="49" y="66"/>
                </a:cubicBezTo>
                <a:cubicBezTo>
                  <a:pt x="38" y="68"/>
                  <a:pt x="26" y="70"/>
                  <a:pt x="13" y="71"/>
                </a:cubicBezTo>
                <a:lnTo>
                  <a:pt x="0" y="71"/>
                </a:lnTo>
                <a:lnTo>
                  <a:pt x="0" y="41"/>
                </a:lnTo>
                <a:lnTo>
                  <a:pt x="13" y="41"/>
                </a:lnTo>
                <a:cubicBezTo>
                  <a:pt x="32" y="40"/>
                  <a:pt x="51" y="37"/>
                  <a:pt x="68" y="31"/>
                </a:cubicBezTo>
                <a:cubicBezTo>
                  <a:pt x="85" y="26"/>
                  <a:pt x="96" y="21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2" y="1"/>
                  <a:pt x="124" y="0"/>
                  <a:pt x="128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4"/>
                </a:lnTo>
                <a:cubicBezTo>
                  <a:pt x="143" y="387"/>
                  <a:pt x="145" y="389"/>
                  <a:pt x="147" y="390"/>
                </a:cubicBezTo>
                <a:cubicBezTo>
                  <a:pt x="149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1"/>
                  <a:pt x="111" y="421"/>
                </a:cubicBezTo>
                <a:cubicBezTo>
                  <a:pt x="53" y="421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30" y="393"/>
                  <a:pt x="38" y="393"/>
                  <a:pt x="44" y="393"/>
                </a:cubicBezTo>
                <a:cubicBezTo>
                  <a:pt x="51" y="393"/>
                  <a:pt x="56" y="393"/>
                  <a:pt x="60" y="393"/>
                </a:cubicBezTo>
                <a:cubicBezTo>
                  <a:pt x="64" y="392"/>
                  <a:pt x="67" y="392"/>
                  <a:pt x="70" y="391"/>
                </a:cubicBezTo>
                <a:cubicBezTo>
                  <a:pt x="73" y="390"/>
                  <a:pt x="75" y="390"/>
                  <a:pt x="75" y="390"/>
                </a:cubicBezTo>
                <a:cubicBezTo>
                  <a:pt x="76" y="390"/>
                  <a:pt x="77" y="388"/>
                  <a:pt x="79" y="386"/>
                </a:cubicBezTo>
                <a:cubicBezTo>
                  <a:pt x="81" y="384"/>
                  <a:pt x="82" y="383"/>
                  <a:pt x="83" y="384"/>
                </a:cubicBezTo>
                <a:lnTo>
                  <a:pt x="83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6407280" y="3546720"/>
            <a:ext cx="116640" cy="160920"/>
          </a:xfrm>
          <a:custGeom>
            <a:avLst/>
            <a:gdLst/>
            <a:ahLst/>
            <a:rect l="0" t="0" r="r" b="b"/>
            <a:pathLst>
              <a:path w="324" h="447">
                <a:moveTo>
                  <a:pt x="77" y="13"/>
                </a:moveTo>
                <a:cubicBezTo>
                  <a:pt x="77" y="8"/>
                  <a:pt x="80" y="4"/>
                  <a:pt x="87" y="0"/>
                </a:cubicBezTo>
                <a:lnTo>
                  <a:pt x="100" y="0"/>
                </a:lnTo>
                <a:cubicBezTo>
                  <a:pt x="137" y="1"/>
                  <a:pt x="161" y="12"/>
                  <a:pt x="172" y="32"/>
                </a:cubicBezTo>
                <a:cubicBezTo>
                  <a:pt x="174" y="38"/>
                  <a:pt x="186" y="71"/>
                  <a:pt x="208" y="131"/>
                </a:cubicBezTo>
                <a:cubicBezTo>
                  <a:pt x="229" y="193"/>
                  <a:pt x="250" y="252"/>
                  <a:pt x="272" y="309"/>
                </a:cubicBezTo>
                <a:cubicBezTo>
                  <a:pt x="293" y="366"/>
                  <a:pt x="303" y="396"/>
                  <a:pt x="303" y="397"/>
                </a:cubicBezTo>
                <a:cubicBezTo>
                  <a:pt x="306" y="406"/>
                  <a:pt x="309" y="413"/>
                  <a:pt x="311" y="418"/>
                </a:cubicBezTo>
                <a:cubicBezTo>
                  <a:pt x="314" y="424"/>
                  <a:pt x="316" y="428"/>
                  <a:pt x="317" y="430"/>
                </a:cubicBezTo>
                <a:cubicBezTo>
                  <a:pt x="318" y="433"/>
                  <a:pt x="319" y="435"/>
                  <a:pt x="320" y="436"/>
                </a:cubicBezTo>
                <a:cubicBezTo>
                  <a:pt x="321" y="437"/>
                  <a:pt x="322" y="438"/>
                  <a:pt x="323" y="439"/>
                </a:cubicBezTo>
                <a:cubicBezTo>
                  <a:pt x="324" y="439"/>
                  <a:pt x="324" y="440"/>
                  <a:pt x="323" y="441"/>
                </a:cubicBezTo>
                <a:cubicBezTo>
                  <a:pt x="323" y="442"/>
                  <a:pt x="322" y="444"/>
                  <a:pt x="320" y="447"/>
                </a:cubicBezTo>
                <a:lnTo>
                  <a:pt x="277" y="447"/>
                </a:lnTo>
                <a:cubicBezTo>
                  <a:pt x="266" y="441"/>
                  <a:pt x="259" y="435"/>
                  <a:pt x="256" y="428"/>
                </a:cubicBezTo>
                <a:cubicBezTo>
                  <a:pt x="253" y="422"/>
                  <a:pt x="243" y="394"/>
                  <a:pt x="224" y="344"/>
                </a:cubicBezTo>
                <a:lnTo>
                  <a:pt x="196" y="265"/>
                </a:lnTo>
                <a:lnTo>
                  <a:pt x="187" y="274"/>
                </a:lnTo>
                <a:cubicBezTo>
                  <a:pt x="181" y="281"/>
                  <a:pt x="171" y="292"/>
                  <a:pt x="157" y="309"/>
                </a:cubicBezTo>
                <a:cubicBezTo>
                  <a:pt x="143" y="325"/>
                  <a:pt x="131" y="339"/>
                  <a:pt x="121" y="351"/>
                </a:cubicBezTo>
                <a:cubicBezTo>
                  <a:pt x="110" y="363"/>
                  <a:pt x="97" y="378"/>
                  <a:pt x="82" y="396"/>
                </a:cubicBezTo>
                <a:cubicBezTo>
                  <a:pt x="59" y="421"/>
                  <a:pt x="46" y="436"/>
                  <a:pt x="41" y="440"/>
                </a:cubicBezTo>
                <a:cubicBezTo>
                  <a:pt x="36" y="445"/>
                  <a:pt x="30" y="447"/>
                  <a:pt x="23" y="447"/>
                </a:cubicBezTo>
                <a:cubicBezTo>
                  <a:pt x="8" y="447"/>
                  <a:pt x="0" y="441"/>
                  <a:pt x="0" y="427"/>
                </a:cubicBezTo>
                <a:cubicBezTo>
                  <a:pt x="0" y="420"/>
                  <a:pt x="3" y="413"/>
                  <a:pt x="9" y="407"/>
                </a:cubicBezTo>
                <a:cubicBezTo>
                  <a:pt x="15" y="401"/>
                  <a:pt x="44" y="372"/>
                  <a:pt x="98" y="322"/>
                </a:cubicBezTo>
                <a:cubicBezTo>
                  <a:pt x="110" y="309"/>
                  <a:pt x="124" y="296"/>
                  <a:pt x="140" y="280"/>
                </a:cubicBezTo>
                <a:cubicBezTo>
                  <a:pt x="156" y="265"/>
                  <a:pt x="167" y="254"/>
                  <a:pt x="175" y="246"/>
                </a:cubicBezTo>
                <a:lnTo>
                  <a:pt x="186" y="236"/>
                </a:lnTo>
                <a:cubicBezTo>
                  <a:pt x="186" y="236"/>
                  <a:pt x="175" y="206"/>
                  <a:pt x="154" y="147"/>
                </a:cubicBezTo>
                <a:cubicBezTo>
                  <a:pt x="133" y="88"/>
                  <a:pt x="121" y="56"/>
                  <a:pt x="120" y="52"/>
                </a:cubicBezTo>
                <a:cubicBezTo>
                  <a:pt x="111" y="33"/>
                  <a:pt x="101" y="23"/>
                  <a:pt x="87" y="23"/>
                </a:cubicBezTo>
                <a:cubicBezTo>
                  <a:pt x="80" y="23"/>
                  <a:pt x="77" y="20"/>
                  <a:pt x="77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6132240" y="3484800"/>
            <a:ext cx="662400" cy="14040"/>
          </a:xfrm>
          <a:custGeom>
            <a:avLst/>
            <a:gdLst/>
            <a:ahLst/>
            <a:rect l="0" t="0" r="r" b="b"/>
            <a:pathLst>
              <a:path w="1840" h="39">
                <a:moveTo>
                  <a:pt x="0" y="39"/>
                </a:moveTo>
                <a:lnTo>
                  <a:pt x="1840" y="39"/>
                </a:lnTo>
                <a:lnTo>
                  <a:pt x="184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1128600" y="2799360"/>
            <a:ext cx="3830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Преобразование Бокса-Кокса (Box-Cox):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4925520" y="3914640"/>
            <a:ext cx="116280" cy="160920"/>
          </a:xfrm>
          <a:custGeom>
            <a:avLst/>
            <a:gdLst/>
            <a:ahLst/>
            <a:rect l="0" t="0" r="r" b="b"/>
            <a:pathLst>
              <a:path w="323" h="447">
                <a:moveTo>
                  <a:pt x="75" y="13"/>
                </a:moveTo>
                <a:cubicBezTo>
                  <a:pt x="75" y="8"/>
                  <a:pt x="78" y="4"/>
                  <a:pt x="86" y="0"/>
                </a:cubicBezTo>
                <a:lnTo>
                  <a:pt x="98" y="0"/>
                </a:lnTo>
                <a:cubicBezTo>
                  <a:pt x="136" y="1"/>
                  <a:pt x="160" y="12"/>
                  <a:pt x="170" y="31"/>
                </a:cubicBezTo>
                <a:cubicBezTo>
                  <a:pt x="172" y="38"/>
                  <a:pt x="184" y="72"/>
                  <a:pt x="206" y="132"/>
                </a:cubicBezTo>
                <a:cubicBezTo>
                  <a:pt x="227" y="193"/>
                  <a:pt x="248" y="251"/>
                  <a:pt x="269" y="309"/>
                </a:cubicBezTo>
                <a:cubicBezTo>
                  <a:pt x="292" y="366"/>
                  <a:pt x="302" y="395"/>
                  <a:pt x="302" y="397"/>
                </a:cubicBezTo>
                <a:cubicBezTo>
                  <a:pt x="305" y="405"/>
                  <a:pt x="308" y="412"/>
                  <a:pt x="310" y="418"/>
                </a:cubicBezTo>
                <a:cubicBezTo>
                  <a:pt x="313" y="423"/>
                  <a:pt x="315" y="427"/>
                  <a:pt x="316" y="430"/>
                </a:cubicBezTo>
                <a:cubicBezTo>
                  <a:pt x="317" y="432"/>
                  <a:pt x="318" y="434"/>
                  <a:pt x="319" y="436"/>
                </a:cubicBezTo>
                <a:cubicBezTo>
                  <a:pt x="320" y="437"/>
                  <a:pt x="321" y="438"/>
                  <a:pt x="322" y="438"/>
                </a:cubicBezTo>
                <a:cubicBezTo>
                  <a:pt x="323" y="439"/>
                  <a:pt x="323" y="439"/>
                  <a:pt x="322" y="441"/>
                </a:cubicBezTo>
                <a:cubicBezTo>
                  <a:pt x="322" y="442"/>
                  <a:pt x="321" y="444"/>
                  <a:pt x="318" y="446"/>
                </a:cubicBezTo>
                <a:lnTo>
                  <a:pt x="275" y="446"/>
                </a:lnTo>
                <a:cubicBezTo>
                  <a:pt x="264" y="440"/>
                  <a:pt x="257" y="434"/>
                  <a:pt x="254" y="428"/>
                </a:cubicBezTo>
                <a:cubicBezTo>
                  <a:pt x="251" y="422"/>
                  <a:pt x="241" y="393"/>
                  <a:pt x="222" y="343"/>
                </a:cubicBezTo>
                <a:lnTo>
                  <a:pt x="194" y="264"/>
                </a:lnTo>
                <a:lnTo>
                  <a:pt x="185" y="274"/>
                </a:lnTo>
                <a:cubicBezTo>
                  <a:pt x="179" y="281"/>
                  <a:pt x="169" y="292"/>
                  <a:pt x="155" y="309"/>
                </a:cubicBezTo>
                <a:cubicBezTo>
                  <a:pt x="141" y="325"/>
                  <a:pt x="129" y="339"/>
                  <a:pt x="119" y="350"/>
                </a:cubicBezTo>
                <a:cubicBezTo>
                  <a:pt x="109" y="362"/>
                  <a:pt x="96" y="378"/>
                  <a:pt x="80" y="396"/>
                </a:cubicBezTo>
                <a:cubicBezTo>
                  <a:pt x="58" y="421"/>
                  <a:pt x="45" y="436"/>
                  <a:pt x="40" y="440"/>
                </a:cubicBezTo>
                <a:cubicBezTo>
                  <a:pt x="35" y="444"/>
                  <a:pt x="29" y="447"/>
                  <a:pt x="22" y="447"/>
                </a:cubicBezTo>
                <a:cubicBezTo>
                  <a:pt x="7" y="447"/>
                  <a:pt x="0" y="440"/>
                  <a:pt x="0" y="427"/>
                </a:cubicBezTo>
                <a:cubicBezTo>
                  <a:pt x="0" y="420"/>
                  <a:pt x="3" y="413"/>
                  <a:pt x="9" y="407"/>
                </a:cubicBezTo>
                <a:cubicBezTo>
                  <a:pt x="14" y="400"/>
                  <a:pt x="44" y="372"/>
                  <a:pt x="96" y="321"/>
                </a:cubicBezTo>
                <a:cubicBezTo>
                  <a:pt x="108" y="309"/>
                  <a:pt x="122" y="295"/>
                  <a:pt x="138" y="280"/>
                </a:cubicBezTo>
                <a:cubicBezTo>
                  <a:pt x="154" y="265"/>
                  <a:pt x="165" y="254"/>
                  <a:pt x="173" y="246"/>
                </a:cubicBezTo>
                <a:lnTo>
                  <a:pt x="184" y="236"/>
                </a:lnTo>
                <a:cubicBezTo>
                  <a:pt x="184" y="235"/>
                  <a:pt x="173" y="206"/>
                  <a:pt x="152" y="147"/>
                </a:cubicBezTo>
                <a:cubicBezTo>
                  <a:pt x="131" y="89"/>
                  <a:pt x="120" y="57"/>
                  <a:pt x="118" y="52"/>
                </a:cubicBezTo>
                <a:cubicBezTo>
                  <a:pt x="109" y="33"/>
                  <a:pt x="99" y="23"/>
                  <a:pt x="86" y="23"/>
                </a:cubicBezTo>
                <a:cubicBezTo>
                  <a:pt x="78" y="23"/>
                  <a:pt x="75" y="20"/>
                  <a:pt x="75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747720" y="3904200"/>
            <a:ext cx="419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y &gt; 0. Автоматически подбирает параметр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952200" y="4429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5048640" y="3904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1128600" y="4342320"/>
            <a:ext cx="9884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Преобразование Йео-Джонсона (Yeo-Johnson):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Обобщение Box-Cox, которое работает и с отрицательными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952200" y="5047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1128600" y="4628160"/>
            <a:ext cx="1108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значениями.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4849200" y="4971960"/>
            <a:ext cx="116280" cy="160920"/>
          </a:xfrm>
          <a:custGeom>
            <a:avLst/>
            <a:gdLst/>
            <a:ahLst/>
            <a:rect l="0" t="0" r="r" b="b"/>
            <a:pathLst>
              <a:path w="323" h="447">
                <a:moveTo>
                  <a:pt x="75" y="13"/>
                </a:moveTo>
                <a:cubicBezTo>
                  <a:pt x="75" y="8"/>
                  <a:pt x="79" y="4"/>
                  <a:pt x="86" y="0"/>
                </a:cubicBezTo>
                <a:lnTo>
                  <a:pt x="98" y="0"/>
                </a:lnTo>
                <a:cubicBezTo>
                  <a:pt x="136" y="1"/>
                  <a:pt x="160" y="12"/>
                  <a:pt x="170" y="31"/>
                </a:cubicBezTo>
                <a:cubicBezTo>
                  <a:pt x="174" y="38"/>
                  <a:pt x="186" y="71"/>
                  <a:pt x="207" y="131"/>
                </a:cubicBezTo>
                <a:cubicBezTo>
                  <a:pt x="228" y="191"/>
                  <a:pt x="250" y="251"/>
                  <a:pt x="271" y="308"/>
                </a:cubicBezTo>
                <a:cubicBezTo>
                  <a:pt x="292" y="366"/>
                  <a:pt x="302" y="395"/>
                  <a:pt x="302" y="397"/>
                </a:cubicBezTo>
                <a:cubicBezTo>
                  <a:pt x="305" y="405"/>
                  <a:pt x="308" y="412"/>
                  <a:pt x="311" y="418"/>
                </a:cubicBezTo>
                <a:cubicBezTo>
                  <a:pt x="313" y="423"/>
                  <a:pt x="315" y="427"/>
                  <a:pt x="316" y="430"/>
                </a:cubicBezTo>
                <a:cubicBezTo>
                  <a:pt x="318" y="432"/>
                  <a:pt x="319" y="434"/>
                  <a:pt x="319" y="435"/>
                </a:cubicBezTo>
                <a:cubicBezTo>
                  <a:pt x="320" y="437"/>
                  <a:pt x="321" y="438"/>
                  <a:pt x="322" y="438"/>
                </a:cubicBezTo>
                <a:cubicBezTo>
                  <a:pt x="323" y="438"/>
                  <a:pt x="323" y="439"/>
                  <a:pt x="323" y="440"/>
                </a:cubicBezTo>
                <a:cubicBezTo>
                  <a:pt x="322" y="442"/>
                  <a:pt x="321" y="444"/>
                  <a:pt x="319" y="446"/>
                </a:cubicBezTo>
                <a:lnTo>
                  <a:pt x="276" y="446"/>
                </a:lnTo>
                <a:cubicBezTo>
                  <a:pt x="265" y="440"/>
                  <a:pt x="259" y="434"/>
                  <a:pt x="256" y="428"/>
                </a:cubicBezTo>
                <a:cubicBezTo>
                  <a:pt x="253" y="422"/>
                  <a:pt x="242" y="393"/>
                  <a:pt x="223" y="343"/>
                </a:cubicBezTo>
                <a:lnTo>
                  <a:pt x="195" y="264"/>
                </a:lnTo>
                <a:lnTo>
                  <a:pt x="186" y="274"/>
                </a:lnTo>
                <a:cubicBezTo>
                  <a:pt x="181" y="280"/>
                  <a:pt x="170" y="292"/>
                  <a:pt x="155" y="308"/>
                </a:cubicBezTo>
                <a:cubicBezTo>
                  <a:pt x="141" y="325"/>
                  <a:pt x="129" y="339"/>
                  <a:pt x="119" y="350"/>
                </a:cubicBezTo>
                <a:cubicBezTo>
                  <a:pt x="109" y="362"/>
                  <a:pt x="96" y="378"/>
                  <a:pt x="80" y="396"/>
                </a:cubicBezTo>
                <a:cubicBezTo>
                  <a:pt x="59" y="421"/>
                  <a:pt x="46" y="436"/>
                  <a:pt x="40" y="440"/>
                </a:cubicBezTo>
                <a:cubicBezTo>
                  <a:pt x="35" y="444"/>
                  <a:pt x="30" y="446"/>
                  <a:pt x="23" y="447"/>
                </a:cubicBezTo>
                <a:cubicBezTo>
                  <a:pt x="8" y="447"/>
                  <a:pt x="0" y="440"/>
                  <a:pt x="0" y="427"/>
                </a:cubicBezTo>
                <a:cubicBezTo>
                  <a:pt x="0" y="419"/>
                  <a:pt x="3" y="413"/>
                  <a:pt x="9" y="406"/>
                </a:cubicBezTo>
                <a:cubicBezTo>
                  <a:pt x="15" y="400"/>
                  <a:pt x="44" y="372"/>
                  <a:pt x="96" y="321"/>
                </a:cubicBezTo>
                <a:cubicBezTo>
                  <a:pt x="109" y="309"/>
                  <a:pt x="123" y="295"/>
                  <a:pt x="138" y="280"/>
                </a:cubicBezTo>
                <a:cubicBezTo>
                  <a:pt x="154" y="265"/>
                  <a:pt x="166" y="253"/>
                  <a:pt x="174" y="246"/>
                </a:cubicBezTo>
                <a:lnTo>
                  <a:pt x="185" y="235"/>
                </a:lnTo>
                <a:cubicBezTo>
                  <a:pt x="185" y="234"/>
                  <a:pt x="174" y="205"/>
                  <a:pt x="152" y="146"/>
                </a:cubicBezTo>
                <a:cubicBezTo>
                  <a:pt x="131" y="88"/>
                  <a:pt x="120" y="56"/>
                  <a:pt x="118" y="52"/>
                </a:cubicBezTo>
                <a:cubicBezTo>
                  <a:pt x="110" y="33"/>
                  <a:pt x="99" y="23"/>
                  <a:pt x="86" y="23"/>
                </a:cubicBezTo>
                <a:cubicBezTo>
                  <a:pt x="79" y="23"/>
                  <a:pt x="75" y="20"/>
                  <a:pt x="75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1128600" y="4961520"/>
            <a:ext cx="372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Важно: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Все параметры преобразования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4970880" y="4961520"/>
            <a:ext cx="427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должны подбираться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обучающей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выборке!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747720" y="2258280"/>
            <a:ext cx="3350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Сработало ли преобразование?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747720" y="2762640"/>
            <a:ext cx="5190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Валидация: Проверяем результат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1128600" y="3408840"/>
            <a:ext cx="579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Визуально: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Гистограмма и Q-Q plot до и после преобразования.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952200" y="4162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1128600" y="3742200"/>
            <a:ext cx="561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Статистические тесты: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Тест Шапиро-Уилка на нормальность.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1128600" y="4075920"/>
            <a:ext cx="957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Главный критерий: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Улучшились ли метрики на валидационной выборке и стали ли остатки модели более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128600" y="4361400"/>
            <a:ext cx="134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нормальными?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747720" y="1515240"/>
            <a:ext cx="2647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Порядок имеет значение!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747720" y="2019600"/>
            <a:ext cx="56714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Общий пайплайн подготовки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747720" y="2666160"/>
            <a:ext cx="283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Важная последовательность!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916920" y="3104280"/>
            <a:ext cx="242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Разделение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 train/test.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916920" y="3437640"/>
            <a:ext cx="466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Обработка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выбросов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(в тренировочных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916920" y="3771000"/>
            <a:ext cx="608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Заполнение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пропусков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(параметры — с тренировочных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916920" y="4104360"/>
            <a:ext cx="612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Кодирование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категорий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(параметры — с тренировочных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916920" y="4437720"/>
            <a:ext cx="571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Масштабирование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(параметры — с тренировочных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916920" y="4771080"/>
            <a:ext cx="750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Преобразование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целевой переменной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(параметры — с тренировочных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916920" y="5104440"/>
            <a:ext cx="615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Применение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всех обученных трансформеров к тестовой выборке.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747720" y="2258280"/>
            <a:ext cx="4633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Автоматизация для избежания Data Leakage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952200" y="3485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1133280" y="3409920"/>
            <a:ext cx="2553120" cy="238320"/>
          </a:xfrm>
          <a:custGeom>
            <a:avLst/>
            <a:gdLst/>
            <a:ahLst/>
            <a:rect l="0" t="0" r="r" b="b"/>
            <a:pathLst>
              <a:path w="7092" h="662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6933" y="0"/>
                </a:lnTo>
                <a:cubicBezTo>
                  <a:pt x="6944" y="0"/>
                  <a:pt x="6954" y="1"/>
                  <a:pt x="6964" y="3"/>
                </a:cubicBezTo>
                <a:cubicBezTo>
                  <a:pt x="6974" y="5"/>
                  <a:pt x="6984" y="8"/>
                  <a:pt x="6994" y="12"/>
                </a:cubicBezTo>
                <a:cubicBezTo>
                  <a:pt x="7004" y="16"/>
                  <a:pt x="7013" y="21"/>
                  <a:pt x="7021" y="26"/>
                </a:cubicBezTo>
                <a:cubicBezTo>
                  <a:pt x="7030" y="32"/>
                  <a:pt x="7038" y="39"/>
                  <a:pt x="7045" y="46"/>
                </a:cubicBezTo>
                <a:cubicBezTo>
                  <a:pt x="7053" y="53"/>
                  <a:pt x="7059" y="61"/>
                  <a:pt x="7065" y="70"/>
                </a:cubicBezTo>
                <a:cubicBezTo>
                  <a:pt x="7071" y="79"/>
                  <a:pt x="7076" y="88"/>
                  <a:pt x="7080" y="98"/>
                </a:cubicBezTo>
                <a:cubicBezTo>
                  <a:pt x="7084" y="107"/>
                  <a:pt x="7087" y="118"/>
                  <a:pt x="7089" y="128"/>
                </a:cubicBezTo>
                <a:cubicBezTo>
                  <a:pt x="7091" y="139"/>
                  <a:pt x="7092" y="149"/>
                  <a:pt x="7092" y="159"/>
                </a:cubicBezTo>
                <a:lnTo>
                  <a:pt x="7092" y="503"/>
                </a:lnTo>
                <a:cubicBezTo>
                  <a:pt x="7092" y="514"/>
                  <a:pt x="7091" y="524"/>
                  <a:pt x="7089" y="534"/>
                </a:cubicBezTo>
                <a:cubicBezTo>
                  <a:pt x="7087" y="544"/>
                  <a:pt x="7084" y="554"/>
                  <a:pt x="7080" y="564"/>
                </a:cubicBezTo>
                <a:cubicBezTo>
                  <a:pt x="7076" y="574"/>
                  <a:pt x="7071" y="583"/>
                  <a:pt x="7065" y="591"/>
                </a:cubicBezTo>
                <a:cubicBezTo>
                  <a:pt x="7059" y="600"/>
                  <a:pt x="7053" y="608"/>
                  <a:pt x="7045" y="616"/>
                </a:cubicBezTo>
                <a:cubicBezTo>
                  <a:pt x="7038" y="623"/>
                  <a:pt x="7030" y="629"/>
                  <a:pt x="7021" y="635"/>
                </a:cubicBezTo>
                <a:cubicBezTo>
                  <a:pt x="7013" y="641"/>
                  <a:pt x="7004" y="646"/>
                  <a:pt x="6994" y="650"/>
                </a:cubicBezTo>
                <a:cubicBezTo>
                  <a:pt x="6984" y="654"/>
                  <a:pt x="6974" y="657"/>
                  <a:pt x="6964" y="659"/>
                </a:cubicBezTo>
                <a:cubicBezTo>
                  <a:pt x="6954" y="661"/>
                  <a:pt x="6944" y="662"/>
                  <a:pt x="6933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29"/>
                  <a:pt x="54" y="623"/>
                  <a:pt x="47" y="616"/>
                </a:cubicBezTo>
                <a:cubicBezTo>
                  <a:pt x="39" y="608"/>
                  <a:pt x="33" y="600"/>
                  <a:pt x="27" y="591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747720" y="2753280"/>
            <a:ext cx="5301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Инструменты: Scikit-learn pipelines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1193400" y="3440880"/>
            <a:ext cx="24238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sklearn.pipeline.Pipeline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3687480" y="3399480"/>
            <a:ext cx="663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позволяет объединить все этапы предобработки и модель в один объект.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952200" y="4162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1128600" y="3742200"/>
            <a:ext cx="8666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Исключает человеческую ошибку, код становится чище, легко делать кросс-валидацию.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1133280" y="4362120"/>
            <a:ext cx="7410960" cy="248040"/>
          </a:xfrm>
          <a:custGeom>
            <a:avLst/>
            <a:gdLst/>
            <a:ahLst/>
            <a:rect l="0" t="0" r="r" b="b"/>
            <a:pathLst>
              <a:path w="2058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0427" y="0"/>
                </a:lnTo>
                <a:cubicBezTo>
                  <a:pt x="20437" y="0"/>
                  <a:pt x="20448" y="1"/>
                  <a:pt x="20458" y="3"/>
                </a:cubicBezTo>
                <a:cubicBezTo>
                  <a:pt x="20468" y="5"/>
                  <a:pt x="20478" y="9"/>
                  <a:pt x="20488" y="12"/>
                </a:cubicBezTo>
                <a:cubicBezTo>
                  <a:pt x="20497" y="16"/>
                  <a:pt x="20506" y="21"/>
                  <a:pt x="20515" y="27"/>
                </a:cubicBezTo>
                <a:cubicBezTo>
                  <a:pt x="20524" y="33"/>
                  <a:pt x="20532" y="40"/>
                  <a:pt x="20539" y="47"/>
                </a:cubicBezTo>
                <a:cubicBezTo>
                  <a:pt x="20546" y="54"/>
                  <a:pt x="20553" y="62"/>
                  <a:pt x="20559" y="71"/>
                </a:cubicBezTo>
                <a:cubicBezTo>
                  <a:pt x="20565" y="80"/>
                  <a:pt x="20570" y="89"/>
                  <a:pt x="20574" y="98"/>
                </a:cubicBezTo>
                <a:cubicBezTo>
                  <a:pt x="20578" y="108"/>
                  <a:pt x="20581" y="118"/>
                  <a:pt x="20583" y="128"/>
                </a:cubicBezTo>
                <a:cubicBezTo>
                  <a:pt x="20585" y="138"/>
                  <a:pt x="20586" y="149"/>
                  <a:pt x="20586" y="159"/>
                </a:cubicBezTo>
                <a:lnTo>
                  <a:pt x="20586" y="530"/>
                </a:lnTo>
                <a:cubicBezTo>
                  <a:pt x="20586" y="540"/>
                  <a:pt x="20585" y="550"/>
                  <a:pt x="20583" y="561"/>
                </a:cubicBezTo>
                <a:cubicBezTo>
                  <a:pt x="20581" y="571"/>
                  <a:pt x="20578" y="581"/>
                  <a:pt x="20574" y="590"/>
                </a:cubicBezTo>
                <a:cubicBezTo>
                  <a:pt x="20570" y="601"/>
                  <a:pt x="20565" y="610"/>
                  <a:pt x="20559" y="619"/>
                </a:cubicBezTo>
                <a:cubicBezTo>
                  <a:pt x="20553" y="627"/>
                  <a:pt x="20546" y="635"/>
                  <a:pt x="20539" y="643"/>
                </a:cubicBezTo>
                <a:cubicBezTo>
                  <a:pt x="20532" y="650"/>
                  <a:pt x="20524" y="657"/>
                  <a:pt x="20515" y="663"/>
                </a:cubicBezTo>
                <a:cubicBezTo>
                  <a:pt x="20506" y="668"/>
                  <a:pt x="20497" y="673"/>
                  <a:pt x="20488" y="677"/>
                </a:cubicBezTo>
                <a:cubicBezTo>
                  <a:pt x="20478" y="681"/>
                  <a:pt x="20468" y="684"/>
                  <a:pt x="20458" y="686"/>
                </a:cubicBezTo>
                <a:cubicBezTo>
                  <a:pt x="20448" y="688"/>
                  <a:pt x="20437" y="689"/>
                  <a:pt x="2042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1128600" y="4075920"/>
            <a:ext cx="79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Пример: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1193400" y="4393080"/>
            <a:ext cx="7270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pipe = make_pipeline(SimpleImputer(), StandardScaler(), LinearRegression())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747720" y="1658160"/>
            <a:ext cx="3092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Резюме: Стоило ли оно того?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747720" y="2162520"/>
            <a:ext cx="7133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Плюсы и минусы сложной подготовки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771480" y="309528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472"/>
                </a:moveTo>
                <a:cubicBezTo>
                  <a:pt x="530" y="504"/>
                  <a:pt x="503" y="531"/>
                  <a:pt x="471" y="531"/>
                </a:cubicBezTo>
                <a:lnTo>
                  <a:pt x="58" y="531"/>
                </a:lnTo>
                <a:cubicBezTo>
                  <a:pt x="26" y="531"/>
                  <a:pt x="0" y="504"/>
                  <a:pt x="0" y="472"/>
                </a:cubicBezTo>
                <a:lnTo>
                  <a:pt x="0" y="59"/>
                </a:lnTo>
                <a:cubicBezTo>
                  <a:pt x="0" y="27"/>
                  <a:pt x="26" y="0"/>
                  <a:pt x="58" y="0"/>
                </a:cubicBezTo>
                <a:lnTo>
                  <a:pt x="471" y="0"/>
                </a:lnTo>
                <a:cubicBezTo>
                  <a:pt x="503" y="0"/>
                  <a:pt x="530" y="27"/>
                  <a:pt x="530" y="59"/>
                </a:cubicBezTo>
                <a:lnTo>
                  <a:pt x="530" y="47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801720" y="312696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8" y="6"/>
                </a:moveTo>
                <a:cubicBezTo>
                  <a:pt x="331" y="-5"/>
                  <a:pt x="308" y="0"/>
                  <a:pt x="297" y="17"/>
                </a:cubicBezTo>
                <a:lnTo>
                  <a:pt x="137" y="264"/>
                </a:lnTo>
                <a:lnTo>
                  <a:pt x="62" y="196"/>
                </a:lnTo>
                <a:cubicBezTo>
                  <a:pt x="47" y="182"/>
                  <a:pt x="24" y="183"/>
                  <a:pt x="10" y="198"/>
                </a:cubicBezTo>
                <a:cubicBezTo>
                  <a:pt x="-3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5"/>
                  <a:pt x="135" y="358"/>
                  <a:pt x="144" y="358"/>
                </a:cubicBezTo>
                <a:cubicBezTo>
                  <a:pt x="154" y="358"/>
                  <a:pt x="167" y="354"/>
                  <a:pt x="175" y="341"/>
                </a:cubicBezTo>
                <a:cubicBezTo>
                  <a:pt x="180" y="334"/>
                  <a:pt x="359" y="58"/>
                  <a:pt x="359" y="58"/>
                </a:cubicBezTo>
                <a:cubicBezTo>
                  <a:pt x="370" y="41"/>
                  <a:pt x="365" y="17"/>
                  <a:pt x="348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747720" y="280908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771480" y="33811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2"/>
                </a:moveTo>
                <a:cubicBezTo>
                  <a:pt x="530" y="504"/>
                  <a:pt x="503" y="530"/>
                  <a:pt x="471" y="530"/>
                </a:cubicBezTo>
                <a:lnTo>
                  <a:pt x="58" y="530"/>
                </a:lnTo>
                <a:cubicBezTo>
                  <a:pt x="26" y="530"/>
                  <a:pt x="0" y="504"/>
                  <a:pt x="0" y="472"/>
                </a:cubicBezTo>
                <a:lnTo>
                  <a:pt x="0" y="59"/>
                </a:lnTo>
                <a:cubicBezTo>
                  <a:pt x="0" y="27"/>
                  <a:pt x="26" y="0"/>
                  <a:pt x="58" y="0"/>
                </a:cubicBezTo>
                <a:lnTo>
                  <a:pt x="471" y="0"/>
                </a:lnTo>
                <a:cubicBezTo>
                  <a:pt x="503" y="0"/>
                  <a:pt x="530" y="27"/>
                  <a:pt x="530" y="59"/>
                </a:cubicBezTo>
                <a:lnTo>
                  <a:pt x="530" y="47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801720" y="341280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8" y="6"/>
                </a:moveTo>
                <a:cubicBezTo>
                  <a:pt x="331" y="-5"/>
                  <a:pt x="308" y="0"/>
                  <a:pt x="297" y="17"/>
                </a:cubicBezTo>
                <a:lnTo>
                  <a:pt x="137" y="263"/>
                </a:lnTo>
                <a:lnTo>
                  <a:pt x="62" y="195"/>
                </a:lnTo>
                <a:cubicBezTo>
                  <a:pt x="47" y="181"/>
                  <a:pt x="24" y="182"/>
                  <a:pt x="10" y="197"/>
                </a:cubicBezTo>
                <a:cubicBezTo>
                  <a:pt x="-3" y="212"/>
                  <a:pt x="-3" y="235"/>
                  <a:pt x="12" y="249"/>
                </a:cubicBezTo>
                <a:lnTo>
                  <a:pt x="118" y="348"/>
                </a:lnTo>
                <a:cubicBezTo>
                  <a:pt x="125" y="354"/>
                  <a:pt x="135" y="358"/>
                  <a:pt x="144" y="358"/>
                </a:cubicBezTo>
                <a:cubicBezTo>
                  <a:pt x="154" y="358"/>
                  <a:pt x="167" y="353"/>
                  <a:pt x="175" y="341"/>
                </a:cubicBezTo>
                <a:cubicBezTo>
                  <a:pt x="180" y="333"/>
                  <a:pt x="359" y="57"/>
                  <a:pt x="359" y="57"/>
                </a:cubicBezTo>
                <a:cubicBezTo>
                  <a:pt x="370" y="40"/>
                  <a:pt x="365" y="17"/>
                  <a:pt x="348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966960" y="3094560"/>
            <a:ext cx="532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Значительное улучшение качества и надежности моделей.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771480" y="3666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3" y="530"/>
                  <a:pt x="471" y="530"/>
                </a:cubicBezTo>
                <a:lnTo>
                  <a:pt x="58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8" y="0"/>
                </a:cubicBezTo>
                <a:lnTo>
                  <a:pt x="471" y="0"/>
                </a:lnTo>
                <a:cubicBezTo>
                  <a:pt x="503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801720" y="369864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8" y="6"/>
                </a:moveTo>
                <a:cubicBezTo>
                  <a:pt x="331" y="-5"/>
                  <a:pt x="308" y="0"/>
                  <a:pt x="297" y="17"/>
                </a:cubicBezTo>
                <a:lnTo>
                  <a:pt x="137" y="265"/>
                </a:lnTo>
                <a:lnTo>
                  <a:pt x="62" y="196"/>
                </a:lnTo>
                <a:cubicBezTo>
                  <a:pt x="47" y="182"/>
                  <a:pt x="24" y="183"/>
                  <a:pt x="10" y="198"/>
                </a:cubicBezTo>
                <a:cubicBezTo>
                  <a:pt x="-3" y="213"/>
                  <a:pt x="-3" y="237"/>
                  <a:pt x="12" y="251"/>
                </a:cubicBezTo>
                <a:lnTo>
                  <a:pt x="118" y="349"/>
                </a:lnTo>
                <a:cubicBezTo>
                  <a:pt x="125" y="355"/>
                  <a:pt x="135" y="358"/>
                  <a:pt x="144" y="358"/>
                </a:cubicBezTo>
                <a:cubicBezTo>
                  <a:pt x="154" y="358"/>
                  <a:pt x="167" y="354"/>
                  <a:pt x="175" y="342"/>
                </a:cubicBezTo>
                <a:cubicBezTo>
                  <a:pt x="180" y="334"/>
                  <a:pt x="359" y="57"/>
                  <a:pt x="359" y="57"/>
                </a:cubicBezTo>
                <a:cubicBezTo>
                  <a:pt x="370" y="40"/>
                  <a:pt x="365" y="18"/>
                  <a:pt x="348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966960" y="3380400"/>
            <a:ext cx="487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Корректные статистические выводы и интерпретация.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966960" y="3666240"/>
            <a:ext cx="534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Стабильность и скорость работы алгоритмов оптимизации.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779040" y="4398840"/>
            <a:ext cx="174960" cy="174960"/>
          </a:xfrm>
          <a:custGeom>
            <a:avLst/>
            <a:gdLst/>
            <a:ahLst/>
            <a:rect l="0" t="0" r="r" b="b"/>
            <a:pathLst>
              <a:path w="486" h="486">
                <a:moveTo>
                  <a:pt x="296" y="243"/>
                </a:moveTo>
                <a:lnTo>
                  <a:pt x="476" y="63"/>
                </a:lnTo>
                <a:cubicBezTo>
                  <a:pt x="490" y="48"/>
                  <a:pt x="490" y="25"/>
                  <a:pt x="476" y="11"/>
                </a:cubicBezTo>
                <a:cubicBezTo>
                  <a:pt x="462" y="-4"/>
                  <a:pt x="438" y="-4"/>
                  <a:pt x="424" y="11"/>
                </a:cubicBezTo>
                <a:lnTo>
                  <a:pt x="244" y="191"/>
                </a:lnTo>
                <a:lnTo>
                  <a:pt x="64" y="11"/>
                </a:lnTo>
                <a:cubicBezTo>
                  <a:pt x="50" y="-4"/>
                  <a:pt x="27" y="-4"/>
                  <a:pt x="11" y="11"/>
                </a:cubicBezTo>
                <a:cubicBezTo>
                  <a:pt x="-3" y="25"/>
                  <a:pt x="-3" y="48"/>
                  <a:pt x="11" y="63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9" y="486"/>
                  <a:pt x="38" y="486"/>
                </a:cubicBezTo>
                <a:cubicBezTo>
                  <a:pt x="47" y="486"/>
                  <a:pt x="57" y="483"/>
                  <a:pt x="64" y="476"/>
                </a:cubicBezTo>
                <a:lnTo>
                  <a:pt x="244" y="295"/>
                </a:lnTo>
                <a:lnTo>
                  <a:pt x="424" y="475"/>
                </a:lnTo>
                <a:cubicBezTo>
                  <a:pt x="431" y="482"/>
                  <a:pt x="441" y="486"/>
                  <a:pt x="450" y="486"/>
                </a:cubicBezTo>
                <a:cubicBezTo>
                  <a:pt x="459" y="486"/>
                  <a:pt x="469" y="482"/>
                  <a:pt x="476" y="475"/>
                </a:cubicBezTo>
                <a:cubicBezTo>
                  <a:pt x="490" y="461"/>
                  <a:pt x="490" y="438"/>
                  <a:pt x="476" y="423"/>
                </a:cubicBezTo>
                <a:lnTo>
                  <a:pt x="296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747720" y="410436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779040" y="4684680"/>
            <a:ext cx="174960" cy="175320"/>
          </a:xfrm>
          <a:custGeom>
            <a:avLst/>
            <a:gdLst/>
            <a:ahLst/>
            <a:rect l="0" t="0" r="r" b="b"/>
            <a:pathLst>
              <a:path w="486" h="487">
                <a:moveTo>
                  <a:pt x="296" y="243"/>
                </a:moveTo>
                <a:lnTo>
                  <a:pt x="476" y="63"/>
                </a:lnTo>
                <a:cubicBezTo>
                  <a:pt x="490" y="49"/>
                  <a:pt x="490" y="26"/>
                  <a:pt x="476" y="11"/>
                </a:cubicBezTo>
                <a:cubicBezTo>
                  <a:pt x="462" y="-3"/>
                  <a:pt x="438" y="-3"/>
                  <a:pt x="424" y="11"/>
                </a:cubicBezTo>
                <a:lnTo>
                  <a:pt x="244" y="191"/>
                </a:lnTo>
                <a:lnTo>
                  <a:pt x="64" y="11"/>
                </a:lnTo>
                <a:cubicBezTo>
                  <a:pt x="50" y="-3"/>
                  <a:pt x="27" y="-3"/>
                  <a:pt x="11" y="11"/>
                </a:cubicBezTo>
                <a:cubicBezTo>
                  <a:pt x="-3" y="26"/>
                  <a:pt x="-3" y="49"/>
                  <a:pt x="11" y="63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9"/>
                  <a:pt x="-3" y="462"/>
                  <a:pt x="11" y="476"/>
                </a:cubicBezTo>
                <a:cubicBezTo>
                  <a:pt x="18" y="484"/>
                  <a:pt x="29" y="487"/>
                  <a:pt x="38" y="487"/>
                </a:cubicBezTo>
                <a:cubicBezTo>
                  <a:pt x="47" y="487"/>
                  <a:pt x="57" y="484"/>
                  <a:pt x="64" y="476"/>
                </a:cubicBezTo>
                <a:lnTo>
                  <a:pt x="244" y="295"/>
                </a:lnTo>
                <a:lnTo>
                  <a:pt x="424" y="476"/>
                </a:lnTo>
                <a:cubicBezTo>
                  <a:pt x="431" y="483"/>
                  <a:pt x="441" y="487"/>
                  <a:pt x="450" y="487"/>
                </a:cubicBezTo>
                <a:cubicBezTo>
                  <a:pt x="459" y="487"/>
                  <a:pt x="469" y="483"/>
                  <a:pt x="476" y="476"/>
                </a:cubicBezTo>
                <a:cubicBezTo>
                  <a:pt x="490" y="462"/>
                  <a:pt x="490" y="438"/>
                  <a:pt x="476" y="424"/>
                </a:cubicBezTo>
                <a:lnTo>
                  <a:pt x="296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966960" y="4390200"/>
            <a:ext cx="2768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Трудоемкий и долгий процесс.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779040" y="4970160"/>
            <a:ext cx="174960" cy="175320"/>
          </a:xfrm>
          <a:custGeom>
            <a:avLst/>
            <a:gdLst/>
            <a:ahLst/>
            <a:rect l="0" t="0" r="r" b="b"/>
            <a:pathLst>
              <a:path w="486" h="487">
                <a:moveTo>
                  <a:pt x="296" y="244"/>
                </a:moveTo>
                <a:lnTo>
                  <a:pt x="476" y="64"/>
                </a:lnTo>
                <a:cubicBezTo>
                  <a:pt x="490" y="50"/>
                  <a:pt x="490" y="26"/>
                  <a:pt x="476" y="11"/>
                </a:cubicBezTo>
                <a:cubicBezTo>
                  <a:pt x="462" y="-3"/>
                  <a:pt x="438" y="-3"/>
                  <a:pt x="424" y="11"/>
                </a:cubicBezTo>
                <a:lnTo>
                  <a:pt x="244" y="192"/>
                </a:lnTo>
                <a:lnTo>
                  <a:pt x="64" y="11"/>
                </a:lnTo>
                <a:cubicBezTo>
                  <a:pt x="50" y="-3"/>
                  <a:pt x="27" y="-3"/>
                  <a:pt x="11" y="11"/>
                </a:cubicBezTo>
                <a:cubicBezTo>
                  <a:pt x="-3" y="26"/>
                  <a:pt x="-3" y="50"/>
                  <a:pt x="11" y="64"/>
                </a:cubicBezTo>
                <a:lnTo>
                  <a:pt x="192" y="244"/>
                </a:lnTo>
                <a:lnTo>
                  <a:pt x="11" y="424"/>
                </a:lnTo>
                <a:cubicBezTo>
                  <a:pt x="-3" y="439"/>
                  <a:pt x="-3" y="462"/>
                  <a:pt x="11" y="476"/>
                </a:cubicBezTo>
                <a:cubicBezTo>
                  <a:pt x="18" y="483"/>
                  <a:pt x="29" y="487"/>
                  <a:pt x="38" y="487"/>
                </a:cubicBezTo>
                <a:cubicBezTo>
                  <a:pt x="47" y="487"/>
                  <a:pt x="57" y="483"/>
                  <a:pt x="64" y="476"/>
                </a:cubicBezTo>
                <a:lnTo>
                  <a:pt x="244" y="296"/>
                </a:lnTo>
                <a:lnTo>
                  <a:pt x="424" y="476"/>
                </a:lnTo>
                <a:cubicBezTo>
                  <a:pt x="431" y="483"/>
                  <a:pt x="441" y="486"/>
                  <a:pt x="450" y="486"/>
                </a:cubicBezTo>
                <a:cubicBezTo>
                  <a:pt x="459" y="486"/>
                  <a:pt x="469" y="483"/>
                  <a:pt x="476" y="476"/>
                </a:cubicBezTo>
                <a:cubicBezTo>
                  <a:pt x="490" y="461"/>
                  <a:pt x="490" y="438"/>
                  <a:pt x="476" y="424"/>
                </a:cubicBezTo>
                <a:lnTo>
                  <a:pt x="296" y="244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966960" y="4675680"/>
            <a:ext cx="467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Риск внести свои собственные ошибки и смещения.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966960" y="4961520"/>
            <a:ext cx="425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Сложность воспроизведения и развертывания.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067840"/>
            <a:ext cx="4723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Мотивация: Требования линейной регрессии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52200" y="3305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2572200"/>
            <a:ext cx="8402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Почему линейная регрессия особенно чувствительна?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28600" y="3218400"/>
            <a:ext cx="938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Чувствительность к масштабу: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Градиентный спуск сходится плохо, если признаки в разном масштабе.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28600" y="3551760"/>
            <a:ext cx="695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Чувствительность к выбросам: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Из-за квадратичной функции потерь (MSE).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28600" y="3885120"/>
            <a:ext cx="7317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Требование к данным: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Предположение о нормальности распределения ошибок.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28600" y="4218480"/>
            <a:ext cx="526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Работа с категориями: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Модель требует числовых входов.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4551840"/>
            <a:ext cx="523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Пропуски: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Не обрабатываются алгоритмами "из коробки".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747720" y="2495880"/>
            <a:ext cx="1308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Выводы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1128600" y="3132720"/>
            <a:ext cx="439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Подготовка данных —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критически важный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этап.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1128600" y="3466080"/>
            <a:ext cx="717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параметры трансформаций должны считаться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тренировочной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выборке.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1128600" y="3799440"/>
            <a:ext cx="505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 методов зависит от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природы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модели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1128600" y="4132800"/>
            <a:ext cx="677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Всегда смотрите на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распределения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остатки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до и после преобразований.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47720" y="2324520"/>
            <a:ext cx="4002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Что мы обсудим сегодня?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916920" y="2970720"/>
            <a:ext cx="301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Масштабирование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16920" y="3304080"/>
            <a:ext cx="388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Обработка категориальных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16920" y="3637440"/>
            <a:ext cx="366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Заполнение пропущенных значений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16920" y="3970800"/>
            <a:ext cx="214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Удаление выбросов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16920" y="4304520"/>
            <a:ext cx="385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Преобразование целевой переменной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7720" y="2096280"/>
            <a:ext cx="38779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Проблема разных единиц измерения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747720" y="2591280"/>
            <a:ext cx="6294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Зачем нужно масштабировать признаки?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52200" y="3657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28600" y="3237480"/>
            <a:ext cx="531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Признак 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Зарплата (в рублях, диапазон 50 000 - 200 000)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952200" y="3990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3570840"/>
            <a:ext cx="420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Признак Б: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Возраст (в годах, диапазон 18 - 80)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28600" y="3904200"/>
            <a:ext cx="9967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Модель может посчитать, что зарплата "важнее" просто потому, что числа больше. Веса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52200" y="4609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28600" y="4190040"/>
            <a:ext cx="2480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становятся несопоставимы.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4523400"/>
            <a:ext cx="992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Для градиентного спуска: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Без масштабирования траектория спуска к минимуму будет длинной и извилистой.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1963080"/>
            <a:ext cx="40669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Стандартизация (Z-score normalization)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5580720" y="3252960"/>
            <a:ext cx="99000" cy="103320"/>
          </a:xfrm>
          <a:custGeom>
            <a:avLst/>
            <a:gdLst/>
            <a:ahLst/>
            <a:rect l="0" t="0" r="r" b="b"/>
            <a:pathLst>
              <a:path w="275" h="287">
                <a:moveTo>
                  <a:pt x="199" y="66"/>
                </a:moveTo>
                <a:cubicBezTo>
                  <a:pt x="193" y="66"/>
                  <a:pt x="182" y="63"/>
                  <a:pt x="164" y="59"/>
                </a:cubicBezTo>
                <a:cubicBezTo>
                  <a:pt x="146" y="54"/>
                  <a:pt x="133" y="52"/>
                  <a:pt x="124" y="52"/>
                </a:cubicBezTo>
                <a:cubicBezTo>
                  <a:pt x="116" y="52"/>
                  <a:pt x="109" y="52"/>
                  <a:pt x="103" y="54"/>
                </a:cubicBezTo>
                <a:cubicBezTo>
                  <a:pt x="97" y="56"/>
                  <a:pt x="92" y="58"/>
                  <a:pt x="88" y="60"/>
                </a:cubicBezTo>
                <a:cubicBezTo>
                  <a:pt x="84" y="63"/>
                  <a:pt x="82" y="65"/>
                  <a:pt x="81" y="67"/>
                </a:cubicBezTo>
                <a:cubicBezTo>
                  <a:pt x="79" y="70"/>
                  <a:pt x="78" y="72"/>
                  <a:pt x="76" y="74"/>
                </a:cubicBezTo>
                <a:lnTo>
                  <a:pt x="75" y="77"/>
                </a:lnTo>
                <a:cubicBezTo>
                  <a:pt x="74" y="78"/>
                  <a:pt x="71" y="79"/>
                  <a:pt x="65" y="79"/>
                </a:cubicBezTo>
                <a:cubicBezTo>
                  <a:pt x="57" y="79"/>
                  <a:pt x="52" y="77"/>
                  <a:pt x="52" y="74"/>
                </a:cubicBezTo>
                <a:cubicBezTo>
                  <a:pt x="52" y="72"/>
                  <a:pt x="53" y="69"/>
                  <a:pt x="54" y="65"/>
                </a:cubicBezTo>
                <a:cubicBezTo>
                  <a:pt x="60" y="48"/>
                  <a:pt x="69" y="34"/>
                  <a:pt x="81" y="22"/>
                </a:cubicBezTo>
                <a:cubicBezTo>
                  <a:pt x="94" y="11"/>
                  <a:pt x="108" y="4"/>
                  <a:pt x="123" y="1"/>
                </a:cubicBezTo>
                <a:cubicBezTo>
                  <a:pt x="128" y="0"/>
                  <a:pt x="132" y="0"/>
                  <a:pt x="134" y="0"/>
                </a:cubicBezTo>
                <a:cubicBezTo>
                  <a:pt x="144" y="0"/>
                  <a:pt x="154" y="3"/>
                  <a:pt x="162" y="10"/>
                </a:cubicBezTo>
                <a:cubicBezTo>
                  <a:pt x="171" y="18"/>
                  <a:pt x="179" y="25"/>
                  <a:pt x="186" y="31"/>
                </a:cubicBezTo>
                <a:cubicBezTo>
                  <a:pt x="194" y="38"/>
                  <a:pt x="203" y="42"/>
                  <a:pt x="211" y="42"/>
                </a:cubicBezTo>
                <a:cubicBezTo>
                  <a:pt x="221" y="42"/>
                  <a:pt x="230" y="35"/>
                  <a:pt x="239" y="21"/>
                </a:cubicBezTo>
                <a:cubicBezTo>
                  <a:pt x="248" y="7"/>
                  <a:pt x="253" y="0"/>
                  <a:pt x="254" y="0"/>
                </a:cubicBezTo>
                <a:cubicBezTo>
                  <a:pt x="254" y="0"/>
                  <a:pt x="257" y="0"/>
                  <a:pt x="263" y="0"/>
                </a:cubicBezTo>
                <a:lnTo>
                  <a:pt x="271" y="0"/>
                </a:lnTo>
                <a:cubicBezTo>
                  <a:pt x="274" y="2"/>
                  <a:pt x="275" y="4"/>
                  <a:pt x="275" y="5"/>
                </a:cubicBezTo>
                <a:cubicBezTo>
                  <a:pt x="275" y="6"/>
                  <a:pt x="274" y="9"/>
                  <a:pt x="272" y="14"/>
                </a:cubicBezTo>
                <a:cubicBezTo>
                  <a:pt x="270" y="18"/>
                  <a:pt x="267" y="22"/>
                  <a:pt x="263" y="27"/>
                </a:cubicBezTo>
                <a:cubicBezTo>
                  <a:pt x="259" y="32"/>
                  <a:pt x="256" y="36"/>
                  <a:pt x="252" y="41"/>
                </a:cubicBezTo>
                <a:cubicBezTo>
                  <a:pt x="249" y="45"/>
                  <a:pt x="246" y="49"/>
                  <a:pt x="244" y="53"/>
                </a:cubicBezTo>
                <a:lnTo>
                  <a:pt x="239" y="59"/>
                </a:lnTo>
                <a:cubicBezTo>
                  <a:pt x="221" y="80"/>
                  <a:pt x="191" y="109"/>
                  <a:pt x="152" y="144"/>
                </a:cubicBezTo>
                <a:cubicBezTo>
                  <a:pt x="113" y="179"/>
                  <a:pt x="89" y="202"/>
                  <a:pt x="79" y="212"/>
                </a:cubicBezTo>
                <a:lnTo>
                  <a:pt x="72" y="220"/>
                </a:lnTo>
                <a:lnTo>
                  <a:pt x="81" y="220"/>
                </a:lnTo>
                <a:cubicBezTo>
                  <a:pt x="91" y="220"/>
                  <a:pt x="104" y="223"/>
                  <a:pt x="122" y="227"/>
                </a:cubicBezTo>
                <a:cubicBezTo>
                  <a:pt x="139" y="232"/>
                  <a:pt x="153" y="234"/>
                  <a:pt x="162" y="234"/>
                </a:cubicBezTo>
                <a:cubicBezTo>
                  <a:pt x="178" y="234"/>
                  <a:pt x="192" y="230"/>
                  <a:pt x="207" y="222"/>
                </a:cubicBezTo>
                <a:cubicBezTo>
                  <a:pt x="220" y="214"/>
                  <a:pt x="229" y="204"/>
                  <a:pt x="233" y="191"/>
                </a:cubicBezTo>
                <a:cubicBezTo>
                  <a:pt x="235" y="187"/>
                  <a:pt x="237" y="185"/>
                  <a:pt x="238" y="184"/>
                </a:cubicBezTo>
                <a:cubicBezTo>
                  <a:pt x="239" y="183"/>
                  <a:pt x="242" y="182"/>
                  <a:pt x="247" y="182"/>
                </a:cubicBezTo>
                <a:cubicBezTo>
                  <a:pt x="255" y="182"/>
                  <a:pt x="259" y="185"/>
                  <a:pt x="259" y="189"/>
                </a:cubicBezTo>
                <a:cubicBezTo>
                  <a:pt x="259" y="191"/>
                  <a:pt x="259" y="193"/>
                  <a:pt x="259" y="195"/>
                </a:cubicBezTo>
                <a:cubicBezTo>
                  <a:pt x="252" y="221"/>
                  <a:pt x="238" y="242"/>
                  <a:pt x="217" y="261"/>
                </a:cubicBezTo>
                <a:cubicBezTo>
                  <a:pt x="195" y="278"/>
                  <a:pt x="175" y="287"/>
                  <a:pt x="154" y="287"/>
                </a:cubicBezTo>
                <a:cubicBezTo>
                  <a:pt x="143" y="287"/>
                  <a:pt x="133" y="284"/>
                  <a:pt x="125" y="276"/>
                </a:cubicBezTo>
                <a:cubicBezTo>
                  <a:pt x="116" y="269"/>
                  <a:pt x="108" y="262"/>
                  <a:pt x="100" y="254"/>
                </a:cubicBezTo>
                <a:cubicBezTo>
                  <a:pt x="92" y="247"/>
                  <a:pt x="84" y="243"/>
                  <a:pt x="76" y="243"/>
                </a:cubicBezTo>
                <a:cubicBezTo>
                  <a:pt x="58" y="243"/>
                  <a:pt x="41" y="256"/>
                  <a:pt x="26" y="282"/>
                </a:cubicBezTo>
                <a:cubicBezTo>
                  <a:pt x="24" y="286"/>
                  <a:pt x="20" y="287"/>
                  <a:pt x="16" y="287"/>
                </a:cubicBezTo>
                <a:lnTo>
                  <a:pt x="12" y="287"/>
                </a:lnTo>
                <a:lnTo>
                  <a:pt x="4" y="287"/>
                </a:lnTo>
                <a:cubicBezTo>
                  <a:pt x="2" y="285"/>
                  <a:pt x="0" y="283"/>
                  <a:pt x="0" y="282"/>
                </a:cubicBezTo>
                <a:cubicBezTo>
                  <a:pt x="0" y="275"/>
                  <a:pt x="13" y="256"/>
                  <a:pt x="37" y="226"/>
                </a:cubicBezTo>
                <a:cubicBezTo>
                  <a:pt x="53" y="207"/>
                  <a:pt x="81" y="180"/>
                  <a:pt x="120" y="144"/>
                </a:cubicBezTo>
                <a:cubicBezTo>
                  <a:pt x="160" y="108"/>
                  <a:pt x="184" y="85"/>
                  <a:pt x="193" y="76"/>
                </a:cubicBezTo>
                <a:cubicBezTo>
                  <a:pt x="199" y="69"/>
                  <a:pt x="201" y="66"/>
                  <a:pt x="199" y="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5754600" y="326988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8"/>
                  <a:pt x="423" y="13"/>
                </a:cubicBezTo>
                <a:cubicBezTo>
                  <a:pt x="423" y="17"/>
                  <a:pt x="420" y="21"/>
                  <a:pt x="414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6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6040440" y="309888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79"/>
                  <a:pt x="25" y="59"/>
                  <a:pt x="45" y="36"/>
                </a:cubicBezTo>
                <a:cubicBezTo>
                  <a:pt x="65" y="12"/>
                  <a:pt x="89" y="1"/>
                  <a:pt x="118" y="0"/>
                </a:cubicBezTo>
                <a:cubicBezTo>
                  <a:pt x="133" y="0"/>
                  <a:pt x="146" y="4"/>
                  <a:pt x="159" y="12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3" y="14"/>
                  <a:pt x="225" y="0"/>
                  <a:pt x="250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3" y="23"/>
                  <a:pt x="308" y="36"/>
                  <a:pt x="309" y="51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8" y="93"/>
                  <a:pt x="283" y="95"/>
                </a:cubicBezTo>
                <a:cubicBezTo>
                  <a:pt x="277" y="97"/>
                  <a:pt x="273" y="98"/>
                  <a:pt x="268" y="98"/>
                </a:cubicBezTo>
                <a:cubicBezTo>
                  <a:pt x="259" y="98"/>
                  <a:pt x="253" y="95"/>
                  <a:pt x="248" y="91"/>
                </a:cubicBezTo>
                <a:cubicBezTo>
                  <a:pt x="243" y="86"/>
                  <a:pt x="240" y="80"/>
                  <a:pt x="240" y="72"/>
                </a:cubicBezTo>
                <a:cubicBezTo>
                  <a:pt x="240" y="53"/>
                  <a:pt x="251" y="40"/>
                  <a:pt x="273" y="32"/>
                </a:cubicBezTo>
                <a:cubicBezTo>
                  <a:pt x="268" y="27"/>
                  <a:pt x="259" y="24"/>
                  <a:pt x="246" y="24"/>
                </a:cubicBezTo>
                <a:cubicBezTo>
                  <a:pt x="241" y="24"/>
                  <a:pt x="237" y="25"/>
                  <a:pt x="234" y="26"/>
                </a:cubicBezTo>
                <a:cubicBezTo>
                  <a:pt x="218" y="32"/>
                  <a:pt x="207" y="46"/>
                  <a:pt x="199" y="67"/>
                </a:cubicBezTo>
                <a:cubicBezTo>
                  <a:pt x="174" y="161"/>
                  <a:pt x="161" y="216"/>
                  <a:pt x="161" y="231"/>
                </a:cubicBezTo>
                <a:cubicBezTo>
                  <a:pt x="161" y="243"/>
                  <a:pt x="164" y="252"/>
                  <a:pt x="171" y="257"/>
                </a:cubicBezTo>
                <a:cubicBezTo>
                  <a:pt x="178" y="262"/>
                  <a:pt x="185" y="264"/>
                  <a:pt x="193" y="264"/>
                </a:cubicBezTo>
                <a:cubicBezTo>
                  <a:pt x="209" y="264"/>
                  <a:pt x="224" y="257"/>
                  <a:pt x="240" y="243"/>
                </a:cubicBezTo>
                <a:cubicBezTo>
                  <a:pt x="255" y="230"/>
                  <a:pt x="266" y="212"/>
                  <a:pt x="272" y="192"/>
                </a:cubicBezTo>
                <a:cubicBezTo>
                  <a:pt x="273" y="188"/>
                  <a:pt x="274" y="186"/>
                  <a:pt x="275" y="185"/>
                </a:cubicBezTo>
                <a:cubicBezTo>
                  <a:pt x="277" y="185"/>
                  <a:pt x="280" y="184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6"/>
                  <a:pt x="297" y="189"/>
                </a:cubicBezTo>
                <a:cubicBezTo>
                  <a:pt x="297" y="189"/>
                  <a:pt x="297" y="192"/>
                  <a:pt x="296" y="196"/>
                </a:cubicBezTo>
                <a:cubicBezTo>
                  <a:pt x="289" y="220"/>
                  <a:pt x="276" y="241"/>
                  <a:pt x="256" y="260"/>
                </a:cubicBezTo>
                <a:cubicBezTo>
                  <a:pt x="237" y="278"/>
                  <a:pt x="214" y="288"/>
                  <a:pt x="188" y="288"/>
                </a:cubicBezTo>
                <a:cubicBezTo>
                  <a:pt x="159" y="288"/>
                  <a:pt x="136" y="274"/>
                  <a:pt x="121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3" y="282"/>
                  <a:pt x="14" y="271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5"/>
                  <a:pt x="29" y="190"/>
                  <a:pt x="40" y="190"/>
                </a:cubicBezTo>
                <a:cubicBezTo>
                  <a:pt x="58" y="190"/>
                  <a:pt x="68" y="199"/>
                  <a:pt x="68" y="217"/>
                </a:cubicBezTo>
                <a:cubicBezTo>
                  <a:pt x="68" y="225"/>
                  <a:pt x="65" y="233"/>
                  <a:pt x="60" y="239"/>
                </a:cubicBezTo>
                <a:cubicBezTo>
                  <a:pt x="55" y="245"/>
                  <a:pt x="50" y="250"/>
                  <a:pt x="45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5"/>
                </a:lnTo>
                <a:cubicBezTo>
                  <a:pt x="35" y="256"/>
                  <a:pt x="37" y="257"/>
                  <a:pt x="39" y="258"/>
                </a:cubicBezTo>
                <a:cubicBezTo>
                  <a:pt x="42" y="259"/>
                  <a:pt x="45" y="261"/>
                  <a:pt x="49" y="262"/>
                </a:cubicBezTo>
                <a:cubicBezTo>
                  <a:pt x="53" y="264"/>
                  <a:pt x="57" y="265"/>
                  <a:pt x="61" y="264"/>
                </a:cubicBezTo>
                <a:cubicBezTo>
                  <a:pt x="76" y="264"/>
                  <a:pt x="89" y="255"/>
                  <a:pt x="100" y="236"/>
                </a:cubicBezTo>
                <a:cubicBezTo>
                  <a:pt x="104" y="229"/>
                  <a:pt x="109" y="215"/>
                  <a:pt x="115" y="193"/>
                </a:cubicBezTo>
                <a:cubicBezTo>
                  <a:pt x="121" y="171"/>
                  <a:pt x="127" y="148"/>
                  <a:pt x="133" y="125"/>
                </a:cubicBezTo>
                <a:cubicBezTo>
                  <a:pt x="139" y="100"/>
                  <a:pt x="142" y="86"/>
                  <a:pt x="143" y="82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7"/>
                  <a:pt x="136" y="32"/>
                </a:cubicBezTo>
                <a:cubicBezTo>
                  <a:pt x="130" y="27"/>
                  <a:pt x="123" y="24"/>
                  <a:pt x="115" y="24"/>
                </a:cubicBezTo>
                <a:cubicBezTo>
                  <a:pt x="98" y="24"/>
                  <a:pt x="82" y="31"/>
                  <a:pt x="68" y="45"/>
                </a:cubicBezTo>
                <a:cubicBezTo>
                  <a:pt x="53" y="58"/>
                  <a:pt x="42" y="75"/>
                  <a:pt x="37" y="96"/>
                </a:cubicBezTo>
                <a:cubicBezTo>
                  <a:pt x="36" y="100"/>
                  <a:pt x="35" y="102"/>
                  <a:pt x="33" y="103"/>
                </a:cubicBezTo>
                <a:cubicBezTo>
                  <a:pt x="32" y="103"/>
                  <a:pt x="29" y="104"/>
                  <a:pt x="23" y="104"/>
                </a:cubicBezTo>
                <a:lnTo>
                  <a:pt x="14" y="104"/>
                </a:lnTo>
                <a:cubicBezTo>
                  <a:pt x="12" y="101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6232320" y="313812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8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8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8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6446160" y="309888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6"/>
                  <a:pt x="7" y="412"/>
                </a:cubicBezTo>
                <a:cubicBezTo>
                  <a:pt x="3" y="409"/>
                  <a:pt x="0" y="404"/>
                  <a:pt x="0" y="398"/>
                </a:cubicBezTo>
                <a:cubicBezTo>
                  <a:pt x="0" y="394"/>
                  <a:pt x="15" y="330"/>
                  <a:pt x="46" y="206"/>
                </a:cubicBezTo>
                <a:cubicBezTo>
                  <a:pt x="77" y="83"/>
                  <a:pt x="93" y="20"/>
                  <a:pt x="95" y="18"/>
                </a:cubicBezTo>
                <a:cubicBezTo>
                  <a:pt x="100" y="6"/>
                  <a:pt x="110" y="0"/>
                  <a:pt x="124" y="0"/>
                </a:cubicBezTo>
                <a:cubicBezTo>
                  <a:pt x="129" y="1"/>
                  <a:pt x="133" y="2"/>
                  <a:pt x="137" y="5"/>
                </a:cubicBezTo>
                <a:cubicBezTo>
                  <a:pt x="140" y="7"/>
                  <a:pt x="142" y="10"/>
                  <a:pt x="143" y="12"/>
                </a:cubicBezTo>
                <a:cubicBezTo>
                  <a:pt x="144" y="15"/>
                  <a:pt x="144" y="17"/>
                  <a:pt x="144" y="19"/>
                </a:cubicBezTo>
                <a:cubicBezTo>
                  <a:pt x="144" y="24"/>
                  <a:pt x="138" y="52"/>
                  <a:pt x="125" y="103"/>
                </a:cubicBezTo>
                <a:cubicBezTo>
                  <a:pt x="112" y="155"/>
                  <a:pt x="105" y="184"/>
                  <a:pt x="104" y="190"/>
                </a:cubicBezTo>
                <a:cubicBezTo>
                  <a:pt x="103" y="195"/>
                  <a:pt x="102" y="202"/>
                  <a:pt x="102" y="212"/>
                </a:cubicBezTo>
                <a:lnTo>
                  <a:pt x="102" y="217"/>
                </a:lnTo>
                <a:cubicBezTo>
                  <a:pt x="102" y="248"/>
                  <a:pt x="117" y="263"/>
                  <a:pt x="145" y="263"/>
                </a:cubicBezTo>
                <a:cubicBezTo>
                  <a:pt x="149" y="263"/>
                  <a:pt x="152" y="263"/>
                  <a:pt x="156" y="263"/>
                </a:cubicBezTo>
                <a:cubicBezTo>
                  <a:pt x="160" y="262"/>
                  <a:pt x="164" y="261"/>
                  <a:pt x="167" y="260"/>
                </a:cubicBezTo>
                <a:cubicBezTo>
                  <a:pt x="170" y="259"/>
                  <a:pt x="173" y="257"/>
                  <a:pt x="176" y="256"/>
                </a:cubicBezTo>
                <a:cubicBezTo>
                  <a:pt x="179" y="254"/>
                  <a:pt x="182" y="253"/>
                  <a:pt x="185" y="251"/>
                </a:cubicBezTo>
                <a:cubicBezTo>
                  <a:pt x="187" y="250"/>
                  <a:pt x="190" y="248"/>
                  <a:pt x="192" y="245"/>
                </a:cubicBezTo>
                <a:cubicBezTo>
                  <a:pt x="195" y="242"/>
                  <a:pt x="197" y="240"/>
                  <a:pt x="199" y="239"/>
                </a:cubicBezTo>
                <a:cubicBezTo>
                  <a:pt x="201" y="237"/>
                  <a:pt x="203" y="235"/>
                  <a:pt x="206" y="231"/>
                </a:cubicBezTo>
                <a:cubicBezTo>
                  <a:pt x="208" y="227"/>
                  <a:pt x="209" y="225"/>
                  <a:pt x="211" y="224"/>
                </a:cubicBezTo>
                <a:cubicBezTo>
                  <a:pt x="212" y="223"/>
                  <a:pt x="214" y="221"/>
                  <a:pt x="216" y="217"/>
                </a:cubicBezTo>
                <a:lnTo>
                  <a:pt x="221" y="210"/>
                </a:lnTo>
                <a:lnTo>
                  <a:pt x="244" y="120"/>
                </a:lnTo>
                <a:cubicBezTo>
                  <a:pt x="260" y="60"/>
                  <a:pt x="268" y="28"/>
                  <a:pt x="270" y="24"/>
                </a:cubicBezTo>
                <a:cubicBezTo>
                  <a:pt x="275" y="13"/>
                  <a:pt x="284" y="7"/>
                  <a:pt x="297" y="7"/>
                </a:cubicBezTo>
                <a:cubicBezTo>
                  <a:pt x="302" y="7"/>
                  <a:pt x="307" y="9"/>
                  <a:pt x="310" y="12"/>
                </a:cubicBezTo>
                <a:cubicBezTo>
                  <a:pt x="314" y="15"/>
                  <a:pt x="316" y="17"/>
                  <a:pt x="317" y="19"/>
                </a:cubicBezTo>
                <a:cubicBezTo>
                  <a:pt x="318" y="21"/>
                  <a:pt x="319" y="23"/>
                  <a:pt x="318" y="26"/>
                </a:cubicBezTo>
                <a:lnTo>
                  <a:pt x="270" y="227"/>
                </a:lnTo>
                <a:cubicBezTo>
                  <a:pt x="270" y="229"/>
                  <a:pt x="270" y="232"/>
                  <a:pt x="270" y="237"/>
                </a:cubicBezTo>
                <a:cubicBezTo>
                  <a:pt x="270" y="247"/>
                  <a:pt x="271" y="254"/>
                  <a:pt x="274" y="258"/>
                </a:cubicBezTo>
                <a:cubicBezTo>
                  <a:pt x="277" y="261"/>
                  <a:pt x="282" y="263"/>
                  <a:pt x="287" y="263"/>
                </a:cubicBezTo>
                <a:cubicBezTo>
                  <a:pt x="291" y="263"/>
                  <a:pt x="295" y="261"/>
                  <a:pt x="300" y="258"/>
                </a:cubicBezTo>
                <a:cubicBezTo>
                  <a:pt x="309" y="249"/>
                  <a:pt x="318" y="229"/>
                  <a:pt x="326" y="197"/>
                </a:cubicBezTo>
                <a:cubicBezTo>
                  <a:pt x="329" y="188"/>
                  <a:pt x="331" y="184"/>
                  <a:pt x="332" y="184"/>
                </a:cubicBezTo>
                <a:cubicBezTo>
                  <a:pt x="333" y="183"/>
                  <a:pt x="335" y="183"/>
                  <a:pt x="339" y="183"/>
                </a:cubicBezTo>
                <a:lnTo>
                  <a:pt x="341" y="183"/>
                </a:lnTo>
                <a:cubicBezTo>
                  <a:pt x="349" y="183"/>
                  <a:pt x="353" y="185"/>
                  <a:pt x="353" y="189"/>
                </a:cubicBezTo>
                <a:cubicBezTo>
                  <a:pt x="353" y="191"/>
                  <a:pt x="352" y="197"/>
                  <a:pt x="350" y="206"/>
                </a:cubicBezTo>
                <a:cubicBezTo>
                  <a:pt x="348" y="215"/>
                  <a:pt x="344" y="226"/>
                  <a:pt x="337" y="240"/>
                </a:cubicBezTo>
                <a:cubicBezTo>
                  <a:pt x="331" y="254"/>
                  <a:pt x="324" y="264"/>
                  <a:pt x="317" y="272"/>
                </a:cubicBezTo>
                <a:cubicBezTo>
                  <a:pt x="312" y="277"/>
                  <a:pt x="305" y="281"/>
                  <a:pt x="297" y="285"/>
                </a:cubicBezTo>
                <a:cubicBezTo>
                  <a:pt x="294" y="286"/>
                  <a:pt x="289" y="286"/>
                  <a:pt x="282" y="286"/>
                </a:cubicBezTo>
                <a:cubicBezTo>
                  <a:pt x="273" y="286"/>
                  <a:pt x="265" y="285"/>
                  <a:pt x="258" y="282"/>
                </a:cubicBezTo>
                <a:cubicBezTo>
                  <a:pt x="251" y="280"/>
                  <a:pt x="245" y="277"/>
                  <a:pt x="241" y="273"/>
                </a:cubicBezTo>
                <a:cubicBezTo>
                  <a:pt x="236" y="269"/>
                  <a:pt x="233" y="265"/>
                  <a:pt x="230" y="261"/>
                </a:cubicBezTo>
                <a:cubicBezTo>
                  <a:pt x="227" y="258"/>
                  <a:pt x="225" y="254"/>
                  <a:pt x="224" y="252"/>
                </a:cubicBezTo>
                <a:cubicBezTo>
                  <a:pt x="223" y="249"/>
                  <a:pt x="223" y="248"/>
                  <a:pt x="223" y="248"/>
                </a:cubicBezTo>
                <a:lnTo>
                  <a:pt x="218" y="251"/>
                </a:lnTo>
                <a:cubicBezTo>
                  <a:pt x="216" y="254"/>
                  <a:pt x="212" y="257"/>
                  <a:pt x="207" y="261"/>
                </a:cubicBezTo>
                <a:cubicBezTo>
                  <a:pt x="202" y="265"/>
                  <a:pt x="196" y="268"/>
                  <a:pt x="190" y="272"/>
                </a:cubicBezTo>
                <a:cubicBezTo>
                  <a:pt x="184" y="276"/>
                  <a:pt x="177" y="279"/>
                  <a:pt x="168" y="282"/>
                </a:cubicBezTo>
                <a:cubicBezTo>
                  <a:pt x="158" y="285"/>
                  <a:pt x="149" y="287"/>
                  <a:pt x="141" y="287"/>
                </a:cubicBezTo>
                <a:cubicBezTo>
                  <a:pt x="121" y="287"/>
                  <a:pt x="102" y="282"/>
                  <a:pt x="82" y="272"/>
                </a:cubicBezTo>
                <a:lnTo>
                  <a:pt x="67" y="334"/>
                </a:lnTo>
                <a:cubicBezTo>
                  <a:pt x="58" y="369"/>
                  <a:pt x="53" y="389"/>
                  <a:pt x="51" y="395"/>
                </a:cubicBezTo>
                <a:cubicBezTo>
                  <a:pt x="50" y="400"/>
                  <a:pt x="47" y="405"/>
                  <a:pt x="44" y="408"/>
                </a:cubicBezTo>
                <a:cubicBezTo>
                  <a:pt x="37" y="414"/>
                  <a:pt x="30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6247440" y="3411720"/>
            <a:ext cx="123480" cy="100800"/>
          </a:xfrm>
          <a:custGeom>
            <a:avLst/>
            <a:gdLst/>
            <a:ahLst/>
            <a:rect l="0" t="0" r="r" b="b"/>
            <a:pathLst>
              <a:path w="343" h="280">
                <a:moveTo>
                  <a:pt x="97" y="280"/>
                </a:moveTo>
                <a:cubicBezTo>
                  <a:pt x="68" y="280"/>
                  <a:pt x="45" y="271"/>
                  <a:pt x="27" y="252"/>
                </a:cubicBezTo>
                <a:cubicBezTo>
                  <a:pt x="9" y="233"/>
                  <a:pt x="0" y="209"/>
                  <a:pt x="0" y="180"/>
                </a:cubicBezTo>
                <a:cubicBezTo>
                  <a:pt x="0" y="137"/>
                  <a:pt x="15" y="98"/>
                  <a:pt x="46" y="61"/>
                </a:cubicBezTo>
                <a:cubicBezTo>
                  <a:pt x="77" y="25"/>
                  <a:pt x="113" y="5"/>
                  <a:pt x="153" y="0"/>
                </a:cubicBezTo>
                <a:cubicBezTo>
                  <a:pt x="154" y="0"/>
                  <a:pt x="183" y="0"/>
                  <a:pt x="242" y="0"/>
                </a:cubicBezTo>
                <a:lnTo>
                  <a:pt x="330" y="0"/>
                </a:lnTo>
                <a:cubicBezTo>
                  <a:pt x="331" y="0"/>
                  <a:pt x="331" y="0"/>
                  <a:pt x="332" y="1"/>
                </a:cubicBezTo>
                <a:cubicBezTo>
                  <a:pt x="333" y="1"/>
                  <a:pt x="334" y="2"/>
                  <a:pt x="335" y="2"/>
                </a:cubicBezTo>
                <a:cubicBezTo>
                  <a:pt x="336" y="2"/>
                  <a:pt x="336" y="3"/>
                  <a:pt x="337" y="3"/>
                </a:cubicBezTo>
                <a:cubicBezTo>
                  <a:pt x="337" y="4"/>
                  <a:pt x="338" y="4"/>
                  <a:pt x="339" y="5"/>
                </a:cubicBezTo>
                <a:cubicBezTo>
                  <a:pt x="339" y="6"/>
                  <a:pt x="340" y="6"/>
                  <a:pt x="340" y="6"/>
                </a:cubicBezTo>
                <a:cubicBezTo>
                  <a:pt x="340" y="6"/>
                  <a:pt x="340" y="7"/>
                  <a:pt x="341" y="9"/>
                </a:cubicBezTo>
                <a:cubicBezTo>
                  <a:pt x="342" y="11"/>
                  <a:pt x="342" y="12"/>
                  <a:pt x="342" y="12"/>
                </a:cubicBezTo>
                <a:cubicBezTo>
                  <a:pt x="341" y="12"/>
                  <a:pt x="341" y="13"/>
                  <a:pt x="342" y="15"/>
                </a:cubicBezTo>
                <a:cubicBezTo>
                  <a:pt x="343" y="17"/>
                  <a:pt x="343" y="18"/>
                  <a:pt x="343" y="18"/>
                </a:cubicBezTo>
                <a:cubicBezTo>
                  <a:pt x="343" y="37"/>
                  <a:pt x="329" y="46"/>
                  <a:pt x="302" y="46"/>
                </a:cubicBezTo>
                <a:cubicBezTo>
                  <a:pt x="299" y="46"/>
                  <a:pt x="295" y="46"/>
                  <a:pt x="291" y="46"/>
                </a:cubicBezTo>
                <a:cubicBezTo>
                  <a:pt x="287" y="46"/>
                  <a:pt x="284" y="46"/>
                  <a:pt x="282" y="46"/>
                </a:cubicBezTo>
                <a:lnTo>
                  <a:pt x="243" y="46"/>
                </a:lnTo>
                <a:lnTo>
                  <a:pt x="246" y="52"/>
                </a:lnTo>
                <a:cubicBezTo>
                  <a:pt x="254" y="68"/>
                  <a:pt x="258" y="86"/>
                  <a:pt x="258" y="106"/>
                </a:cubicBezTo>
                <a:cubicBezTo>
                  <a:pt x="258" y="153"/>
                  <a:pt x="241" y="194"/>
                  <a:pt x="207" y="228"/>
                </a:cubicBezTo>
                <a:cubicBezTo>
                  <a:pt x="174" y="263"/>
                  <a:pt x="137" y="280"/>
                  <a:pt x="97" y="280"/>
                </a:cubicBezTo>
                <a:moveTo>
                  <a:pt x="209" y="96"/>
                </a:moveTo>
                <a:cubicBezTo>
                  <a:pt x="209" y="63"/>
                  <a:pt x="191" y="46"/>
                  <a:pt x="155" y="46"/>
                </a:cubicBezTo>
                <a:cubicBezTo>
                  <a:pt x="102" y="46"/>
                  <a:pt x="69" y="82"/>
                  <a:pt x="53" y="157"/>
                </a:cubicBezTo>
                <a:cubicBezTo>
                  <a:pt x="53" y="158"/>
                  <a:pt x="52" y="160"/>
                  <a:pt x="52" y="160"/>
                </a:cubicBezTo>
                <a:cubicBezTo>
                  <a:pt x="49" y="176"/>
                  <a:pt x="47" y="189"/>
                  <a:pt x="47" y="199"/>
                </a:cubicBezTo>
                <a:cubicBezTo>
                  <a:pt x="47" y="220"/>
                  <a:pt x="53" y="235"/>
                  <a:pt x="63" y="243"/>
                </a:cubicBezTo>
                <a:cubicBezTo>
                  <a:pt x="74" y="252"/>
                  <a:pt x="86" y="256"/>
                  <a:pt x="99" y="257"/>
                </a:cubicBezTo>
                <a:cubicBezTo>
                  <a:pt x="122" y="257"/>
                  <a:pt x="143" y="247"/>
                  <a:pt x="162" y="227"/>
                </a:cubicBezTo>
                <a:cubicBezTo>
                  <a:pt x="174" y="214"/>
                  <a:pt x="184" y="197"/>
                  <a:pt x="191" y="176"/>
                </a:cubicBezTo>
                <a:cubicBezTo>
                  <a:pt x="199" y="155"/>
                  <a:pt x="204" y="137"/>
                  <a:pt x="205" y="125"/>
                </a:cubicBezTo>
                <a:cubicBezTo>
                  <a:pt x="207" y="112"/>
                  <a:pt x="208" y="103"/>
                  <a:pt x="209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6009480" y="3289680"/>
            <a:ext cx="591840" cy="14040"/>
          </a:xfrm>
          <a:custGeom>
            <a:avLst/>
            <a:gdLst/>
            <a:ahLst/>
            <a:rect l="0" t="0" r="r" b="b"/>
            <a:pathLst>
              <a:path w="1644" h="39">
                <a:moveTo>
                  <a:pt x="0" y="39"/>
                </a:moveTo>
                <a:lnTo>
                  <a:pt x="1644" y="39"/>
                </a:lnTo>
                <a:lnTo>
                  <a:pt x="164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52200" y="3790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2467440"/>
            <a:ext cx="6511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масштабирования: StandardScaler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52200" y="4124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28600" y="3704400"/>
            <a:ext cx="581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Вычитает среднее значение и делит на стандартное отклонение.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3681720" y="410832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6"/>
                  <a:pt x="7" y="412"/>
                </a:cubicBezTo>
                <a:cubicBezTo>
                  <a:pt x="3" y="409"/>
                  <a:pt x="1" y="404"/>
                  <a:pt x="0" y="398"/>
                </a:cubicBezTo>
                <a:cubicBezTo>
                  <a:pt x="0" y="394"/>
                  <a:pt x="16" y="331"/>
                  <a:pt x="46" y="208"/>
                </a:cubicBezTo>
                <a:cubicBezTo>
                  <a:pt x="77" y="84"/>
                  <a:pt x="93" y="21"/>
                  <a:pt x="95" y="18"/>
                </a:cubicBezTo>
                <a:cubicBezTo>
                  <a:pt x="101" y="6"/>
                  <a:pt x="110" y="0"/>
                  <a:pt x="124" y="0"/>
                </a:cubicBezTo>
                <a:cubicBezTo>
                  <a:pt x="129" y="1"/>
                  <a:pt x="133" y="2"/>
                  <a:pt x="137" y="5"/>
                </a:cubicBezTo>
                <a:cubicBezTo>
                  <a:pt x="140" y="7"/>
                  <a:pt x="142" y="10"/>
                  <a:pt x="143" y="12"/>
                </a:cubicBezTo>
                <a:cubicBezTo>
                  <a:pt x="144" y="15"/>
                  <a:pt x="144" y="17"/>
                  <a:pt x="144" y="19"/>
                </a:cubicBezTo>
                <a:cubicBezTo>
                  <a:pt x="144" y="24"/>
                  <a:pt x="138" y="53"/>
                  <a:pt x="125" y="104"/>
                </a:cubicBezTo>
                <a:cubicBezTo>
                  <a:pt x="112" y="156"/>
                  <a:pt x="105" y="185"/>
                  <a:pt x="104" y="191"/>
                </a:cubicBezTo>
                <a:cubicBezTo>
                  <a:pt x="103" y="196"/>
                  <a:pt x="103" y="203"/>
                  <a:pt x="103" y="213"/>
                </a:cubicBezTo>
                <a:lnTo>
                  <a:pt x="103" y="218"/>
                </a:lnTo>
                <a:cubicBezTo>
                  <a:pt x="103" y="249"/>
                  <a:pt x="117" y="264"/>
                  <a:pt x="145" y="264"/>
                </a:cubicBezTo>
                <a:cubicBezTo>
                  <a:pt x="149" y="264"/>
                  <a:pt x="153" y="264"/>
                  <a:pt x="156" y="264"/>
                </a:cubicBezTo>
                <a:cubicBezTo>
                  <a:pt x="161" y="263"/>
                  <a:pt x="165" y="263"/>
                  <a:pt x="168" y="261"/>
                </a:cubicBezTo>
                <a:cubicBezTo>
                  <a:pt x="172" y="260"/>
                  <a:pt x="175" y="259"/>
                  <a:pt x="178" y="257"/>
                </a:cubicBezTo>
                <a:cubicBezTo>
                  <a:pt x="181" y="255"/>
                  <a:pt x="183" y="254"/>
                  <a:pt x="186" y="252"/>
                </a:cubicBezTo>
                <a:cubicBezTo>
                  <a:pt x="188" y="251"/>
                  <a:pt x="191" y="249"/>
                  <a:pt x="193" y="246"/>
                </a:cubicBezTo>
                <a:cubicBezTo>
                  <a:pt x="196" y="243"/>
                  <a:pt x="198" y="241"/>
                  <a:pt x="200" y="240"/>
                </a:cubicBezTo>
                <a:cubicBezTo>
                  <a:pt x="203" y="238"/>
                  <a:pt x="205" y="236"/>
                  <a:pt x="207" y="232"/>
                </a:cubicBezTo>
                <a:cubicBezTo>
                  <a:pt x="209" y="228"/>
                  <a:pt x="211" y="226"/>
                  <a:pt x="212" y="225"/>
                </a:cubicBezTo>
                <a:cubicBezTo>
                  <a:pt x="213" y="224"/>
                  <a:pt x="215" y="222"/>
                  <a:pt x="217" y="218"/>
                </a:cubicBezTo>
                <a:lnTo>
                  <a:pt x="222" y="211"/>
                </a:lnTo>
                <a:lnTo>
                  <a:pt x="245" y="121"/>
                </a:lnTo>
                <a:cubicBezTo>
                  <a:pt x="260" y="61"/>
                  <a:pt x="268" y="29"/>
                  <a:pt x="270" y="24"/>
                </a:cubicBezTo>
                <a:cubicBezTo>
                  <a:pt x="275" y="13"/>
                  <a:pt x="284" y="7"/>
                  <a:pt x="297" y="7"/>
                </a:cubicBezTo>
                <a:cubicBezTo>
                  <a:pt x="303" y="7"/>
                  <a:pt x="307" y="9"/>
                  <a:pt x="310" y="12"/>
                </a:cubicBezTo>
                <a:cubicBezTo>
                  <a:pt x="314" y="15"/>
                  <a:pt x="316" y="17"/>
                  <a:pt x="317" y="19"/>
                </a:cubicBezTo>
                <a:cubicBezTo>
                  <a:pt x="319" y="21"/>
                  <a:pt x="319" y="24"/>
                  <a:pt x="319" y="26"/>
                </a:cubicBezTo>
                <a:lnTo>
                  <a:pt x="271" y="228"/>
                </a:lnTo>
                <a:cubicBezTo>
                  <a:pt x="270" y="230"/>
                  <a:pt x="270" y="233"/>
                  <a:pt x="270" y="238"/>
                </a:cubicBezTo>
                <a:cubicBezTo>
                  <a:pt x="270" y="248"/>
                  <a:pt x="271" y="255"/>
                  <a:pt x="274" y="259"/>
                </a:cubicBezTo>
                <a:cubicBezTo>
                  <a:pt x="277" y="262"/>
                  <a:pt x="282" y="264"/>
                  <a:pt x="288" y="264"/>
                </a:cubicBezTo>
                <a:cubicBezTo>
                  <a:pt x="291" y="264"/>
                  <a:pt x="296" y="262"/>
                  <a:pt x="300" y="259"/>
                </a:cubicBezTo>
                <a:cubicBezTo>
                  <a:pt x="309" y="250"/>
                  <a:pt x="318" y="230"/>
                  <a:pt x="326" y="198"/>
                </a:cubicBezTo>
                <a:cubicBezTo>
                  <a:pt x="329" y="190"/>
                  <a:pt x="331" y="185"/>
                  <a:pt x="333" y="185"/>
                </a:cubicBezTo>
                <a:cubicBezTo>
                  <a:pt x="333" y="184"/>
                  <a:pt x="336" y="184"/>
                  <a:pt x="339" y="184"/>
                </a:cubicBezTo>
                <a:lnTo>
                  <a:pt x="341" y="184"/>
                </a:lnTo>
                <a:cubicBezTo>
                  <a:pt x="349" y="184"/>
                  <a:pt x="353" y="186"/>
                  <a:pt x="353" y="190"/>
                </a:cubicBezTo>
                <a:cubicBezTo>
                  <a:pt x="353" y="192"/>
                  <a:pt x="352" y="198"/>
                  <a:pt x="350" y="207"/>
                </a:cubicBezTo>
                <a:cubicBezTo>
                  <a:pt x="348" y="216"/>
                  <a:pt x="344" y="227"/>
                  <a:pt x="338" y="241"/>
                </a:cubicBezTo>
                <a:cubicBezTo>
                  <a:pt x="331" y="255"/>
                  <a:pt x="325" y="265"/>
                  <a:pt x="317" y="273"/>
                </a:cubicBezTo>
                <a:cubicBezTo>
                  <a:pt x="312" y="278"/>
                  <a:pt x="305" y="283"/>
                  <a:pt x="297" y="286"/>
                </a:cubicBezTo>
                <a:cubicBezTo>
                  <a:pt x="294" y="287"/>
                  <a:pt x="289" y="287"/>
                  <a:pt x="282" y="287"/>
                </a:cubicBezTo>
                <a:cubicBezTo>
                  <a:pt x="273" y="287"/>
                  <a:pt x="265" y="286"/>
                  <a:pt x="258" y="283"/>
                </a:cubicBezTo>
                <a:cubicBezTo>
                  <a:pt x="251" y="281"/>
                  <a:pt x="245" y="278"/>
                  <a:pt x="241" y="274"/>
                </a:cubicBezTo>
                <a:cubicBezTo>
                  <a:pt x="237" y="270"/>
                  <a:pt x="233" y="266"/>
                  <a:pt x="230" y="263"/>
                </a:cubicBezTo>
                <a:cubicBezTo>
                  <a:pt x="227" y="259"/>
                  <a:pt x="225" y="256"/>
                  <a:pt x="224" y="253"/>
                </a:cubicBezTo>
                <a:cubicBezTo>
                  <a:pt x="224" y="251"/>
                  <a:pt x="223" y="249"/>
                  <a:pt x="223" y="249"/>
                </a:cubicBezTo>
                <a:lnTo>
                  <a:pt x="219" y="252"/>
                </a:lnTo>
                <a:cubicBezTo>
                  <a:pt x="217" y="255"/>
                  <a:pt x="213" y="258"/>
                  <a:pt x="208" y="262"/>
                </a:cubicBezTo>
                <a:cubicBezTo>
                  <a:pt x="203" y="266"/>
                  <a:pt x="197" y="269"/>
                  <a:pt x="192" y="273"/>
                </a:cubicBezTo>
                <a:cubicBezTo>
                  <a:pt x="186" y="277"/>
                  <a:pt x="178" y="280"/>
                  <a:pt x="169" y="283"/>
                </a:cubicBezTo>
                <a:cubicBezTo>
                  <a:pt x="160" y="286"/>
                  <a:pt x="150" y="288"/>
                  <a:pt x="141" y="288"/>
                </a:cubicBezTo>
                <a:cubicBezTo>
                  <a:pt x="121" y="288"/>
                  <a:pt x="102" y="283"/>
                  <a:pt x="82" y="273"/>
                </a:cubicBezTo>
                <a:lnTo>
                  <a:pt x="67" y="335"/>
                </a:lnTo>
                <a:cubicBezTo>
                  <a:pt x="58" y="369"/>
                  <a:pt x="53" y="389"/>
                  <a:pt x="51" y="395"/>
                </a:cubicBezTo>
                <a:cubicBezTo>
                  <a:pt x="50" y="400"/>
                  <a:pt x="47" y="405"/>
                  <a:pt x="44" y="409"/>
                </a:cubicBezTo>
                <a:cubicBezTo>
                  <a:pt x="37" y="414"/>
                  <a:pt x="30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889800" y="41256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3"/>
                </a:cubicBezTo>
                <a:lnTo>
                  <a:pt x="413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4126320" y="405756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60" y="17"/>
                  <a:pt x="92" y="0"/>
                  <a:pt x="134" y="0"/>
                </a:cubicBezTo>
                <a:cubicBezTo>
                  <a:pt x="154" y="0"/>
                  <a:pt x="174" y="5"/>
                  <a:pt x="194" y="16"/>
                </a:cubicBezTo>
                <a:cubicBezTo>
                  <a:pt x="215" y="27"/>
                  <a:pt x="231" y="47"/>
                  <a:pt x="244" y="74"/>
                </a:cubicBezTo>
                <a:cubicBezTo>
                  <a:pt x="259" y="109"/>
                  <a:pt x="267" y="157"/>
                  <a:pt x="267" y="219"/>
                </a:cubicBezTo>
                <a:cubicBezTo>
                  <a:pt x="267" y="285"/>
                  <a:pt x="258" y="335"/>
                  <a:pt x="240" y="369"/>
                </a:cubicBezTo>
                <a:cubicBezTo>
                  <a:pt x="231" y="387"/>
                  <a:pt x="220" y="401"/>
                  <a:pt x="205" y="412"/>
                </a:cubicBezTo>
                <a:cubicBezTo>
                  <a:pt x="190" y="422"/>
                  <a:pt x="177" y="429"/>
                  <a:pt x="167" y="431"/>
                </a:cubicBezTo>
                <a:cubicBezTo>
                  <a:pt x="156" y="434"/>
                  <a:pt x="145" y="435"/>
                  <a:pt x="134" y="436"/>
                </a:cubicBezTo>
                <a:cubicBezTo>
                  <a:pt x="123" y="436"/>
                  <a:pt x="112" y="435"/>
                  <a:pt x="100" y="432"/>
                </a:cubicBezTo>
                <a:cubicBezTo>
                  <a:pt x="89" y="429"/>
                  <a:pt x="77" y="423"/>
                  <a:pt x="62" y="412"/>
                </a:cubicBezTo>
                <a:cubicBezTo>
                  <a:pt x="47" y="401"/>
                  <a:pt x="35" y="387"/>
                  <a:pt x="27" y="369"/>
                </a:cubicBezTo>
                <a:cubicBezTo>
                  <a:pt x="9" y="335"/>
                  <a:pt x="0" y="285"/>
                  <a:pt x="0" y="219"/>
                </a:cubicBezTo>
                <a:cubicBezTo>
                  <a:pt x="0" y="145"/>
                  <a:pt x="12" y="89"/>
                  <a:pt x="36" y="51"/>
                </a:cubicBezTo>
                <a:moveTo>
                  <a:pt x="179" y="43"/>
                </a:moveTo>
                <a:cubicBezTo>
                  <a:pt x="167" y="30"/>
                  <a:pt x="152" y="23"/>
                  <a:pt x="134" y="23"/>
                </a:cubicBezTo>
                <a:cubicBezTo>
                  <a:pt x="117" y="23"/>
                  <a:pt x="100" y="30"/>
                  <a:pt x="88" y="43"/>
                </a:cubicBezTo>
                <a:cubicBezTo>
                  <a:pt x="77" y="54"/>
                  <a:pt x="70" y="70"/>
                  <a:pt x="67" y="89"/>
                </a:cubicBezTo>
                <a:cubicBezTo>
                  <a:pt x="64" y="108"/>
                  <a:pt x="62" y="149"/>
                  <a:pt x="62" y="210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1" y="405"/>
                  <a:pt x="117" y="412"/>
                  <a:pt x="134" y="412"/>
                </a:cubicBezTo>
                <a:cubicBezTo>
                  <a:pt x="151" y="412"/>
                  <a:pt x="165" y="405"/>
                  <a:pt x="177" y="393"/>
                </a:cubicBezTo>
                <a:cubicBezTo>
                  <a:pt x="189" y="380"/>
                  <a:pt x="197" y="362"/>
                  <a:pt x="200" y="340"/>
                </a:cubicBezTo>
                <a:cubicBezTo>
                  <a:pt x="203" y="317"/>
                  <a:pt x="205" y="274"/>
                  <a:pt x="205" y="210"/>
                </a:cubicBezTo>
                <a:cubicBezTo>
                  <a:pt x="205" y="149"/>
                  <a:pt x="203" y="109"/>
                  <a:pt x="200" y="90"/>
                </a:cubicBezTo>
                <a:cubicBezTo>
                  <a:pt x="197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28600" y="4037760"/>
            <a:ext cx="260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Распределение с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4455000" y="4110840"/>
            <a:ext cx="123480" cy="101160"/>
          </a:xfrm>
          <a:custGeom>
            <a:avLst/>
            <a:gdLst/>
            <a:ahLst/>
            <a:rect l="0" t="0" r="r" b="b"/>
            <a:pathLst>
              <a:path w="343" h="281">
                <a:moveTo>
                  <a:pt x="97" y="281"/>
                </a:moveTo>
                <a:cubicBezTo>
                  <a:pt x="68" y="281"/>
                  <a:pt x="45" y="271"/>
                  <a:pt x="27" y="252"/>
                </a:cubicBezTo>
                <a:cubicBezTo>
                  <a:pt x="10" y="233"/>
                  <a:pt x="1" y="210"/>
                  <a:pt x="0" y="181"/>
                </a:cubicBezTo>
                <a:cubicBezTo>
                  <a:pt x="0" y="138"/>
                  <a:pt x="16" y="99"/>
                  <a:pt x="46" y="62"/>
                </a:cubicBezTo>
                <a:cubicBezTo>
                  <a:pt x="77" y="26"/>
                  <a:pt x="114" y="6"/>
                  <a:pt x="155" y="1"/>
                </a:cubicBezTo>
                <a:cubicBezTo>
                  <a:pt x="155" y="1"/>
                  <a:pt x="185" y="0"/>
                  <a:pt x="243" y="0"/>
                </a:cubicBezTo>
                <a:lnTo>
                  <a:pt x="331" y="0"/>
                </a:lnTo>
                <a:cubicBezTo>
                  <a:pt x="331" y="1"/>
                  <a:pt x="332" y="1"/>
                  <a:pt x="333" y="2"/>
                </a:cubicBezTo>
                <a:cubicBezTo>
                  <a:pt x="333" y="2"/>
                  <a:pt x="334" y="2"/>
                  <a:pt x="335" y="3"/>
                </a:cubicBezTo>
                <a:cubicBezTo>
                  <a:pt x="336" y="3"/>
                  <a:pt x="337" y="4"/>
                  <a:pt x="337" y="4"/>
                </a:cubicBezTo>
                <a:cubicBezTo>
                  <a:pt x="337" y="5"/>
                  <a:pt x="338" y="5"/>
                  <a:pt x="339" y="6"/>
                </a:cubicBezTo>
                <a:cubicBezTo>
                  <a:pt x="340" y="7"/>
                  <a:pt x="340" y="7"/>
                  <a:pt x="340" y="7"/>
                </a:cubicBezTo>
                <a:cubicBezTo>
                  <a:pt x="340" y="7"/>
                  <a:pt x="341" y="8"/>
                  <a:pt x="341" y="10"/>
                </a:cubicBezTo>
                <a:cubicBezTo>
                  <a:pt x="342" y="12"/>
                  <a:pt x="342" y="12"/>
                  <a:pt x="342" y="12"/>
                </a:cubicBezTo>
                <a:cubicBezTo>
                  <a:pt x="342" y="12"/>
                  <a:pt x="342" y="13"/>
                  <a:pt x="343" y="16"/>
                </a:cubicBezTo>
                <a:cubicBezTo>
                  <a:pt x="343" y="18"/>
                  <a:pt x="344" y="19"/>
                  <a:pt x="343" y="19"/>
                </a:cubicBezTo>
                <a:cubicBezTo>
                  <a:pt x="343" y="38"/>
                  <a:pt x="330" y="47"/>
                  <a:pt x="302" y="47"/>
                </a:cubicBezTo>
                <a:cubicBezTo>
                  <a:pt x="299" y="47"/>
                  <a:pt x="296" y="47"/>
                  <a:pt x="291" y="47"/>
                </a:cubicBezTo>
                <a:cubicBezTo>
                  <a:pt x="287" y="47"/>
                  <a:pt x="284" y="47"/>
                  <a:pt x="283" y="46"/>
                </a:cubicBezTo>
                <a:lnTo>
                  <a:pt x="245" y="46"/>
                </a:lnTo>
                <a:lnTo>
                  <a:pt x="248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4"/>
                  <a:pt x="209" y="229"/>
                </a:cubicBezTo>
                <a:cubicBezTo>
                  <a:pt x="175" y="264"/>
                  <a:pt x="138" y="281"/>
                  <a:pt x="97" y="281"/>
                </a:cubicBezTo>
                <a:moveTo>
                  <a:pt x="210" y="97"/>
                </a:moveTo>
                <a:cubicBezTo>
                  <a:pt x="210" y="63"/>
                  <a:pt x="192" y="46"/>
                  <a:pt x="156" y="46"/>
                </a:cubicBezTo>
                <a:cubicBezTo>
                  <a:pt x="103" y="46"/>
                  <a:pt x="69" y="83"/>
                  <a:pt x="53" y="157"/>
                </a:cubicBezTo>
                <a:cubicBezTo>
                  <a:pt x="53" y="158"/>
                  <a:pt x="53" y="159"/>
                  <a:pt x="53" y="161"/>
                </a:cubicBezTo>
                <a:cubicBezTo>
                  <a:pt x="49" y="177"/>
                  <a:pt x="48" y="190"/>
                  <a:pt x="48" y="200"/>
                </a:cubicBezTo>
                <a:cubicBezTo>
                  <a:pt x="48" y="221"/>
                  <a:pt x="53" y="236"/>
                  <a:pt x="63" y="244"/>
                </a:cubicBezTo>
                <a:cubicBezTo>
                  <a:pt x="74" y="253"/>
                  <a:pt x="86" y="257"/>
                  <a:pt x="99" y="257"/>
                </a:cubicBezTo>
                <a:cubicBezTo>
                  <a:pt x="123" y="257"/>
                  <a:pt x="144" y="248"/>
                  <a:pt x="163" y="228"/>
                </a:cubicBezTo>
                <a:cubicBezTo>
                  <a:pt x="175" y="215"/>
                  <a:pt x="185" y="198"/>
                  <a:pt x="193" y="177"/>
                </a:cubicBezTo>
                <a:cubicBezTo>
                  <a:pt x="200" y="155"/>
                  <a:pt x="205" y="138"/>
                  <a:pt x="207" y="126"/>
                </a:cubicBezTo>
                <a:cubicBezTo>
                  <a:pt x="208" y="113"/>
                  <a:pt x="209" y="103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4654080" y="41256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3"/>
                </a:cubicBezTo>
                <a:lnTo>
                  <a:pt x="413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4900320" y="405756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5"/>
                </a:moveTo>
                <a:lnTo>
                  <a:pt x="74" y="59"/>
                </a:lnTo>
                <a:cubicBezTo>
                  <a:pt x="68" y="61"/>
                  <a:pt x="60" y="63"/>
                  <a:pt x="49" y="65"/>
                </a:cubicBezTo>
                <a:cubicBezTo>
                  <a:pt x="38" y="67"/>
                  <a:pt x="26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7" y="31"/>
                </a:cubicBezTo>
                <a:cubicBezTo>
                  <a:pt x="84" y="25"/>
                  <a:pt x="96" y="20"/>
                  <a:pt x="103" y="16"/>
                </a:cubicBezTo>
                <a:cubicBezTo>
                  <a:pt x="110" y="11"/>
                  <a:pt x="115" y="6"/>
                  <a:pt x="120" y="2"/>
                </a:cubicBezTo>
                <a:cubicBezTo>
                  <a:pt x="121" y="0"/>
                  <a:pt x="124" y="0"/>
                  <a:pt x="128" y="0"/>
                </a:cubicBezTo>
                <a:cubicBezTo>
                  <a:pt x="132" y="0"/>
                  <a:pt x="135" y="1"/>
                  <a:pt x="139" y="4"/>
                </a:cubicBezTo>
                <a:lnTo>
                  <a:pt x="139" y="193"/>
                </a:lnTo>
                <a:lnTo>
                  <a:pt x="139" y="383"/>
                </a:lnTo>
                <a:cubicBezTo>
                  <a:pt x="142" y="386"/>
                  <a:pt x="145" y="388"/>
                  <a:pt x="147" y="389"/>
                </a:cubicBezTo>
                <a:cubicBezTo>
                  <a:pt x="149" y="390"/>
                  <a:pt x="154" y="391"/>
                  <a:pt x="162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70" y="420"/>
                  <a:pt x="110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2"/>
                </a:cubicBezTo>
                <a:cubicBezTo>
                  <a:pt x="64" y="392"/>
                  <a:pt x="67" y="391"/>
                  <a:pt x="70" y="390"/>
                </a:cubicBezTo>
                <a:cubicBezTo>
                  <a:pt x="73" y="389"/>
                  <a:pt x="75" y="389"/>
                  <a:pt x="75" y="389"/>
                </a:cubicBezTo>
                <a:cubicBezTo>
                  <a:pt x="75" y="389"/>
                  <a:pt x="77" y="388"/>
                  <a:pt x="79" y="386"/>
                </a:cubicBezTo>
                <a:cubicBezTo>
                  <a:pt x="81" y="384"/>
                  <a:pt x="82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235040" y="4037760"/>
            <a:ext cx="21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52200" y="445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995000" y="40377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28600" y="4371120"/>
            <a:ext cx="943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Когда использовать?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Почти всегда. Предполагает, что данные распределены нормально или примерно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28600" y="4656600"/>
            <a:ext cx="102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нормально.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1934280"/>
            <a:ext cx="4292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Нормализация (приведение к диапазону)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4929840" y="319212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8" y="433"/>
                </a:lnTo>
                <a:cubicBezTo>
                  <a:pt x="2" y="433"/>
                  <a:pt x="0" y="431"/>
                  <a:pt x="0" y="426"/>
                </a:cubicBezTo>
                <a:cubicBezTo>
                  <a:pt x="0" y="425"/>
                  <a:pt x="0" y="421"/>
                  <a:pt x="1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5"/>
                  <a:pt x="18" y="404"/>
                </a:cubicBezTo>
                <a:cubicBezTo>
                  <a:pt x="54" y="403"/>
                  <a:pt x="83" y="391"/>
                  <a:pt x="103" y="370"/>
                </a:cubicBezTo>
                <a:cubicBezTo>
                  <a:pt x="107" y="366"/>
                  <a:pt x="132" y="339"/>
                  <a:pt x="178" y="291"/>
                </a:cubicBezTo>
                <a:cubicBezTo>
                  <a:pt x="222" y="242"/>
                  <a:pt x="244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5" y="30"/>
                  <a:pt x="131" y="29"/>
                </a:cubicBezTo>
                <a:lnTo>
                  <a:pt x="113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7"/>
                  <a:pt x="115" y="3"/>
                  <a:pt x="117" y="0"/>
                </a:cubicBezTo>
                <a:lnTo>
                  <a:pt x="126" y="0"/>
                </a:lnTo>
                <a:cubicBezTo>
                  <a:pt x="141" y="1"/>
                  <a:pt x="167" y="2"/>
                  <a:pt x="204" y="2"/>
                </a:cubicBezTo>
                <a:cubicBezTo>
                  <a:pt x="217" y="2"/>
                  <a:pt x="230" y="2"/>
                  <a:pt x="242" y="2"/>
                </a:cubicBezTo>
                <a:cubicBezTo>
                  <a:pt x="254" y="2"/>
                  <a:pt x="263" y="1"/>
                  <a:pt x="271" y="1"/>
                </a:cubicBezTo>
                <a:cubicBezTo>
                  <a:pt x="278" y="0"/>
                  <a:pt x="282" y="0"/>
                  <a:pt x="283" y="1"/>
                </a:cubicBezTo>
                <a:cubicBezTo>
                  <a:pt x="290" y="1"/>
                  <a:pt x="294" y="3"/>
                  <a:pt x="294" y="8"/>
                </a:cubicBezTo>
                <a:cubicBezTo>
                  <a:pt x="294" y="8"/>
                  <a:pt x="294" y="11"/>
                  <a:pt x="293" y="16"/>
                </a:cubicBezTo>
                <a:cubicBezTo>
                  <a:pt x="291" y="22"/>
                  <a:pt x="290" y="26"/>
                  <a:pt x="288" y="27"/>
                </a:cubicBezTo>
                <a:cubicBezTo>
                  <a:pt x="287" y="29"/>
                  <a:pt x="284" y="29"/>
                  <a:pt x="278" y="29"/>
                </a:cubicBezTo>
                <a:cubicBezTo>
                  <a:pt x="265" y="31"/>
                  <a:pt x="254" y="34"/>
                  <a:pt x="244" y="40"/>
                </a:cubicBezTo>
                <a:lnTo>
                  <a:pt x="293" y="163"/>
                </a:lnTo>
                <a:lnTo>
                  <a:pt x="326" y="125"/>
                </a:lnTo>
                <a:cubicBezTo>
                  <a:pt x="371" y="78"/>
                  <a:pt x="393" y="51"/>
                  <a:pt x="393" y="46"/>
                </a:cubicBezTo>
                <a:cubicBezTo>
                  <a:pt x="393" y="39"/>
                  <a:pt x="388" y="34"/>
                  <a:pt x="377" y="31"/>
                </a:cubicBezTo>
                <a:cubicBezTo>
                  <a:pt x="375" y="31"/>
                  <a:pt x="373" y="30"/>
                  <a:pt x="369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2"/>
                  <a:pt x="360" y="18"/>
                  <a:pt x="361" y="12"/>
                </a:cubicBezTo>
                <a:cubicBezTo>
                  <a:pt x="363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1" y="0"/>
                  <a:pt x="391" y="0"/>
                </a:cubicBezTo>
                <a:cubicBezTo>
                  <a:pt x="401" y="0"/>
                  <a:pt x="412" y="1"/>
                  <a:pt x="425" y="2"/>
                </a:cubicBezTo>
                <a:cubicBezTo>
                  <a:pt x="438" y="2"/>
                  <a:pt x="446" y="3"/>
                  <a:pt x="451" y="2"/>
                </a:cubicBezTo>
                <a:cubicBezTo>
                  <a:pt x="489" y="2"/>
                  <a:pt x="510" y="2"/>
                  <a:pt x="513" y="0"/>
                </a:cubicBezTo>
                <a:lnTo>
                  <a:pt x="519" y="0"/>
                </a:lnTo>
                <a:cubicBezTo>
                  <a:pt x="521" y="3"/>
                  <a:pt x="523" y="6"/>
                  <a:pt x="523" y="7"/>
                </a:cubicBezTo>
                <a:cubicBezTo>
                  <a:pt x="522" y="18"/>
                  <a:pt x="520" y="25"/>
                  <a:pt x="515" y="29"/>
                </a:cubicBezTo>
                <a:lnTo>
                  <a:pt x="505" y="29"/>
                </a:lnTo>
                <a:cubicBezTo>
                  <a:pt x="491" y="30"/>
                  <a:pt x="478" y="32"/>
                  <a:pt x="467" y="35"/>
                </a:cubicBezTo>
                <a:cubicBezTo>
                  <a:pt x="455" y="38"/>
                  <a:pt x="447" y="42"/>
                  <a:pt x="441" y="46"/>
                </a:cubicBezTo>
                <a:cubicBezTo>
                  <a:pt x="435" y="50"/>
                  <a:pt x="430" y="53"/>
                  <a:pt x="426" y="57"/>
                </a:cubicBezTo>
                <a:lnTo>
                  <a:pt x="419" y="63"/>
                </a:lnTo>
                <a:cubicBezTo>
                  <a:pt x="419" y="62"/>
                  <a:pt x="399" y="84"/>
                  <a:pt x="359" y="129"/>
                </a:cubicBezTo>
                <a:lnTo>
                  <a:pt x="303" y="189"/>
                </a:lnTo>
                <a:cubicBezTo>
                  <a:pt x="303" y="190"/>
                  <a:pt x="310" y="207"/>
                  <a:pt x="323" y="240"/>
                </a:cubicBezTo>
                <a:cubicBezTo>
                  <a:pt x="336" y="273"/>
                  <a:pt x="350" y="307"/>
                  <a:pt x="364" y="342"/>
                </a:cubicBezTo>
                <a:cubicBezTo>
                  <a:pt x="379" y="377"/>
                  <a:pt x="386" y="396"/>
                  <a:pt x="388" y="397"/>
                </a:cubicBezTo>
                <a:cubicBezTo>
                  <a:pt x="392" y="402"/>
                  <a:pt x="405" y="404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1"/>
                  <a:pt x="448" y="414"/>
                  <a:pt x="447" y="419"/>
                </a:cubicBezTo>
                <a:cubicBezTo>
                  <a:pt x="445" y="425"/>
                  <a:pt x="444" y="429"/>
                  <a:pt x="443" y="431"/>
                </a:cubicBezTo>
                <a:cubicBezTo>
                  <a:pt x="441" y="432"/>
                  <a:pt x="438" y="433"/>
                  <a:pt x="434" y="433"/>
                </a:cubicBezTo>
                <a:cubicBezTo>
                  <a:pt x="433" y="433"/>
                  <a:pt x="426" y="433"/>
                  <a:pt x="413" y="433"/>
                </a:cubicBezTo>
                <a:cubicBezTo>
                  <a:pt x="400" y="433"/>
                  <a:pt x="381" y="432"/>
                  <a:pt x="357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6" y="433"/>
                </a:cubicBezTo>
                <a:cubicBezTo>
                  <a:pt x="268" y="433"/>
                  <a:pt x="265" y="431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9" y="409"/>
                </a:cubicBezTo>
                <a:cubicBezTo>
                  <a:pt x="270" y="407"/>
                  <a:pt x="271" y="406"/>
                  <a:pt x="272" y="405"/>
                </a:cubicBezTo>
                <a:cubicBezTo>
                  <a:pt x="273" y="405"/>
                  <a:pt x="275" y="405"/>
                  <a:pt x="278" y="404"/>
                </a:cubicBezTo>
                <a:cubicBezTo>
                  <a:pt x="280" y="404"/>
                  <a:pt x="283" y="404"/>
                  <a:pt x="288" y="404"/>
                </a:cubicBezTo>
                <a:cubicBezTo>
                  <a:pt x="292" y="404"/>
                  <a:pt x="297" y="402"/>
                  <a:pt x="304" y="398"/>
                </a:cubicBezTo>
                <a:cubicBezTo>
                  <a:pt x="311" y="395"/>
                  <a:pt x="315" y="393"/>
                  <a:pt x="315" y="392"/>
                </a:cubicBezTo>
                <a:cubicBezTo>
                  <a:pt x="314" y="392"/>
                  <a:pt x="305" y="367"/>
                  <a:pt x="285" y="318"/>
                </a:cubicBezTo>
                <a:lnTo>
                  <a:pt x="255" y="243"/>
                </a:lnTo>
                <a:cubicBezTo>
                  <a:pt x="176" y="329"/>
                  <a:pt x="134" y="374"/>
                  <a:pt x="132" y="379"/>
                </a:cubicBezTo>
                <a:cubicBezTo>
                  <a:pt x="131" y="382"/>
                  <a:pt x="130" y="385"/>
                  <a:pt x="130" y="387"/>
                </a:cubicBezTo>
                <a:cubicBezTo>
                  <a:pt x="130" y="395"/>
                  <a:pt x="136" y="401"/>
                  <a:pt x="149" y="404"/>
                </a:cubicBezTo>
                <a:cubicBezTo>
                  <a:pt x="150" y="404"/>
                  <a:pt x="151" y="404"/>
                  <a:pt x="153" y="404"/>
                </a:cubicBezTo>
                <a:cubicBezTo>
                  <a:pt x="155" y="404"/>
                  <a:pt x="156" y="404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0" y="404"/>
                  <a:pt x="161" y="405"/>
                </a:cubicBezTo>
                <a:cubicBezTo>
                  <a:pt x="162" y="405"/>
                  <a:pt x="163" y="406"/>
                  <a:pt x="163" y="407"/>
                </a:cubicBezTo>
                <a:cubicBezTo>
                  <a:pt x="164" y="408"/>
                  <a:pt x="164" y="409"/>
                  <a:pt x="164" y="411"/>
                </a:cubicBezTo>
                <a:cubicBezTo>
                  <a:pt x="164" y="415"/>
                  <a:pt x="163" y="418"/>
                  <a:pt x="162" y="421"/>
                </a:cubicBezTo>
                <a:cubicBezTo>
                  <a:pt x="161" y="427"/>
                  <a:pt x="160" y="430"/>
                  <a:pt x="159" y="431"/>
                </a:cubicBezTo>
                <a:cubicBezTo>
                  <a:pt x="157" y="432"/>
                  <a:pt x="154" y="432"/>
                  <a:pt x="149" y="433"/>
                </a:cubicBezTo>
                <a:cubicBezTo>
                  <a:pt x="148" y="433"/>
                  <a:pt x="144" y="433"/>
                  <a:pt x="137" y="433"/>
                </a:cubicBezTo>
                <a:cubicBezTo>
                  <a:pt x="130" y="433"/>
                  <a:pt x="122" y="432"/>
                  <a:pt x="110" y="432"/>
                </a:cubicBezTo>
                <a:cubicBezTo>
                  <a:pt x="99" y="432"/>
                  <a:pt x="86" y="432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5128200" y="3310560"/>
            <a:ext cx="59400" cy="73440"/>
          </a:xfrm>
          <a:custGeom>
            <a:avLst/>
            <a:gdLst/>
            <a:ahLst/>
            <a:rect l="0" t="0" r="r" b="b"/>
            <a:pathLst>
              <a:path w="165" h="204">
                <a:moveTo>
                  <a:pt x="36" y="69"/>
                </a:moveTo>
                <a:cubicBezTo>
                  <a:pt x="36" y="59"/>
                  <a:pt x="39" y="50"/>
                  <a:pt x="43" y="40"/>
                </a:cubicBezTo>
                <a:cubicBezTo>
                  <a:pt x="48" y="30"/>
                  <a:pt x="56" y="21"/>
                  <a:pt x="68" y="13"/>
                </a:cubicBezTo>
                <a:cubicBezTo>
                  <a:pt x="80" y="4"/>
                  <a:pt x="95" y="0"/>
                  <a:pt x="112" y="0"/>
                </a:cubicBezTo>
                <a:cubicBezTo>
                  <a:pt x="130" y="0"/>
                  <a:pt x="144" y="4"/>
                  <a:pt x="152" y="13"/>
                </a:cubicBezTo>
                <a:cubicBezTo>
                  <a:pt x="160" y="21"/>
                  <a:pt x="165" y="30"/>
                  <a:pt x="165" y="39"/>
                </a:cubicBezTo>
                <a:cubicBezTo>
                  <a:pt x="165" y="49"/>
                  <a:pt x="162" y="56"/>
                  <a:pt x="157" y="60"/>
                </a:cubicBezTo>
                <a:cubicBezTo>
                  <a:pt x="152" y="65"/>
                  <a:pt x="147" y="67"/>
                  <a:pt x="140" y="68"/>
                </a:cubicBezTo>
                <a:cubicBezTo>
                  <a:pt x="137" y="68"/>
                  <a:pt x="133" y="66"/>
                  <a:pt x="130" y="64"/>
                </a:cubicBezTo>
                <a:cubicBezTo>
                  <a:pt x="126" y="62"/>
                  <a:pt x="125" y="58"/>
                  <a:pt x="124" y="52"/>
                </a:cubicBezTo>
                <a:cubicBezTo>
                  <a:pt x="124" y="48"/>
                  <a:pt x="126" y="43"/>
                  <a:pt x="128" y="40"/>
                </a:cubicBezTo>
                <a:cubicBezTo>
                  <a:pt x="131" y="36"/>
                  <a:pt x="134" y="34"/>
                  <a:pt x="136" y="32"/>
                </a:cubicBezTo>
                <a:cubicBezTo>
                  <a:pt x="138" y="30"/>
                  <a:pt x="140" y="29"/>
                  <a:pt x="142" y="29"/>
                </a:cubicBezTo>
                <a:cubicBezTo>
                  <a:pt x="142" y="28"/>
                  <a:pt x="141" y="26"/>
                  <a:pt x="139" y="25"/>
                </a:cubicBezTo>
                <a:cubicBezTo>
                  <a:pt x="137" y="23"/>
                  <a:pt x="133" y="21"/>
                  <a:pt x="128" y="20"/>
                </a:cubicBezTo>
                <a:cubicBezTo>
                  <a:pt x="123" y="18"/>
                  <a:pt x="117" y="17"/>
                  <a:pt x="110" y="17"/>
                </a:cubicBezTo>
                <a:cubicBezTo>
                  <a:pt x="96" y="17"/>
                  <a:pt x="86" y="21"/>
                  <a:pt x="79" y="29"/>
                </a:cubicBezTo>
                <a:cubicBezTo>
                  <a:pt x="73" y="36"/>
                  <a:pt x="69" y="44"/>
                  <a:pt x="69" y="52"/>
                </a:cubicBezTo>
                <a:cubicBezTo>
                  <a:pt x="69" y="60"/>
                  <a:pt x="72" y="65"/>
                  <a:pt x="77" y="68"/>
                </a:cubicBezTo>
                <a:cubicBezTo>
                  <a:pt x="83" y="71"/>
                  <a:pt x="91" y="73"/>
                  <a:pt x="102" y="76"/>
                </a:cubicBezTo>
                <a:cubicBezTo>
                  <a:pt x="113" y="78"/>
                  <a:pt x="120" y="80"/>
                  <a:pt x="125" y="82"/>
                </a:cubicBezTo>
                <a:cubicBezTo>
                  <a:pt x="145" y="91"/>
                  <a:pt x="155" y="105"/>
                  <a:pt x="155" y="125"/>
                </a:cubicBezTo>
                <a:cubicBezTo>
                  <a:pt x="155" y="134"/>
                  <a:pt x="153" y="142"/>
                  <a:pt x="150" y="150"/>
                </a:cubicBezTo>
                <a:cubicBezTo>
                  <a:pt x="147" y="159"/>
                  <a:pt x="142" y="167"/>
                  <a:pt x="135" y="175"/>
                </a:cubicBezTo>
                <a:cubicBezTo>
                  <a:pt x="128" y="184"/>
                  <a:pt x="119" y="190"/>
                  <a:pt x="107" y="195"/>
                </a:cubicBezTo>
                <a:cubicBezTo>
                  <a:pt x="95" y="201"/>
                  <a:pt x="81" y="203"/>
                  <a:pt x="65" y="204"/>
                </a:cubicBezTo>
                <a:cubicBezTo>
                  <a:pt x="42" y="204"/>
                  <a:pt x="26" y="199"/>
                  <a:pt x="15" y="190"/>
                </a:cubicBezTo>
                <a:cubicBezTo>
                  <a:pt x="6" y="181"/>
                  <a:pt x="1" y="171"/>
                  <a:pt x="0" y="159"/>
                </a:cubicBezTo>
                <a:cubicBezTo>
                  <a:pt x="0" y="148"/>
                  <a:pt x="3" y="139"/>
                  <a:pt x="10" y="134"/>
                </a:cubicBezTo>
                <a:cubicBezTo>
                  <a:pt x="16" y="129"/>
                  <a:pt x="24" y="127"/>
                  <a:pt x="30" y="127"/>
                </a:cubicBezTo>
                <a:cubicBezTo>
                  <a:pt x="35" y="127"/>
                  <a:pt x="39" y="128"/>
                  <a:pt x="43" y="131"/>
                </a:cubicBezTo>
                <a:cubicBezTo>
                  <a:pt x="47" y="133"/>
                  <a:pt x="49" y="138"/>
                  <a:pt x="49" y="144"/>
                </a:cubicBezTo>
                <a:cubicBezTo>
                  <a:pt x="49" y="152"/>
                  <a:pt x="47" y="159"/>
                  <a:pt x="41" y="164"/>
                </a:cubicBezTo>
                <a:cubicBezTo>
                  <a:pt x="36" y="169"/>
                  <a:pt x="31" y="172"/>
                  <a:pt x="27" y="172"/>
                </a:cubicBezTo>
                <a:lnTo>
                  <a:pt x="26" y="173"/>
                </a:lnTo>
                <a:cubicBezTo>
                  <a:pt x="26" y="173"/>
                  <a:pt x="25" y="173"/>
                  <a:pt x="25" y="174"/>
                </a:cubicBezTo>
                <a:cubicBezTo>
                  <a:pt x="26" y="174"/>
                  <a:pt x="27" y="176"/>
                  <a:pt x="29" y="177"/>
                </a:cubicBezTo>
                <a:cubicBezTo>
                  <a:pt x="31" y="179"/>
                  <a:pt x="36" y="181"/>
                  <a:pt x="43" y="183"/>
                </a:cubicBezTo>
                <a:cubicBezTo>
                  <a:pt x="50" y="185"/>
                  <a:pt x="58" y="186"/>
                  <a:pt x="68" y="186"/>
                </a:cubicBezTo>
                <a:cubicBezTo>
                  <a:pt x="78" y="186"/>
                  <a:pt x="88" y="184"/>
                  <a:pt x="95" y="181"/>
                </a:cubicBezTo>
                <a:cubicBezTo>
                  <a:pt x="103" y="178"/>
                  <a:pt x="109" y="174"/>
                  <a:pt x="112" y="169"/>
                </a:cubicBezTo>
                <a:cubicBezTo>
                  <a:pt x="116" y="164"/>
                  <a:pt x="118" y="159"/>
                  <a:pt x="120" y="155"/>
                </a:cubicBezTo>
                <a:cubicBezTo>
                  <a:pt x="121" y="151"/>
                  <a:pt x="122" y="147"/>
                  <a:pt x="122" y="144"/>
                </a:cubicBezTo>
                <a:cubicBezTo>
                  <a:pt x="122" y="135"/>
                  <a:pt x="119" y="129"/>
                  <a:pt x="113" y="125"/>
                </a:cubicBezTo>
                <a:cubicBezTo>
                  <a:pt x="106" y="121"/>
                  <a:pt x="99" y="118"/>
                  <a:pt x="91" y="117"/>
                </a:cubicBezTo>
                <a:cubicBezTo>
                  <a:pt x="83" y="116"/>
                  <a:pt x="74" y="114"/>
                  <a:pt x="65" y="110"/>
                </a:cubicBezTo>
                <a:cubicBezTo>
                  <a:pt x="55" y="107"/>
                  <a:pt x="48" y="102"/>
                  <a:pt x="44" y="95"/>
                </a:cubicBezTo>
                <a:cubicBezTo>
                  <a:pt x="39" y="87"/>
                  <a:pt x="36" y="79"/>
                  <a:pt x="36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200920" y="3310560"/>
            <a:ext cx="63720" cy="73440"/>
          </a:xfrm>
          <a:custGeom>
            <a:avLst/>
            <a:gdLst/>
            <a:ahLst/>
            <a:rect l="0" t="0" r="r" b="b"/>
            <a:pathLst>
              <a:path w="177" h="204">
                <a:moveTo>
                  <a:pt x="0" y="127"/>
                </a:moveTo>
                <a:cubicBezTo>
                  <a:pt x="0" y="95"/>
                  <a:pt x="12" y="65"/>
                  <a:pt x="38" y="39"/>
                </a:cubicBezTo>
                <a:cubicBezTo>
                  <a:pt x="64" y="13"/>
                  <a:pt x="92" y="0"/>
                  <a:pt x="122" y="0"/>
                </a:cubicBezTo>
                <a:cubicBezTo>
                  <a:pt x="139" y="0"/>
                  <a:pt x="152" y="4"/>
                  <a:pt x="162" y="11"/>
                </a:cubicBezTo>
                <a:cubicBezTo>
                  <a:pt x="171" y="18"/>
                  <a:pt x="176" y="28"/>
                  <a:pt x="176" y="39"/>
                </a:cubicBezTo>
                <a:cubicBezTo>
                  <a:pt x="176" y="48"/>
                  <a:pt x="173" y="55"/>
                  <a:pt x="168" y="61"/>
                </a:cubicBezTo>
                <a:cubicBezTo>
                  <a:pt x="162" y="67"/>
                  <a:pt x="155" y="70"/>
                  <a:pt x="146" y="71"/>
                </a:cubicBezTo>
                <a:cubicBezTo>
                  <a:pt x="141" y="71"/>
                  <a:pt x="136" y="69"/>
                  <a:pt x="133" y="66"/>
                </a:cubicBezTo>
                <a:cubicBezTo>
                  <a:pt x="130" y="63"/>
                  <a:pt x="128" y="59"/>
                  <a:pt x="128" y="53"/>
                </a:cubicBezTo>
                <a:cubicBezTo>
                  <a:pt x="128" y="47"/>
                  <a:pt x="130" y="42"/>
                  <a:pt x="133" y="38"/>
                </a:cubicBezTo>
                <a:cubicBezTo>
                  <a:pt x="136" y="33"/>
                  <a:pt x="139" y="30"/>
                  <a:pt x="143" y="28"/>
                </a:cubicBezTo>
                <a:cubicBezTo>
                  <a:pt x="146" y="26"/>
                  <a:pt x="148" y="25"/>
                  <a:pt x="149" y="25"/>
                </a:cubicBezTo>
                <a:cubicBezTo>
                  <a:pt x="149" y="25"/>
                  <a:pt x="149" y="24"/>
                  <a:pt x="147" y="23"/>
                </a:cubicBezTo>
                <a:cubicBezTo>
                  <a:pt x="145" y="22"/>
                  <a:pt x="142" y="20"/>
                  <a:pt x="137" y="19"/>
                </a:cubicBezTo>
                <a:cubicBezTo>
                  <a:pt x="133" y="18"/>
                  <a:pt x="128" y="17"/>
                  <a:pt x="122" y="17"/>
                </a:cubicBezTo>
                <a:cubicBezTo>
                  <a:pt x="113" y="17"/>
                  <a:pt x="105" y="20"/>
                  <a:pt x="97" y="24"/>
                </a:cubicBezTo>
                <a:cubicBezTo>
                  <a:pt x="90" y="26"/>
                  <a:pt x="84" y="31"/>
                  <a:pt x="77" y="38"/>
                </a:cubicBezTo>
                <a:cubicBezTo>
                  <a:pt x="63" y="51"/>
                  <a:pt x="54" y="69"/>
                  <a:pt x="48" y="93"/>
                </a:cubicBezTo>
                <a:cubicBezTo>
                  <a:pt x="42" y="117"/>
                  <a:pt x="39" y="134"/>
                  <a:pt x="38" y="145"/>
                </a:cubicBezTo>
                <a:cubicBezTo>
                  <a:pt x="38" y="159"/>
                  <a:pt x="42" y="169"/>
                  <a:pt x="50" y="176"/>
                </a:cubicBezTo>
                <a:cubicBezTo>
                  <a:pt x="57" y="183"/>
                  <a:pt x="65" y="186"/>
                  <a:pt x="77" y="186"/>
                </a:cubicBezTo>
                <a:lnTo>
                  <a:pt x="79" y="186"/>
                </a:lnTo>
                <a:cubicBezTo>
                  <a:pt x="112" y="186"/>
                  <a:pt x="140" y="174"/>
                  <a:pt x="162" y="148"/>
                </a:cubicBezTo>
                <a:cubicBezTo>
                  <a:pt x="164" y="145"/>
                  <a:pt x="166" y="144"/>
                  <a:pt x="167" y="144"/>
                </a:cubicBezTo>
                <a:cubicBezTo>
                  <a:pt x="168" y="144"/>
                  <a:pt x="170" y="145"/>
                  <a:pt x="173" y="148"/>
                </a:cubicBezTo>
                <a:cubicBezTo>
                  <a:pt x="175" y="151"/>
                  <a:pt x="177" y="153"/>
                  <a:pt x="177" y="154"/>
                </a:cubicBezTo>
                <a:cubicBezTo>
                  <a:pt x="177" y="156"/>
                  <a:pt x="176" y="158"/>
                  <a:pt x="173" y="161"/>
                </a:cubicBezTo>
                <a:cubicBezTo>
                  <a:pt x="170" y="164"/>
                  <a:pt x="166" y="168"/>
                  <a:pt x="160" y="174"/>
                </a:cubicBezTo>
                <a:cubicBezTo>
                  <a:pt x="155" y="179"/>
                  <a:pt x="148" y="183"/>
                  <a:pt x="140" y="187"/>
                </a:cubicBezTo>
                <a:cubicBezTo>
                  <a:pt x="132" y="190"/>
                  <a:pt x="123" y="194"/>
                  <a:pt x="111" y="199"/>
                </a:cubicBezTo>
                <a:cubicBezTo>
                  <a:pt x="100" y="203"/>
                  <a:pt x="88" y="205"/>
                  <a:pt x="76" y="204"/>
                </a:cubicBezTo>
                <a:cubicBezTo>
                  <a:pt x="52" y="204"/>
                  <a:pt x="34" y="196"/>
                  <a:pt x="21" y="182"/>
                </a:cubicBezTo>
                <a:cubicBezTo>
                  <a:pt x="7" y="167"/>
                  <a:pt x="0" y="149"/>
                  <a:pt x="0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5270400" y="3310920"/>
            <a:ext cx="76320" cy="73080"/>
          </a:xfrm>
          <a:custGeom>
            <a:avLst/>
            <a:gdLst/>
            <a:ahLst/>
            <a:rect l="0" t="0" r="r" b="b"/>
            <a:pathLst>
              <a:path w="212" h="203">
                <a:moveTo>
                  <a:pt x="0" y="127"/>
                </a:moveTo>
                <a:cubicBezTo>
                  <a:pt x="0" y="97"/>
                  <a:pt x="11" y="68"/>
                  <a:pt x="35" y="41"/>
                </a:cubicBezTo>
                <a:cubicBezTo>
                  <a:pt x="57" y="14"/>
                  <a:pt x="83" y="0"/>
                  <a:pt x="111" y="0"/>
                </a:cubicBezTo>
                <a:cubicBezTo>
                  <a:pt x="126" y="0"/>
                  <a:pt x="140" y="7"/>
                  <a:pt x="151" y="22"/>
                </a:cubicBezTo>
                <a:cubicBezTo>
                  <a:pt x="156" y="13"/>
                  <a:pt x="163" y="8"/>
                  <a:pt x="172" y="8"/>
                </a:cubicBezTo>
                <a:cubicBezTo>
                  <a:pt x="176" y="8"/>
                  <a:pt x="179" y="10"/>
                  <a:pt x="182" y="12"/>
                </a:cubicBezTo>
                <a:cubicBezTo>
                  <a:pt x="185" y="14"/>
                  <a:pt x="187" y="17"/>
                  <a:pt x="187" y="21"/>
                </a:cubicBezTo>
                <a:cubicBezTo>
                  <a:pt x="187" y="25"/>
                  <a:pt x="181" y="49"/>
                  <a:pt x="170" y="92"/>
                </a:cubicBezTo>
                <a:cubicBezTo>
                  <a:pt x="159" y="136"/>
                  <a:pt x="154" y="162"/>
                  <a:pt x="153" y="168"/>
                </a:cubicBezTo>
                <a:cubicBezTo>
                  <a:pt x="153" y="175"/>
                  <a:pt x="154" y="180"/>
                  <a:pt x="156" y="182"/>
                </a:cubicBezTo>
                <a:cubicBezTo>
                  <a:pt x="158" y="185"/>
                  <a:pt x="162" y="186"/>
                  <a:pt x="166" y="186"/>
                </a:cubicBezTo>
                <a:cubicBezTo>
                  <a:pt x="168" y="186"/>
                  <a:pt x="171" y="185"/>
                  <a:pt x="175" y="182"/>
                </a:cubicBezTo>
                <a:cubicBezTo>
                  <a:pt x="181" y="176"/>
                  <a:pt x="187" y="162"/>
                  <a:pt x="193" y="139"/>
                </a:cubicBezTo>
                <a:cubicBezTo>
                  <a:pt x="195" y="133"/>
                  <a:pt x="196" y="129"/>
                  <a:pt x="197" y="129"/>
                </a:cubicBezTo>
                <a:cubicBezTo>
                  <a:pt x="198" y="129"/>
                  <a:pt x="200" y="129"/>
                  <a:pt x="202" y="129"/>
                </a:cubicBezTo>
                <a:lnTo>
                  <a:pt x="204" y="129"/>
                </a:lnTo>
                <a:cubicBezTo>
                  <a:pt x="209" y="129"/>
                  <a:pt x="212" y="130"/>
                  <a:pt x="212" y="133"/>
                </a:cubicBezTo>
                <a:cubicBezTo>
                  <a:pt x="212" y="134"/>
                  <a:pt x="211" y="139"/>
                  <a:pt x="210" y="145"/>
                </a:cubicBezTo>
                <a:cubicBezTo>
                  <a:pt x="209" y="152"/>
                  <a:pt x="206" y="160"/>
                  <a:pt x="201" y="170"/>
                </a:cubicBezTo>
                <a:cubicBezTo>
                  <a:pt x="197" y="180"/>
                  <a:pt x="192" y="187"/>
                  <a:pt x="187" y="192"/>
                </a:cubicBezTo>
                <a:cubicBezTo>
                  <a:pt x="183" y="196"/>
                  <a:pt x="178" y="199"/>
                  <a:pt x="172" y="202"/>
                </a:cubicBezTo>
                <a:cubicBezTo>
                  <a:pt x="170" y="202"/>
                  <a:pt x="166" y="203"/>
                  <a:pt x="162" y="203"/>
                </a:cubicBezTo>
                <a:cubicBezTo>
                  <a:pt x="152" y="203"/>
                  <a:pt x="143" y="200"/>
                  <a:pt x="136" y="196"/>
                </a:cubicBezTo>
                <a:cubicBezTo>
                  <a:pt x="129" y="191"/>
                  <a:pt x="125" y="187"/>
                  <a:pt x="123" y="182"/>
                </a:cubicBezTo>
                <a:lnTo>
                  <a:pt x="120" y="175"/>
                </a:lnTo>
                <a:cubicBezTo>
                  <a:pt x="120" y="175"/>
                  <a:pt x="119" y="175"/>
                  <a:pt x="118" y="176"/>
                </a:cubicBezTo>
                <a:cubicBezTo>
                  <a:pt x="118" y="176"/>
                  <a:pt x="117" y="177"/>
                  <a:pt x="117" y="178"/>
                </a:cubicBezTo>
                <a:cubicBezTo>
                  <a:pt x="99" y="194"/>
                  <a:pt x="81" y="203"/>
                  <a:pt x="63" y="203"/>
                </a:cubicBezTo>
                <a:cubicBezTo>
                  <a:pt x="46" y="203"/>
                  <a:pt x="32" y="197"/>
                  <a:pt x="19" y="185"/>
                </a:cubicBezTo>
                <a:cubicBezTo>
                  <a:pt x="6" y="173"/>
                  <a:pt x="0" y="154"/>
                  <a:pt x="0" y="127"/>
                </a:cubicBezTo>
                <a:moveTo>
                  <a:pt x="143" y="50"/>
                </a:moveTo>
                <a:cubicBezTo>
                  <a:pt x="143" y="49"/>
                  <a:pt x="142" y="45"/>
                  <a:pt x="141" y="41"/>
                </a:cubicBezTo>
                <a:cubicBezTo>
                  <a:pt x="139" y="36"/>
                  <a:pt x="136" y="31"/>
                  <a:pt x="130" y="25"/>
                </a:cubicBezTo>
                <a:cubicBezTo>
                  <a:pt x="125" y="19"/>
                  <a:pt x="118" y="16"/>
                  <a:pt x="110" y="16"/>
                </a:cubicBezTo>
                <a:cubicBezTo>
                  <a:pt x="99" y="16"/>
                  <a:pt x="89" y="21"/>
                  <a:pt x="80" y="30"/>
                </a:cubicBezTo>
                <a:cubicBezTo>
                  <a:pt x="70" y="39"/>
                  <a:pt x="63" y="51"/>
                  <a:pt x="58" y="66"/>
                </a:cubicBezTo>
                <a:cubicBezTo>
                  <a:pt x="49" y="90"/>
                  <a:pt x="43" y="114"/>
                  <a:pt x="39" y="139"/>
                </a:cubicBezTo>
                <a:cubicBezTo>
                  <a:pt x="39" y="140"/>
                  <a:pt x="39" y="142"/>
                  <a:pt x="39" y="144"/>
                </a:cubicBezTo>
                <a:cubicBezTo>
                  <a:pt x="39" y="147"/>
                  <a:pt x="39" y="149"/>
                  <a:pt x="39" y="151"/>
                </a:cubicBezTo>
                <a:cubicBezTo>
                  <a:pt x="39" y="164"/>
                  <a:pt x="41" y="173"/>
                  <a:pt x="47" y="178"/>
                </a:cubicBezTo>
                <a:cubicBezTo>
                  <a:pt x="52" y="183"/>
                  <a:pt x="59" y="186"/>
                  <a:pt x="66" y="186"/>
                </a:cubicBezTo>
                <a:cubicBezTo>
                  <a:pt x="77" y="186"/>
                  <a:pt x="89" y="182"/>
                  <a:pt x="100" y="172"/>
                </a:cubicBezTo>
                <a:cubicBezTo>
                  <a:pt x="111" y="162"/>
                  <a:pt x="117" y="154"/>
                  <a:pt x="119" y="148"/>
                </a:cubicBezTo>
                <a:cubicBezTo>
                  <a:pt x="120" y="147"/>
                  <a:pt x="124" y="131"/>
                  <a:pt x="131" y="100"/>
                </a:cubicBezTo>
                <a:cubicBezTo>
                  <a:pt x="139" y="69"/>
                  <a:pt x="143" y="53"/>
                  <a:pt x="143" y="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5356440" y="3270240"/>
            <a:ext cx="36720" cy="113760"/>
          </a:xfrm>
          <a:custGeom>
            <a:avLst/>
            <a:gdLst/>
            <a:ahLst/>
            <a:rect l="0" t="0" r="r" b="b"/>
            <a:pathLst>
              <a:path w="102" h="316">
                <a:moveTo>
                  <a:pt x="36" y="285"/>
                </a:moveTo>
                <a:cubicBezTo>
                  <a:pt x="36" y="295"/>
                  <a:pt x="40" y="299"/>
                  <a:pt x="47" y="299"/>
                </a:cubicBezTo>
                <a:cubicBezTo>
                  <a:pt x="58" y="299"/>
                  <a:pt x="67" y="284"/>
                  <a:pt x="75" y="253"/>
                </a:cubicBezTo>
                <a:cubicBezTo>
                  <a:pt x="77" y="247"/>
                  <a:pt x="78" y="243"/>
                  <a:pt x="80" y="243"/>
                </a:cubicBezTo>
                <a:cubicBezTo>
                  <a:pt x="80" y="243"/>
                  <a:pt x="82" y="243"/>
                  <a:pt x="84" y="243"/>
                </a:cubicBezTo>
                <a:lnTo>
                  <a:pt x="86" y="243"/>
                </a:lnTo>
                <a:cubicBezTo>
                  <a:pt x="89" y="243"/>
                  <a:pt x="90" y="243"/>
                  <a:pt x="91" y="243"/>
                </a:cubicBezTo>
                <a:cubicBezTo>
                  <a:pt x="92" y="243"/>
                  <a:pt x="93" y="243"/>
                  <a:pt x="94" y="244"/>
                </a:cubicBezTo>
                <a:cubicBezTo>
                  <a:pt x="94" y="244"/>
                  <a:pt x="94" y="245"/>
                  <a:pt x="94" y="247"/>
                </a:cubicBezTo>
                <a:cubicBezTo>
                  <a:pt x="94" y="248"/>
                  <a:pt x="94" y="251"/>
                  <a:pt x="93" y="254"/>
                </a:cubicBezTo>
                <a:cubicBezTo>
                  <a:pt x="92" y="257"/>
                  <a:pt x="91" y="263"/>
                  <a:pt x="88" y="271"/>
                </a:cubicBezTo>
                <a:cubicBezTo>
                  <a:pt x="85" y="279"/>
                  <a:pt x="82" y="286"/>
                  <a:pt x="79" y="292"/>
                </a:cubicBezTo>
                <a:cubicBezTo>
                  <a:pt x="76" y="298"/>
                  <a:pt x="71" y="303"/>
                  <a:pt x="65" y="308"/>
                </a:cubicBezTo>
                <a:cubicBezTo>
                  <a:pt x="59" y="314"/>
                  <a:pt x="53" y="316"/>
                  <a:pt x="45" y="316"/>
                </a:cubicBezTo>
                <a:cubicBezTo>
                  <a:pt x="34" y="316"/>
                  <a:pt x="24" y="313"/>
                  <a:pt x="14" y="306"/>
                </a:cubicBezTo>
                <a:cubicBezTo>
                  <a:pt x="5" y="300"/>
                  <a:pt x="0" y="289"/>
                  <a:pt x="0" y="273"/>
                </a:cubicBezTo>
                <a:cubicBezTo>
                  <a:pt x="0" y="270"/>
                  <a:pt x="0" y="267"/>
                  <a:pt x="0" y="265"/>
                </a:cubicBezTo>
                <a:lnTo>
                  <a:pt x="30" y="149"/>
                </a:lnTo>
                <a:cubicBezTo>
                  <a:pt x="49" y="73"/>
                  <a:pt x="58" y="34"/>
                  <a:pt x="58" y="32"/>
                </a:cubicBezTo>
                <a:cubicBezTo>
                  <a:pt x="58" y="31"/>
                  <a:pt x="58" y="30"/>
                  <a:pt x="58" y="29"/>
                </a:cubicBezTo>
                <a:cubicBezTo>
                  <a:pt x="57" y="29"/>
                  <a:pt x="57" y="28"/>
                  <a:pt x="56" y="27"/>
                </a:cubicBezTo>
                <a:cubicBezTo>
                  <a:pt x="55" y="27"/>
                  <a:pt x="54" y="27"/>
                  <a:pt x="54" y="27"/>
                </a:cubicBezTo>
                <a:cubicBezTo>
                  <a:pt x="53" y="27"/>
                  <a:pt x="52" y="26"/>
                  <a:pt x="50" y="26"/>
                </a:cubicBezTo>
                <a:cubicBezTo>
                  <a:pt x="48" y="26"/>
                  <a:pt x="47" y="26"/>
                  <a:pt x="47" y="26"/>
                </a:cubicBezTo>
                <a:cubicBezTo>
                  <a:pt x="46" y="26"/>
                  <a:pt x="45" y="26"/>
                  <a:pt x="43" y="25"/>
                </a:cubicBezTo>
                <a:cubicBezTo>
                  <a:pt x="40" y="25"/>
                  <a:pt x="39" y="25"/>
                  <a:pt x="38" y="25"/>
                </a:cubicBezTo>
                <a:cubicBezTo>
                  <a:pt x="35" y="25"/>
                  <a:pt x="33" y="25"/>
                  <a:pt x="32" y="25"/>
                </a:cubicBezTo>
                <a:cubicBezTo>
                  <a:pt x="31" y="25"/>
                  <a:pt x="30" y="25"/>
                  <a:pt x="29" y="25"/>
                </a:cubicBezTo>
                <a:cubicBezTo>
                  <a:pt x="27" y="25"/>
                  <a:pt x="26" y="24"/>
                  <a:pt x="26" y="23"/>
                </a:cubicBezTo>
                <a:cubicBezTo>
                  <a:pt x="26" y="23"/>
                  <a:pt x="26" y="22"/>
                  <a:pt x="26" y="21"/>
                </a:cubicBezTo>
                <a:cubicBezTo>
                  <a:pt x="26" y="20"/>
                  <a:pt x="26" y="18"/>
                  <a:pt x="26" y="15"/>
                </a:cubicBezTo>
                <a:cubicBezTo>
                  <a:pt x="28" y="9"/>
                  <a:pt x="30" y="6"/>
                  <a:pt x="31" y="5"/>
                </a:cubicBezTo>
                <a:cubicBezTo>
                  <a:pt x="33" y="5"/>
                  <a:pt x="44" y="4"/>
                  <a:pt x="64" y="2"/>
                </a:cubicBezTo>
                <a:cubicBezTo>
                  <a:pt x="68" y="2"/>
                  <a:pt x="73" y="2"/>
                  <a:pt x="79" y="2"/>
                </a:cubicBezTo>
                <a:cubicBezTo>
                  <a:pt x="84" y="1"/>
                  <a:pt x="89" y="1"/>
                  <a:pt x="92" y="0"/>
                </a:cubicBezTo>
                <a:cubicBezTo>
                  <a:pt x="95" y="0"/>
                  <a:pt x="97" y="-1"/>
                  <a:pt x="97" y="0"/>
                </a:cubicBezTo>
                <a:cubicBezTo>
                  <a:pt x="101" y="0"/>
                  <a:pt x="102" y="1"/>
                  <a:pt x="102" y="3"/>
                </a:cubicBezTo>
                <a:cubicBezTo>
                  <a:pt x="102" y="7"/>
                  <a:pt x="92" y="51"/>
                  <a:pt x="70" y="137"/>
                </a:cubicBezTo>
                <a:cubicBezTo>
                  <a:pt x="48" y="225"/>
                  <a:pt x="37" y="270"/>
                  <a:pt x="36" y="274"/>
                </a:cubicBezTo>
                <a:cubicBezTo>
                  <a:pt x="36" y="275"/>
                  <a:pt x="36" y="276"/>
                  <a:pt x="36" y="278"/>
                </a:cubicBezTo>
                <a:cubicBezTo>
                  <a:pt x="36" y="279"/>
                  <a:pt x="36" y="281"/>
                  <a:pt x="36" y="282"/>
                </a:cubicBezTo>
                <a:lnTo>
                  <a:pt x="36" y="2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5404320" y="3310560"/>
            <a:ext cx="63360" cy="73440"/>
          </a:xfrm>
          <a:custGeom>
            <a:avLst/>
            <a:gdLst/>
            <a:ahLst/>
            <a:rect l="0" t="0" r="r" b="b"/>
            <a:pathLst>
              <a:path w="176" h="204">
                <a:moveTo>
                  <a:pt x="0" y="123"/>
                </a:moveTo>
                <a:cubicBezTo>
                  <a:pt x="0" y="106"/>
                  <a:pt x="3" y="90"/>
                  <a:pt x="9" y="76"/>
                </a:cubicBezTo>
                <a:cubicBezTo>
                  <a:pt x="14" y="62"/>
                  <a:pt x="22" y="51"/>
                  <a:pt x="31" y="42"/>
                </a:cubicBezTo>
                <a:cubicBezTo>
                  <a:pt x="41" y="32"/>
                  <a:pt x="51" y="25"/>
                  <a:pt x="62" y="18"/>
                </a:cubicBezTo>
                <a:cubicBezTo>
                  <a:pt x="73" y="12"/>
                  <a:pt x="83" y="7"/>
                  <a:pt x="93" y="4"/>
                </a:cubicBezTo>
                <a:cubicBezTo>
                  <a:pt x="103" y="2"/>
                  <a:pt x="112" y="0"/>
                  <a:pt x="121" y="0"/>
                </a:cubicBezTo>
                <a:lnTo>
                  <a:pt x="122" y="0"/>
                </a:lnTo>
                <a:cubicBezTo>
                  <a:pt x="136" y="0"/>
                  <a:pt x="147" y="4"/>
                  <a:pt x="157" y="10"/>
                </a:cubicBezTo>
                <a:cubicBezTo>
                  <a:pt x="167" y="17"/>
                  <a:pt x="172" y="27"/>
                  <a:pt x="172" y="39"/>
                </a:cubicBezTo>
                <a:cubicBezTo>
                  <a:pt x="172" y="66"/>
                  <a:pt x="155" y="84"/>
                  <a:pt x="122" y="92"/>
                </a:cubicBezTo>
                <a:cubicBezTo>
                  <a:pt x="108" y="96"/>
                  <a:pt x="88" y="98"/>
                  <a:pt x="62" y="98"/>
                </a:cubicBezTo>
                <a:cubicBezTo>
                  <a:pt x="51" y="98"/>
                  <a:pt x="46" y="99"/>
                  <a:pt x="45" y="99"/>
                </a:cubicBezTo>
                <a:cubicBezTo>
                  <a:pt x="45" y="100"/>
                  <a:pt x="45" y="105"/>
                  <a:pt x="43" y="115"/>
                </a:cubicBezTo>
                <a:cubicBezTo>
                  <a:pt x="41" y="125"/>
                  <a:pt x="40" y="133"/>
                  <a:pt x="40" y="141"/>
                </a:cubicBezTo>
                <a:cubicBezTo>
                  <a:pt x="40" y="155"/>
                  <a:pt x="43" y="166"/>
                  <a:pt x="49" y="174"/>
                </a:cubicBezTo>
                <a:cubicBezTo>
                  <a:pt x="55" y="182"/>
                  <a:pt x="65" y="186"/>
                  <a:pt x="77" y="186"/>
                </a:cubicBezTo>
                <a:cubicBezTo>
                  <a:pt x="90" y="187"/>
                  <a:pt x="104" y="184"/>
                  <a:pt x="119" y="178"/>
                </a:cubicBezTo>
                <a:cubicBezTo>
                  <a:pt x="134" y="172"/>
                  <a:pt x="148" y="162"/>
                  <a:pt x="160" y="148"/>
                </a:cubicBezTo>
                <a:cubicBezTo>
                  <a:pt x="163" y="145"/>
                  <a:pt x="164" y="144"/>
                  <a:pt x="165" y="144"/>
                </a:cubicBezTo>
                <a:cubicBezTo>
                  <a:pt x="167" y="144"/>
                  <a:pt x="168" y="145"/>
                  <a:pt x="171" y="148"/>
                </a:cubicBezTo>
                <a:cubicBezTo>
                  <a:pt x="174" y="151"/>
                  <a:pt x="175" y="153"/>
                  <a:pt x="176" y="154"/>
                </a:cubicBezTo>
                <a:cubicBezTo>
                  <a:pt x="176" y="156"/>
                  <a:pt x="175" y="158"/>
                  <a:pt x="172" y="161"/>
                </a:cubicBezTo>
                <a:cubicBezTo>
                  <a:pt x="169" y="165"/>
                  <a:pt x="164" y="169"/>
                  <a:pt x="158" y="174"/>
                </a:cubicBezTo>
                <a:cubicBezTo>
                  <a:pt x="152" y="178"/>
                  <a:pt x="145" y="183"/>
                  <a:pt x="138" y="187"/>
                </a:cubicBezTo>
                <a:cubicBezTo>
                  <a:pt x="130" y="192"/>
                  <a:pt x="120" y="196"/>
                  <a:pt x="109" y="200"/>
                </a:cubicBezTo>
                <a:cubicBezTo>
                  <a:pt x="98" y="203"/>
                  <a:pt x="87" y="204"/>
                  <a:pt x="75" y="204"/>
                </a:cubicBezTo>
                <a:cubicBezTo>
                  <a:pt x="52" y="204"/>
                  <a:pt x="33" y="195"/>
                  <a:pt x="20" y="179"/>
                </a:cubicBezTo>
                <a:cubicBezTo>
                  <a:pt x="7" y="164"/>
                  <a:pt x="1" y="145"/>
                  <a:pt x="0" y="123"/>
                </a:cubicBezTo>
                <a:moveTo>
                  <a:pt x="151" y="40"/>
                </a:moveTo>
                <a:cubicBezTo>
                  <a:pt x="149" y="25"/>
                  <a:pt x="139" y="17"/>
                  <a:pt x="120" y="17"/>
                </a:cubicBezTo>
                <a:cubicBezTo>
                  <a:pt x="110" y="17"/>
                  <a:pt x="101" y="19"/>
                  <a:pt x="93" y="23"/>
                </a:cubicBezTo>
                <a:cubicBezTo>
                  <a:pt x="85" y="27"/>
                  <a:pt x="78" y="33"/>
                  <a:pt x="73" y="38"/>
                </a:cubicBezTo>
                <a:cubicBezTo>
                  <a:pt x="68" y="44"/>
                  <a:pt x="63" y="51"/>
                  <a:pt x="60" y="57"/>
                </a:cubicBezTo>
                <a:cubicBezTo>
                  <a:pt x="56" y="63"/>
                  <a:pt x="54" y="68"/>
                  <a:pt x="53" y="73"/>
                </a:cubicBezTo>
                <a:cubicBezTo>
                  <a:pt x="51" y="77"/>
                  <a:pt x="51" y="80"/>
                  <a:pt x="50" y="81"/>
                </a:cubicBezTo>
                <a:cubicBezTo>
                  <a:pt x="50" y="82"/>
                  <a:pt x="53" y="82"/>
                  <a:pt x="59" y="82"/>
                </a:cubicBezTo>
                <a:cubicBezTo>
                  <a:pt x="93" y="82"/>
                  <a:pt x="117" y="78"/>
                  <a:pt x="130" y="71"/>
                </a:cubicBezTo>
                <a:cubicBezTo>
                  <a:pt x="143" y="64"/>
                  <a:pt x="150" y="54"/>
                  <a:pt x="151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5478480" y="327024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0" y="5"/>
                  <a:pt x="161" y="4"/>
                  <a:pt x="182" y="2"/>
                </a:cubicBezTo>
                <a:cubicBezTo>
                  <a:pt x="203" y="1"/>
                  <a:pt x="214" y="0"/>
                  <a:pt x="215" y="0"/>
                </a:cubicBezTo>
                <a:cubicBezTo>
                  <a:pt x="218" y="0"/>
                  <a:pt x="220" y="1"/>
                  <a:pt x="220" y="3"/>
                </a:cubicBezTo>
                <a:cubicBezTo>
                  <a:pt x="220" y="5"/>
                  <a:pt x="209" y="50"/>
                  <a:pt x="187" y="138"/>
                </a:cubicBezTo>
                <a:cubicBezTo>
                  <a:pt x="166" y="227"/>
                  <a:pt x="154" y="272"/>
                  <a:pt x="154" y="274"/>
                </a:cubicBezTo>
                <a:cubicBezTo>
                  <a:pt x="153" y="276"/>
                  <a:pt x="153" y="278"/>
                  <a:pt x="153" y="281"/>
                </a:cubicBezTo>
                <a:cubicBezTo>
                  <a:pt x="153" y="293"/>
                  <a:pt x="158" y="299"/>
                  <a:pt x="166" y="299"/>
                </a:cubicBezTo>
                <a:cubicBezTo>
                  <a:pt x="169" y="299"/>
                  <a:pt x="172" y="298"/>
                  <a:pt x="175" y="295"/>
                </a:cubicBezTo>
                <a:cubicBezTo>
                  <a:pt x="181" y="289"/>
                  <a:pt x="187" y="275"/>
                  <a:pt x="193" y="253"/>
                </a:cubicBezTo>
                <a:cubicBezTo>
                  <a:pt x="195" y="247"/>
                  <a:pt x="196" y="243"/>
                  <a:pt x="198" y="243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2" y="244"/>
                  <a:pt x="212" y="246"/>
                </a:cubicBezTo>
                <a:cubicBezTo>
                  <a:pt x="212" y="248"/>
                  <a:pt x="212" y="250"/>
                  <a:pt x="211" y="253"/>
                </a:cubicBezTo>
                <a:cubicBezTo>
                  <a:pt x="207" y="268"/>
                  <a:pt x="203" y="280"/>
                  <a:pt x="198" y="290"/>
                </a:cubicBezTo>
                <a:cubicBezTo>
                  <a:pt x="193" y="299"/>
                  <a:pt x="188" y="305"/>
                  <a:pt x="185" y="308"/>
                </a:cubicBezTo>
                <a:cubicBezTo>
                  <a:pt x="182" y="310"/>
                  <a:pt x="178" y="313"/>
                  <a:pt x="173" y="315"/>
                </a:cubicBezTo>
                <a:cubicBezTo>
                  <a:pt x="170" y="315"/>
                  <a:pt x="167" y="316"/>
                  <a:pt x="162" y="316"/>
                </a:cubicBezTo>
                <a:cubicBezTo>
                  <a:pt x="152" y="316"/>
                  <a:pt x="143" y="313"/>
                  <a:pt x="136" y="309"/>
                </a:cubicBezTo>
                <a:cubicBezTo>
                  <a:pt x="130" y="304"/>
                  <a:pt x="125" y="300"/>
                  <a:pt x="123" y="295"/>
                </a:cubicBezTo>
                <a:lnTo>
                  <a:pt x="120" y="288"/>
                </a:lnTo>
                <a:cubicBezTo>
                  <a:pt x="120" y="288"/>
                  <a:pt x="119" y="288"/>
                  <a:pt x="119" y="289"/>
                </a:cubicBezTo>
                <a:cubicBezTo>
                  <a:pt x="118" y="289"/>
                  <a:pt x="117" y="290"/>
                  <a:pt x="117" y="291"/>
                </a:cubicBezTo>
                <a:cubicBezTo>
                  <a:pt x="99" y="307"/>
                  <a:pt x="81" y="316"/>
                  <a:pt x="63" y="316"/>
                </a:cubicBezTo>
                <a:cubicBezTo>
                  <a:pt x="47" y="316"/>
                  <a:pt x="32" y="310"/>
                  <a:pt x="20" y="298"/>
                </a:cubicBezTo>
                <a:cubicBezTo>
                  <a:pt x="7" y="286"/>
                  <a:pt x="0" y="267"/>
                  <a:pt x="0" y="241"/>
                </a:cubicBezTo>
                <a:cubicBezTo>
                  <a:pt x="0" y="227"/>
                  <a:pt x="4" y="212"/>
                  <a:pt x="10" y="197"/>
                </a:cubicBezTo>
                <a:cubicBezTo>
                  <a:pt x="16" y="182"/>
                  <a:pt x="23" y="168"/>
                  <a:pt x="31" y="158"/>
                </a:cubicBezTo>
                <a:cubicBezTo>
                  <a:pt x="45" y="141"/>
                  <a:pt x="59" y="129"/>
                  <a:pt x="73" y="122"/>
                </a:cubicBezTo>
                <a:cubicBezTo>
                  <a:pt x="87" y="116"/>
                  <a:pt x="100" y="112"/>
                  <a:pt x="111" y="112"/>
                </a:cubicBezTo>
                <a:cubicBezTo>
                  <a:pt x="128" y="112"/>
                  <a:pt x="141" y="119"/>
                  <a:pt x="149" y="131"/>
                </a:cubicBezTo>
                <a:cubicBezTo>
                  <a:pt x="150" y="133"/>
                  <a:pt x="151" y="134"/>
                  <a:pt x="151" y="133"/>
                </a:cubicBezTo>
                <a:cubicBezTo>
                  <a:pt x="151" y="132"/>
                  <a:pt x="155" y="116"/>
                  <a:pt x="163" y="84"/>
                </a:cubicBezTo>
                <a:cubicBezTo>
                  <a:pt x="171" y="53"/>
                  <a:pt x="175" y="36"/>
                  <a:pt x="176" y="35"/>
                </a:cubicBezTo>
                <a:cubicBezTo>
                  <a:pt x="176" y="31"/>
                  <a:pt x="175" y="28"/>
                  <a:pt x="173" y="27"/>
                </a:cubicBezTo>
                <a:cubicBezTo>
                  <a:pt x="171" y="27"/>
                  <a:pt x="165" y="26"/>
                  <a:pt x="155" y="25"/>
                </a:cubicBezTo>
                <a:lnTo>
                  <a:pt x="146" y="25"/>
                </a:lnTo>
                <a:cubicBezTo>
                  <a:pt x="144" y="23"/>
                  <a:pt x="143" y="22"/>
                  <a:pt x="143" y="22"/>
                </a:cubicBezTo>
                <a:cubicBezTo>
                  <a:pt x="143" y="21"/>
                  <a:pt x="143" y="18"/>
                  <a:pt x="144" y="13"/>
                </a:cubicBezTo>
                <a:cubicBezTo>
                  <a:pt x="145" y="8"/>
                  <a:pt x="147" y="5"/>
                  <a:pt x="150" y="5"/>
                </a:cubicBezTo>
                <a:moveTo>
                  <a:pt x="144" y="164"/>
                </a:moveTo>
                <a:cubicBezTo>
                  <a:pt x="137" y="141"/>
                  <a:pt x="126" y="129"/>
                  <a:pt x="110" y="129"/>
                </a:cubicBezTo>
                <a:cubicBezTo>
                  <a:pt x="100" y="129"/>
                  <a:pt x="90" y="134"/>
                  <a:pt x="80" y="143"/>
                </a:cubicBezTo>
                <a:cubicBezTo>
                  <a:pt x="71" y="152"/>
                  <a:pt x="63" y="164"/>
                  <a:pt x="58" y="180"/>
                </a:cubicBezTo>
                <a:cubicBezTo>
                  <a:pt x="49" y="204"/>
                  <a:pt x="43" y="228"/>
                  <a:pt x="39" y="253"/>
                </a:cubicBezTo>
                <a:cubicBezTo>
                  <a:pt x="39" y="254"/>
                  <a:pt x="39" y="256"/>
                  <a:pt x="39" y="258"/>
                </a:cubicBezTo>
                <a:cubicBezTo>
                  <a:pt x="39" y="261"/>
                  <a:pt x="39" y="263"/>
                  <a:pt x="39" y="264"/>
                </a:cubicBezTo>
                <a:cubicBezTo>
                  <a:pt x="39" y="277"/>
                  <a:pt x="42" y="286"/>
                  <a:pt x="47" y="291"/>
                </a:cubicBezTo>
                <a:cubicBezTo>
                  <a:pt x="52" y="296"/>
                  <a:pt x="59" y="299"/>
                  <a:pt x="66" y="299"/>
                </a:cubicBezTo>
                <a:cubicBezTo>
                  <a:pt x="82" y="299"/>
                  <a:pt x="99" y="289"/>
                  <a:pt x="116" y="267"/>
                </a:cubicBezTo>
                <a:lnTo>
                  <a:pt x="119" y="262"/>
                </a:lnTo>
                <a:lnTo>
                  <a:pt x="144" y="16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5644440" y="32641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8" y="0"/>
                </a:cubicBezTo>
                <a:lnTo>
                  <a:pt x="412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8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6094080" y="303840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0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0"/>
                  <a:pt x="5" y="406"/>
                  <a:pt x="6" y="405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5" y="402"/>
                  <a:pt x="84" y="390"/>
                  <a:pt x="104" y="370"/>
                </a:cubicBezTo>
                <a:cubicBezTo>
                  <a:pt x="109" y="365"/>
                  <a:pt x="133" y="339"/>
                  <a:pt x="178" y="290"/>
                </a:cubicBezTo>
                <a:cubicBezTo>
                  <a:pt x="223" y="241"/>
                  <a:pt x="245" y="216"/>
                  <a:pt x="244" y="215"/>
                </a:cubicBezTo>
                <a:cubicBezTo>
                  <a:pt x="198" y="98"/>
                  <a:pt x="174" y="38"/>
                  <a:pt x="172" y="36"/>
                </a:cubicBezTo>
                <a:cubicBezTo>
                  <a:pt x="168" y="32"/>
                  <a:pt x="155" y="29"/>
                  <a:pt x="132" y="29"/>
                </a:cubicBezTo>
                <a:lnTo>
                  <a:pt x="115" y="29"/>
                </a:lnTo>
                <a:cubicBezTo>
                  <a:pt x="112" y="26"/>
                  <a:pt x="111" y="25"/>
                  <a:pt x="111" y="24"/>
                </a:cubicBezTo>
                <a:cubicBezTo>
                  <a:pt x="111" y="23"/>
                  <a:pt x="111" y="19"/>
                  <a:pt x="112" y="12"/>
                </a:cubicBezTo>
                <a:cubicBezTo>
                  <a:pt x="114" y="6"/>
                  <a:pt x="116" y="2"/>
                  <a:pt x="118" y="0"/>
                </a:cubicBezTo>
                <a:lnTo>
                  <a:pt x="127" y="0"/>
                </a:lnTo>
                <a:cubicBezTo>
                  <a:pt x="142" y="1"/>
                  <a:pt x="167" y="1"/>
                  <a:pt x="204" y="1"/>
                </a:cubicBezTo>
                <a:cubicBezTo>
                  <a:pt x="218" y="1"/>
                  <a:pt x="231" y="1"/>
                  <a:pt x="242" y="1"/>
                </a:cubicBezTo>
                <a:cubicBezTo>
                  <a:pt x="254" y="1"/>
                  <a:pt x="264" y="1"/>
                  <a:pt x="271" y="0"/>
                </a:cubicBezTo>
                <a:cubicBezTo>
                  <a:pt x="278" y="0"/>
                  <a:pt x="282" y="0"/>
                  <a:pt x="283" y="0"/>
                </a:cubicBezTo>
                <a:cubicBezTo>
                  <a:pt x="291" y="0"/>
                  <a:pt x="294" y="3"/>
                  <a:pt x="294" y="7"/>
                </a:cubicBezTo>
                <a:cubicBezTo>
                  <a:pt x="294" y="8"/>
                  <a:pt x="294" y="10"/>
                  <a:pt x="293" y="16"/>
                </a:cubicBezTo>
                <a:cubicBezTo>
                  <a:pt x="291" y="22"/>
                  <a:pt x="290" y="26"/>
                  <a:pt x="288" y="27"/>
                </a:cubicBezTo>
                <a:cubicBezTo>
                  <a:pt x="287" y="28"/>
                  <a:pt x="284" y="29"/>
                  <a:pt x="278" y="29"/>
                </a:cubicBezTo>
                <a:cubicBezTo>
                  <a:pt x="265" y="30"/>
                  <a:pt x="254" y="34"/>
                  <a:pt x="244" y="40"/>
                </a:cubicBezTo>
                <a:lnTo>
                  <a:pt x="293" y="162"/>
                </a:lnTo>
                <a:lnTo>
                  <a:pt x="326" y="125"/>
                </a:lnTo>
                <a:cubicBezTo>
                  <a:pt x="371" y="77"/>
                  <a:pt x="393" y="51"/>
                  <a:pt x="393" y="46"/>
                </a:cubicBezTo>
                <a:cubicBezTo>
                  <a:pt x="393" y="38"/>
                  <a:pt x="388" y="33"/>
                  <a:pt x="378" y="30"/>
                </a:cubicBezTo>
                <a:cubicBezTo>
                  <a:pt x="376" y="30"/>
                  <a:pt x="373" y="30"/>
                  <a:pt x="369" y="29"/>
                </a:cubicBezTo>
                <a:cubicBezTo>
                  <a:pt x="363" y="29"/>
                  <a:pt x="360" y="26"/>
                  <a:pt x="360" y="22"/>
                </a:cubicBezTo>
                <a:cubicBezTo>
                  <a:pt x="360" y="21"/>
                  <a:pt x="360" y="18"/>
                  <a:pt x="361" y="12"/>
                </a:cubicBezTo>
                <a:cubicBezTo>
                  <a:pt x="363" y="6"/>
                  <a:pt x="365" y="2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8" y="2"/>
                  <a:pt x="446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2" y="17"/>
                  <a:pt x="520" y="25"/>
                  <a:pt x="516" y="29"/>
                </a:cubicBezTo>
                <a:lnTo>
                  <a:pt x="505" y="29"/>
                </a:lnTo>
                <a:cubicBezTo>
                  <a:pt x="491" y="29"/>
                  <a:pt x="478" y="31"/>
                  <a:pt x="467" y="34"/>
                </a:cubicBezTo>
                <a:cubicBezTo>
                  <a:pt x="455" y="38"/>
                  <a:pt x="447" y="41"/>
                  <a:pt x="441" y="45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2"/>
                </a:lnTo>
                <a:cubicBezTo>
                  <a:pt x="419" y="62"/>
                  <a:pt x="399" y="84"/>
                  <a:pt x="359" y="128"/>
                </a:cubicBezTo>
                <a:lnTo>
                  <a:pt x="304" y="189"/>
                </a:lnTo>
                <a:cubicBezTo>
                  <a:pt x="304" y="189"/>
                  <a:pt x="310" y="206"/>
                  <a:pt x="323" y="239"/>
                </a:cubicBezTo>
                <a:cubicBezTo>
                  <a:pt x="336" y="273"/>
                  <a:pt x="350" y="307"/>
                  <a:pt x="364" y="342"/>
                </a:cubicBezTo>
                <a:cubicBezTo>
                  <a:pt x="379" y="377"/>
                  <a:pt x="387" y="395"/>
                  <a:pt x="388" y="397"/>
                </a:cubicBezTo>
                <a:cubicBezTo>
                  <a:pt x="392" y="401"/>
                  <a:pt x="405" y="403"/>
                  <a:pt x="426" y="404"/>
                </a:cubicBezTo>
                <a:cubicBezTo>
                  <a:pt x="441" y="404"/>
                  <a:pt x="449" y="405"/>
                  <a:pt x="449" y="409"/>
                </a:cubicBezTo>
                <a:cubicBezTo>
                  <a:pt x="449" y="410"/>
                  <a:pt x="448" y="413"/>
                  <a:pt x="447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1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0" y="432"/>
                  <a:pt x="382" y="432"/>
                  <a:pt x="357" y="431"/>
                </a:cubicBezTo>
                <a:cubicBezTo>
                  <a:pt x="331" y="431"/>
                  <a:pt x="311" y="431"/>
                  <a:pt x="298" y="431"/>
                </a:cubicBezTo>
                <a:cubicBezTo>
                  <a:pt x="284" y="431"/>
                  <a:pt x="277" y="432"/>
                  <a:pt x="276" y="432"/>
                </a:cubicBezTo>
                <a:cubicBezTo>
                  <a:pt x="269" y="432"/>
                  <a:pt x="265" y="430"/>
                  <a:pt x="265" y="426"/>
                </a:cubicBezTo>
                <a:cubicBezTo>
                  <a:pt x="265" y="426"/>
                  <a:pt x="266" y="423"/>
                  <a:pt x="266" y="417"/>
                </a:cubicBezTo>
                <a:cubicBezTo>
                  <a:pt x="267" y="413"/>
                  <a:pt x="268" y="410"/>
                  <a:pt x="269" y="408"/>
                </a:cubicBezTo>
                <a:cubicBezTo>
                  <a:pt x="270" y="406"/>
                  <a:pt x="271" y="405"/>
                  <a:pt x="272" y="405"/>
                </a:cubicBezTo>
                <a:cubicBezTo>
                  <a:pt x="273" y="404"/>
                  <a:pt x="275" y="404"/>
                  <a:pt x="278" y="404"/>
                </a:cubicBezTo>
                <a:cubicBezTo>
                  <a:pt x="280" y="403"/>
                  <a:pt x="284" y="403"/>
                  <a:pt x="288" y="403"/>
                </a:cubicBezTo>
                <a:cubicBezTo>
                  <a:pt x="292" y="403"/>
                  <a:pt x="298" y="401"/>
                  <a:pt x="304" y="399"/>
                </a:cubicBezTo>
                <a:cubicBezTo>
                  <a:pt x="311" y="394"/>
                  <a:pt x="315" y="392"/>
                  <a:pt x="315" y="391"/>
                </a:cubicBezTo>
                <a:cubicBezTo>
                  <a:pt x="315" y="391"/>
                  <a:pt x="305" y="367"/>
                  <a:pt x="285" y="317"/>
                </a:cubicBezTo>
                <a:lnTo>
                  <a:pt x="256" y="243"/>
                </a:lnTo>
                <a:cubicBezTo>
                  <a:pt x="176" y="329"/>
                  <a:pt x="136" y="374"/>
                  <a:pt x="134" y="379"/>
                </a:cubicBezTo>
                <a:cubicBezTo>
                  <a:pt x="132" y="382"/>
                  <a:pt x="131" y="384"/>
                  <a:pt x="131" y="386"/>
                </a:cubicBezTo>
                <a:cubicBezTo>
                  <a:pt x="131" y="394"/>
                  <a:pt x="137" y="400"/>
                  <a:pt x="149" y="403"/>
                </a:cubicBezTo>
                <a:cubicBezTo>
                  <a:pt x="150" y="403"/>
                  <a:pt x="151" y="403"/>
                  <a:pt x="153" y="403"/>
                </a:cubicBezTo>
                <a:cubicBezTo>
                  <a:pt x="155" y="403"/>
                  <a:pt x="157" y="403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60" y="404"/>
                  <a:pt x="161" y="404"/>
                  <a:pt x="161" y="404"/>
                </a:cubicBezTo>
                <a:cubicBezTo>
                  <a:pt x="162" y="405"/>
                  <a:pt x="163" y="405"/>
                  <a:pt x="163" y="406"/>
                </a:cubicBezTo>
                <a:cubicBezTo>
                  <a:pt x="164" y="407"/>
                  <a:pt x="164" y="408"/>
                  <a:pt x="164" y="411"/>
                </a:cubicBezTo>
                <a:cubicBezTo>
                  <a:pt x="164" y="414"/>
                  <a:pt x="163" y="418"/>
                  <a:pt x="163" y="421"/>
                </a:cubicBezTo>
                <a:cubicBezTo>
                  <a:pt x="161" y="426"/>
                  <a:pt x="160" y="429"/>
                  <a:pt x="159" y="430"/>
                </a:cubicBezTo>
                <a:cubicBezTo>
                  <a:pt x="158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2" y="432"/>
                  <a:pt x="123" y="432"/>
                  <a:pt x="111" y="431"/>
                </a:cubicBezTo>
                <a:cubicBezTo>
                  <a:pt x="100" y="431"/>
                  <a:pt x="88" y="431"/>
                  <a:pt x="74" y="431"/>
                </a:cubicBezTo>
                <a:cubicBezTo>
                  <a:pt x="41" y="431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6351840" y="313236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3" y="3"/>
                  <a:pt x="387" y="8"/>
                  <a:pt x="387" y="14"/>
                </a:cubicBezTo>
                <a:cubicBezTo>
                  <a:pt x="387" y="19"/>
                  <a:pt x="383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6566400" y="303840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0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0"/>
                  <a:pt x="5" y="406"/>
                  <a:pt x="6" y="405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4" y="402"/>
                  <a:pt x="83" y="390"/>
                  <a:pt x="103" y="370"/>
                </a:cubicBezTo>
                <a:cubicBezTo>
                  <a:pt x="108" y="365"/>
                  <a:pt x="132" y="339"/>
                  <a:pt x="177" y="290"/>
                </a:cubicBezTo>
                <a:cubicBezTo>
                  <a:pt x="221" y="241"/>
                  <a:pt x="244" y="216"/>
                  <a:pt x="243" y="215"/>
                </a:cubicBezTo>
                <a:cubicBezTo>
                  <a:pt x="197" y="98"/>
                  <a:pt x="173" y="38"/>
                  <a:pt x="171" y="36"/>
                </a:cubicBezTo>
                <a:cubicBezTo>
                  <a:pt x="167" y="32"/>
                  <a:pt x="154" y="29"/>
                  <a:pt x="131" y="29"/>
                </a:cubicBezTo>
                <a:lnTo>
                  <a:pt x="114" y="29"/>
                </a:lnTo>
                <a:cubicBezTo>
                  <a:pt x="111" y="26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6"/>
                  <a:pt x="115" y="2"/>
                  <a:pt x="117" y="0"/>
                </a:cubicBezTo>
                <a:lnTo>
                  <a:pt x="126" y="0"/>
                </a:lnTo>
                <a:cubicBezTo>
                  <a:pt x="141" y="1"/>
                  <a:pt x="166" y="1"/>
                  <a:pt x="203" y="1"/>
                </a:cubicBezTo>
                <a:cubicBezTo>
                  <a:pt x="217" y="1"/>
                  <a:pt x="230" y="1"/>
                  <a:pt x="241" y="1"/>
                </a:cubicBezTo>
                <a:cubicBezTo>
                  <a:pt x="253" y="1"/>
                  <a:pt x="263" y="1"/>
                  <a:pt x="270" y="0"/>
                </a:cubicBezTo>
                <a:cubicBezTo>
                  <a:pt x="277" y="0"/>
                  <a:pt x="281" y="0"/>
                  <a:pt x="282" y="0"/>
                </a:cubicBezTo>
                <a:cubicBezTo>
                  <a:pt x="290" y="0"/>
                  <a:pt x="294" y="3"/>
                  <a:pt x="294" y="7"/>
                </a:cubicBezTo>
                <a:cubicBezTo>
                  <a:pt x="294" y="8"/>
                  <a:pt x="294" y="10"/>
                  <a:pt x="293" y="16"/>
                </a:cubicBezTo>
                <a:cubicBezTo>
                  <a:pt x="290" y="22"/>
                  <a:pt x="289" y="26"/>
                  <a:pt x="287" y="27"/>
                </a:cubicBezTo>
                <a:cubicBezTo>
                  <a:pt x="286" y="28"/>
                  <a:pt x="283" y="29"/>
                  <a:pt x="277" y="29"/>
                </a:cubicBezTo>
                <a:cubicBezTo>
                  <a:pt x="264" y="30"/>
                  <a:pt x="253" y="34"/>
                  <a:pt x="243" y="40"/>
                </a:cubicBezTo>
                <a:lnTo>
                  <a:pt x="293" y="162"/>
                </a:lnTo>
                <a:lnTo>
                  <a:pt x="326" y="125"/>
                </a:lnTo>
                <a:cubicBezTo>
                  <a:pt x="371" y="77"/>
                  <a:pt x="393" y="51"/>
                  <a:pt x="393" y="46"/>
                </a:cubicBezTo>
                <a:cubicBezTo>
                  <a:pt x="393" y="38"/>
                  <a:pt x="388" y="33"/>
                  <a:pt x="378" y="30"/>
                </a:cubicBezTo>
                <a:cubicBezTo>
                  <a:pt x="376" y="30"/>
                  <a:pt x="373" y="30"/>
                  <a:pt x="369" y="29"/>
                </a:cubicBezTo>
                <a:cubicBezTo>
                  <a:pt x="363" y="29"/>
                  <a:pt x="360" y="26"/>
                  <a:pt x="360" y="22"/>
                </a:cubicBezTo>
                <a:cubicBezTo>
                  <a:pt x="360" y="21"/>
                  <a:pt x="360" y="18"/>
                  <a:pt x="361" y="12"/>
                </a:cubicBezTo>
                <a:cubicBezTo>
                  <a:pt x="363" y="6"/>
                  <a:pt x="365" y="2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8" y="2"/>
                  <a:pt x="446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2" y="17"/>
                  <a:pt x="520" y="25"/>
                  <a:pt x="516" y="29"/>
                </a:cubicBezTo>
                <a:lnTo>
                  <a:pt x="505" y="29"/>
                </a:lnTo>
                <a:cubicBezTo>
                  <a:pt x="491" y="29"/>
                  <a:pt x="478" y="31"/>
                  <a:pt x="467" y="34"/>
                </a:cubicBezTo>
                <a:cubicBezTo>
                  <a:pt x="455" y="38"/>
                  <a:pt x="447" y="41"/>
                  <a:pt x="441" y="45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2"/>
                </a:lnTo>
                <a:cubicBezTo>
                  <a:pt x="419" y="62"/>
                  <a:pt x="399" y="84"/>
                  <a:pt x="359" y="128"/>
                </a:cubicBezTo>
                <a:lnTo>
                  <a:pt x="304" y="189"/>
                </a:lnTo>
                <a:cubicBezTo>
                  <a:pt x="304" y="189"/>
                  <a:pt x="310" y="206"/>
                  <a:pt x="323" y="239"/>
                </a:cubicBezTo>
                <a:cubicBezTo>
                  <a:pt x="336" y="273"/>
                  <a:pt x="350" y="307"/>
                  <a:pt x="364" y="342"/>
                </a:cubicBezTo>
                <a:cubicBezTo>
                  <a:pt x="379" y="377"/>
                  <a:pt x="387" y="395"/>
                  <a:pt x="388" y="397"/>
                </a:cubicBezTo>
                <a:cubicBezTo>
                  <a:pt x="392" y="401"/>
                  <a:pt x="405" y="403"/>
                  <a:pt x="426" y="404"/>
                </a:cubicBezTo>
                <a:cubicBezTo>
                  <a:pt x="441" y="404"/>
                  <a:pt x="448" y="405"/>
                  <a:pt x="448" y="409"/>
                </a:cubicBezTo>
                <a:cubicBezTo>
                  <a:pt x="448" y="410"/>
                  <a:pt x="448" y="413"/>
                  <a:pt x="447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1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0" y="432"/>
                  <a:pt x="382" y="432"/>
                  <a:pt x="357" y="431"/>
                </a:cubicBezTo>
                <a:cubicBezTo>
                  <a:pt x="331" y="431"/>
                  <a:pt x="311" y="431"/>
                  <a:pt x="298" y="431"/>
                </a:cubicBezTo>
                <a:cubicBezTo>
                  <a:pt x="283" y="431"/>
                  <a:pt x="276" y="432"/>
                  <a:pt x="275" y="432"/>
                </a:cubicBezTo>
                <a:cubicBezTo>
                  <a:pt x="268" y="432"/>
                  <a:pt x="264" y="430"/>
                  <a:pt x="264" y="426"/>
                </a:cubicBezTo>
                <a:cubicBezTo>
                  <a:pt x="264" y="426"/>
                  <a:pt x="265" y="423"/>
                  <a:pt x="265" y="417"/>
                </a:cubicBezTo>
                <a:cubicBezTo>
                  <a:pt x="266" y="413"/>
                  <a:pt x="267" y="410"/>
                  <a:pt x="268" y="408"/>
                </a:cubicBezTo>
                <a:cubicBezTo>
                  <a:pt x="269" y="406"/>
                  <a:pt x="270" y="405"/>
                  <a:pt x="271" y="405"/>
                </a:cubicBezTo>
                <a:cubicBezTo>
                  <a:pt x="272" y="404"/>
                  <a:pt x="274" y="404"/>
                  <a:pt x="277" y="404"/>
                </a:cubicBezTo>
                <a:cubicBezTo>
                  <a:pt x="279" y="403"/>
                  <a:pt x="283" y="403"/>
                  <a:pt x="287" y="403"/>
                </a:cubicBezTo>
                <a:cubicBezTo>
                  <a:pt x="292" y="403"/>
                  <a:pt x="298" y="401"/>
                  <a:pt x="304" y="399"/>
                </a:cubicBezTo>
                <a:cubicBezTo>
                  <a:pt x="311" y="394"/>
                  <a:pt x="315" y="392"/>
                  <a:pt x="315" y="391"/>
                </a:cubicBezTo>
                <a:cubicBezTo>
                  <a:pt x="315" y="391"/>
                  <a:pt x="305" y="367"/>
                  <a:pt x="284" y="317"/>
                </a:cubicBezTo>
                <a:lnTo>
                  <a:pt x="255" y="243"/>
                </a:lnTo>
                <a:cubicBezTo>
                  <a:pt x="175" y="329"/>
                  <a:pt x="135" y="374"/>
                  <a:pt x="133" y="379"/>
                </a:cubicBezTo>
                <a:cubicBezTo>
                  <a:pt x="131" y="382"/>
                  <a:pt x="130" y="384"/>
                  <a:pt x="130" y="386"/>
                </a:cubicBezTo>
                <a:cubicBezTo>
                  <a:pt x="130" y="394"/>
                  <a:pt x="136" y="400"/>
                  <a:pt x="148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4" y="403"/>
                  <a:pt x="156" y="403"/>
                  <a:pt x="156" y="404"/>
                </a:cubicBezTo>
                <a:cubicBezTo>
                  <a:pt x="157" y="404"/>
                  <a:pt x="158" y="404"/>
                  <a:pt x="158" y="404"/>
                </a:cubicBezTo>
                <a:cubicBezTo>
                  <a:pt x="159" y="404"/>
                  <a:pt x="160" y="404"/>
                  <a:pt x="160" y="404"/>
                </a:cubicBezTo>
                <a:cubicBezTo>
                  <a:pt x="161" y="405"/>
                  <a:pt x="162" y="405"/>
                  <a:pt x="162" y="406"/>
                </a:cubicBezTo>
                <a:cubicBezTo>
                  <a:pt x="163" y="407"/>
                  <a:pt x="163" y="408"/>
                  <a:pt x="163" y="411"/>
                </a:cubicBezTo>
                <a:cubicBezTo>
                  <a:pt x="163" y="414"/>
                  <a:pt x="162" y="418"/>
                  <a:pt x="162" y="421"/>
                </a:cubicBezTo>
                <a:cubicBezTo>
                  <a:pt x="160" y="426"/>
                  <a:pt x="159" y="429"/>
                  <a:pt x="158" y="430"/>
                </a:cubicBezTo>
                <a:cubicBezTo>
                  <a:pt x="157" y="431"/>
                  <a:pt x="153" y="432"/>
                  <a:pt x="148" y="432"/>
                </a:cubicBezTo>
                <a:cubicBezTo>
                  <a:pt x="147" y="432"/>
                  <a:pt x="143" y="432"/>
                  <a:pt x="137" y="432"/>
                </a:cubicBezTo>
                <a:cubicBezTo>
                  <a:pt x="131" y="432"/>
                  <a:pt x="122" y="432"/>
                  <a:pt x="110" y="431"/>
                </a:cubicBezTo>
                <a:cubicBezTo>
                  <a:pt x="99" y="431"/>
                  <a:pt x="87" y="431"/>
                  <a:pt x="73" y="431"/>
                </a:cubicBezTo>
                <a:cubicBezTo>
                  <a:pt x="40" y="431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6759720" y="3156840"/>
            <a:ext cx="135000" cy="73080"/>
          </a:xfrm>
          <a:custGeom>
            <a:avLst/>
            <a:gdLst/>
            <a:ahLst/>
            <a:rect l="0" t="0" r="r" b="b"/>
            <a:pathLst>
              <a:path w="375" h="203">
                <a:moveTo>
                  <a:pt x="0" y="70"/>
                </a:moveTo>
                <a:cubicBezTo>
                  <a:pt x="1" y="68"/>
                  <a:pt x="1" y="66"/>
                  <a:pt x="2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19"/>
                  <a:pt x="24" y="13"/>
                  <a:pt x="30" y="8"/>
                </a:cubicBezTo>
                <a:cubicBezTo>
                  <a:pt x="37" y="2"/>
                  <a:pt x="43" y="0"/>
                  <a:pt x="50" y="0"/>
                </a:cubicBezTo>
                <a:cubicBezTo>
                  <a:pt x="56" y="0"/>
                  <a:pt x="64" y="1"/>
                  <a:pt x="70" y="3"/>
                </a:cubicBezTo>
                <a:cubicBezTo>
                  <a:pt x="76" y="5"/>
                  <a:pt x="81" y="8"/>
                  <a:pt x="83" y="11"/>
                </a:cubicBezTo>
                <a:cubicBezTo>
                  <a:pt x="86" y="15"/>
                  <a:pt x="89" y="19"/>
                  <a:pt x="91" y="22"/>
                </a:cubicBezTo>
                <a:cubicBezTo>
                  <a:pt x="93" y="25"/>
                  <a:pt x="94" y="28"/>
                  <a:pt x="94" y="30"/>
                </a:cubicBezTo>
                <a:lnTo>
                  <a:pt x="95" y="34"/>
                </a:lnTo>
                <a:lnTo>
                  <a:pt x="96" y="34"/>
                </a:lnTo>
                <a:lnTo>
                  <a:pt x="100" y="30"/>
                </a:lnTo>
                <a:cubicBezTo>
                  <a:pt x="118" y="9"/>
                  <a:pt x="139" y="0"/>
                  <a:pt x="164" y="0"/>
                </a:cubicBezTo>
                <a:cubicBezTo>
                  <a:pt x="169" y="0"/>
                  <a:pt x="173" y="0"/>
                  <a:pt x="177" y="1"/>
                </a:cubicBezTo>
                <a:cubicBezTo>
                  <a:pt x="182" y="1"/>
                  <a:pt x="185" y="2"/>
                  <a:pt x="189" y="4"/>
                </a:cubicBezTo>
                <a:cubicBezTo>
                  <a:pt x="193" y="5"/>
                  <a:pt x="195" y="7"/>
                  <a:pt x="198" y="8"/>
                </a:cubicBezTo>
                <a:cubicBezTo>
                  <a:pt x="200" y="10"/>
                  <a:pt x="202" y="12"/>
                  <a:pt x="204" y="14"/>
                </a:cubicBezTo>
                <a:cubicBezTo>
                  <a:pt x="207" y="16"/>
                  <a:pt x="208" y="19"/>
                  <a:pt x="209" y="21"/>
                </a:cubicBezTo>
                <a:cubicBezTo>
                  <a:pt x="209" y="22"/>
                  <a:pt x="210" y="24"/>
                  <a:pt x="212" y="26"/>
                </a:cubicBezTo>
                <a:cubicBezTo>
                  <a:pt x="214" y="28"/>
                  <a:pt x="215" y="30"/>
                  <a:pt x="214" y="32"/>
                </a:cubicBezTo>
                <a:cubicBezTo>
                  <a:pt x="213" y="33"/>
                  <a:pt x="214" y="35"/>
                  <a:pt x="215" y="36"/>
                </a:cubicBezTo>
                <a:cubicBezTo>
                  <a:pt x="217" y="37"/>
                  <a:pt x="217" y="38"/>
                  <a:pt x="216" y="39"/>
                </a:cubicBezTo>
                <a:lnTo>
                  <a:pt x="220" y="34"/>
                </a:lnTo>
                <a:cubicBezTo>
                  <a:pt x="239" y="11"/>
                  <a:pt x="261" y="0"/>
                  <a:pt x="286" y="0"/>
                </a:cubicBezTo>
                <a:cubicBezTo>
                  <a:pt x="303" y="0"/>
                  <a:pt x="316" y="4"/>
                  <a:pt x="325" y="12"/>
                </a:cubicBezTo>
                <a:cubicBezTo>
                  <a:pt x="335" y="21"/>
                  <a:pt x="340" y="33"/>
                  <a:pt x="341" y="48"/>
                </a:cubicBezTo>
                <a:cubicBezTo>
                  <a:pt x="341" y="64"/>
                  <a:pt x="335" y="87"/>
                  <a:pt x="324" y="119"/>
                </a:cubicBezTo>
                <a:cubicBezTo>
                  <a:pt x="312" y="151"/>
                  <a:pt x="307" y="170"/>
                  <a:pt x="307" y="176"/>
                </a:cubicBezTo>
                <a:cubicBezTo>
                  <a:pt x="307" y="180"/>
                  <a:pt x="308" y="183"/>
                  <a:pt x="309" y="185"/>
                </a:cubicBezTo>
                <a:cubicBezTo>
                  <a:pt x="310" y="186"/>
                  <a:pt x="312" y="187"/>
                  <a:pt x="316" y="187"/>
                </a:cubicBezTo>
                <a:cubicBezTo>
                  <a:pt x="324" y="187"/>
                  <a:pt x="332" y="182"/>
                  <a:pt x="339" y="174"/>
                </a:cubicBezTo>
                <a:cubicBezTo>
                  <a:pt x="346" y="165"/>
                  <a:pt x="352" y="152"/>
                  <a:pt x="356" y="137"/>
                </a:cubicBezTo>
                <a:cubicBezTo>
                  <a:pt x="357" y="134"/>
                  <a:pt x="358" y="132"/>
                  <a:pt x="359" y="131"/>
                </a:cubicBezTo>
                <a:cubicBezTo>
                  <a:pt x="360" y="130"/>
                  <a:pt x="362" y="130"/>
                  <a:pt x="366" y="130"/>
                </a:cubicBezTo>
                <a:cubicBezTo>
                  <a:pt x="372" y="130"/>
                  <a:pt x="375" y="131"/>
                  <a:pt x="375" y="134"/>
                </a:cubicBezTo>
                <a:cubicBezTo>
                  <a:pt x="375" y="134"/>
                  <a:pt x="374" y="136"/>
                  <a:pt x="373" y="140"/>
                </a:cubicBezTo>
                <a:cubicBezTo>
                  <a:pt x="371" y="149"/>
                  <a:pt x="368" y="158"/>
                  <a:pt x="363" y="166"/>
                </a:cubicBezTo>
                <a:cubicBezTo>
                  <a:pt x="359" y="174"/>
                  <a:pt x="352" y="183"/>
                  <a:pt x="343" y="191"/>
                </a:cubicBezTo>
                <a:cubicBezTo>
                  <a:pt x="333" y="199"/>
                  <a:pt x="323" y="203"/>
                  <a:pt x="312" y="203"/>
                </a:cubicBezTo>
                <a:cubicBezTo>
                  <a:pt x="298" y="203"/>
                  <a:pt x="288" y="199"/>
                  <a:pt x="282" y="191"/>
                </a:cubicBezTo>
                <a:cubicBezTo>
                  <a:pt x="275" y="183"/>
                  <a:pt x="272" y="175"/>
                  <a:pt x="272" y="166"/>
                </a:cubicBezTo>
                <a:cubicBezTo>
                  <a:pt x="272" y="160"/>
                  <a:pt x="278" y="142"/>
                  <a:pt x="288" y="112"/>
                </a:cubicBezTo>
                <a:cubicBezTo>
                  <a:pt x="299" y="82"/>
                  <a:pt x="305" y="59"/>
                  <a:pt x="305" y="44"/>
                </a:cubicBezTo>
                <a:cubicBezTo>
                  <a:pt x="305" y="27"/>
                  <a:pt x="298" y="17"/>
                  <a:pt x="285" y="17"/>
                </a:cubicBezTo>
                <a:lnTo>
                  <a:pt x="283" y="17"/>
                </a:lnTo>
                <a:cubicBezTo>
                  <a:pt x="257" y="17"/>
                  <a:pt x="236" y="33"/>
                  <a:pt x="218" y="63"/>
                </a:cubicBezTo>
                <a:lnTo>
                  <a:pt x="215" y="68"/>
                </a:lnTo>
                <a:lnTo>
                  <a:pt x="200" y="128"/>
                </a:lnTo>
                <a:cubicBezTo>
                  <a:pt x="190" y="167"/>
                  <a:pt x="185" y="188"/>
                  <a:pt x="183" y="191"/>
                </a:cubicBezTo>
                <a:cubicBezTo>
                  <a:pt x="179" y="199"/>
                  <a:pt x="173" y="203"/>
                  <a:pt x="164" y="203"/>
                </a:cubicBezTo>
                <a:cubicBezTo>
                  <a:pt x="160" y="203"/>
                  <a:pt x="157" y="202"/>
                  <a:pt x="155" y="200"/>
                </a:cubicBezTo>
                <a:cubicBezTo>
                  <a:pt x="152" y="198"/>
                  <a:pt x="151" y="196"/>
                  <a:pt x="150" y="195"/>
                </a:cubicBezTo>
                <a:cubicBezTo>
                  <a:pt x="149" y="193"/>
                  <a:pt x="148" y="192"/>
                  <a:pt x="148" y="191"/>
                </a:cubicBezTo>
                <a:cubicBezTo>
                  <a:pt x="148" y="187"/>
                  <a:pt x="153" y="166"/>
                  <a:pt x="164" y="127"/>
                </a:cubicBezTo>
                <a:lnTo>
                  <a:pt x="180" y="61"/>
                </a:lnTo>
                <a:cubicBezTo>
                  <a:pt x="181" y="57"/>
                  <a:pt x="181" y="51"/>
                  <a:pt x="181" y="44"/>
                </a:cubicBezTo>
                <a:cubicBezTo>
                  <a:pt x="181" y="27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2" y="33"/>
                  <a:pt x="94" y="63"/>
                </a:cubicBezTo>
                <a:lnTo>
                  <a:pt x="91" y="68"/>
                </a:lnTo>
                <a:lnTo>
                  <a:pt x="76" y="128"/>
                </a:lnTo>
                <a:cubicBezTo>
                  <a:pt x="66" y="167"/>
                  <a:pt x="61" y="188"/>
                  <a:pt x="58" y="191"/>
                </a:cubicBezTo>
                <a:cubicBezTo>
                  <a:pt x="54" y="199"/>
                  <a:pt x="48" y="203"/>
                  <a:pt x="39" y="203"/>
                </a:cubicBezTo>
                <a:cubicBezTo>
                  <a:pt x="35" y="203"/>
                  <a:pt x="32" y="203"/>
                  <a:pt x="30" y="201"/>
                </a:cubicBezTo>
                <a:cubicBezTo>
                  <a:pt x="27" y="199"/>
                  <a:pt x="26" y="197"/>
                  <a:pt x="25" y="195"/>
                </a:cubicBezTo>
                <a:cubicBezTo>
                  <a:pt x="24" y="194"/>
                  <a:pt x="24" y="192"/>
                  <a:pt x="24" y="191"/>
                </a:cubicBezTo>
                <a:cubicBezTo>
                  <a:pt x="24" y="187"/>
                  <a:pt x="30" y="163"/>
                  <a:pt x="41" y="118"/>
                </a:cubicBezTo>
                <a:cubicBezTo>
                  <a:pt x="53" y="72"/>
                  <a:pt x="58" y="48"/>
                  <a:pt x="58" y="46"/>
                </a:cubicBezTo>
                <a:cubicBezTo>
                  <a:pt x="59" y="41"/>
                  <a:pt x="61" y="37"/>
                  <a:pt x="61" y="34"/>
                </a:cubicBezTo>
                <a:cubicBezTo>
                  <a:pt x="61" y="23"/>
                  <a:pt x="56" y="16"/>
                  <a:pt x="49" y="16"/>
                </a:cubicBezTo>
                <a:cubicBezTo>
                  <a:pt x="42" y="16"/>
                  <a:pt x="36" y="22"/>
                  <a:pt x="32" y="30"/>
                </a:cubicBezTo>
                <a:cubicBezTo>
                  <a:pt x="27" y="38"/>
                  <a:pt x="24" y="47"/>
                  <a:pt x="22" y="57"/>
                </a:cubicBezTo>
                <a:cubicBezTo>
                  <a:pt x="19" y="67"/>
                  <a:pt x="17" y="72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6901200" y="312156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7"/>
                  <a:pt x="10" y="139"/>
                  <a:pt x="15" y="131"/>
                </a:cubicBezTo>
                <a:cubicBezTo>
                  <a:pt x="20" y="122"/>
                  <a:pt x="27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3"/>
                  <a:pt x="87" y="189"/>
                  <a:pt x="79" y="209"/>
                </a:cubicBezTo>
                <a:cubicBezTo>
                  <a:pt x="71" y="229"/>
                  <a:pt x="65" y="245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4"/>
                </a:cubicBezTo>
                <a:cubicBezTo>
                  <a:pt x="77" y="283"/>
                  <a:pt x="81" y="281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1" y="255"/>
                  <a:pt x="104" y="246"/>
                  <a:pt x="108" y="235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3"/>
                </a:cubicBezTo>
                <a:cubicBezTo>
                  <a:pt x="25" y="258"/>
                  <a:pt x="25" y="254"/>
                  <a:pt x="27" y="249"/>
                </a:cubicBezTo>
                <a:cubicBezTo>
                  <a:pt x="28" y="245"/>
                  <a:pt x="35" y="228"/>
                  <a:pt x="46" y="198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7" y="137"/>
                  <a:pt x="68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6" y="130"/>
                </a:cubicBezTo>
                <a:cubicBezTo>
                  <a:pt x="28" y="139"/>
                  <a:pt x="23" y="152"/>
                  <a:pt x="19" y="167"/>
                </a:cubicBezTo>
                <a:cubicBezTo>
                  <a:pt x="17" y="168"/>
                  <a:pt x="17" y="168"/>
                  <a:pt x="17" y="169"/>
                </a:cubicBezTo>
                <a:lnTo>
                  <a:pt x="16" y="170"/>
                </a:ln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956640" y="315684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70"/>
                </a:moveTo>
                <a:cubicBezTo>
                  <a:pt x="0" y="68"/>
                  <a:pt x="1" y="66"/>
                  <a:pt x="1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19"/>
                  <a:pt x="24" y="13"/>
                  <a:pt x="30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2" y="0"/>
                  <a:pt x="71" y="3"/>
                  <a:pt x="78" y="8"/>
                </a:cubicBezTo>
                <a:cubicBezTo>
                  <a:pt x="85" y="13"/>
                  <a:pt x="90" y="19"/>
                  <a:pt x="91" y="24"/>
                </a:cubicBezTo>
                <a:cubicBezTo>
                  <a:pt x="93" y="29"/>
                  <a:pt x="94" y="32"/>
                  <a:pt x="94" y="34"/>
                </a:cubicBezTo>
                <a:lnTo>
                  <a:pt x="99" y="30"/>
                </a:lnTo>
                <a:cubicBezTo>
                  <a:pt x="118" y="9"/>
                  <a:pt x="138" y="0"/>
                  <a:pt x="161" y="0"/>
                </a:cubicBezTo>
                <a:cubicBezTo>
                  <a:pt x="178" y="0"/>
                  <a:pt x="191" y="4"/>
                  <a:pt x="200" y="12"/>
                </a:cubicBezTo>
                <a:cubicBezTo>
                  <a:pt x="210" y="21"/>
                  <a:pt x="215" y="33"/>
                  <a:pt x="216" y="48"/>
                </a:cubicBezTo>
                <a:cubicBezTo>
                  <a:pt x="216" y="64"/>
                  <a:pt x="210" y="87"/>
                  <a:pt x="199" y="119"/>
                </a:cubicBezTo>
                <a:cubicBezTo>
                  <a:pt x="187" y="150"/>
                  <a:pt x="181" y="169"/>
                  <a:pt x="182" y="175"/>
                </a:cubicBezTo>
                <a:cubicBezTo>
                  <a:pt x="182" y="183"/>
                  <a:pt x="184" y="187"/>
                  <a:pt x="189" y="187"/>
                </a:cubicBezTo>
                <a:cubicBezTo>
                  <a:pt x="191" y="187"/>
                  <a:pt x="192" y="187"/>
                  <a:pt x="193" y="186"/>
                </a:cubicBezTo>
                <a:cubicBezTo>
                  <a:pt x="202" y="185"/>
                  <a:pt x="210" y="179"/>
                  <a:pt x="216" y="169"/>
                </a:cubicBezTo>
                <a:cubicBezTo>
                  <a:pt x="224" y="160"/>
                  <a:pt x="230" y="148"/>
                  <a:pt x="233" y="134"/>
                </a:cubicBezTo>
                <a:cubicBezTo>
                  <a:pt x="234" y="131"/>
                  <a:pt x="237" y="130"/>
                  <a:pt x="242" y="130"/>
                </a:cubicBezTo>
                <a:cubicBezTo>
                  <a:pt x="248" y="130"/>
                  <a:pt x="251" y="131"/>
                  <a:pt x="251" y="134"/>
                </a:cubicBezTo>
                <a:cubicBezTo>
                  <a:pt x="251" y="134"/>
                  <a:pt x="250" y="136"/>
                  <a:pt x="249" y="140"/>
                </a:cubicBezTo>
                <a:cubicBezTo>
                  <a:pt x="247" y="149"/>
                  <a:pt x="244" y="158"/>
                  <a:pt x="239" y="166"/>
                </a:cubicBezTo>
                <a:cubicBezTo>
                  <a:pt x="235" y="174"/>
                  <a:pt x="228" y="183"/>
                  <a:pt x="218" y="191"/>
                </a:cubicBezTo>
                <a:cubicBezTo>
                  <a:pt x="208" y="199"/>
                  <a:pt x="198" y="203"/>
                  <a:pt x="187" y="203"/>
                </a:cubicBezTo>
                <a:cubicBezTo>
                  <a:pt x="173" y="203"/>
                  <a:pt x="163" y="199"/>
                  <a:pt x="157" y="191"/>
                </a:cubicBezTo>
                <a:cubicBezTo>
                  <a:pt x="150" y="183"/>
                  <a:pt x="147" y="175"/>
                  <a:pt x="147" y="166"/>
                </a:cubicBezTo>
                <a:cubicBezTo>
                  <a:pt x="147" y="160"/>
                  <a:pt x="153" y="142"/>
                  <a:pt x="163" y="112"/>
                </a:cubicBezTo>
                <a:cubicBezTo>
                  <a:pt x="174" y="82"/>
                  <a:pt x="180" y="59"/>
                  <a:pt x="180" y="44"/>
                </a:cubicBezTo>
                <a:cubicBezTo>
                  <a:pt x="180" y="27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3"/>
                  <a:pt x="93" y="63"/>
                </a:cubicBezTo>
                <a:lnTo>
                  <a:pt x="90" y="68"/>
                </a:lnTo>
                <a:lnTo>
                  <a:pt x="75" y="128"/>
                </a:lnTo>
                <a:cubicBezTo>
                  <a:pt x="65" y="167"/>
                  <a:pt x="60" y="188"/>
                  <a:pt x="58" y="191"/>
                </a:cubicBezTo>
                <a:cubicBezTo>
                  <a:pt x="54" y="199"/>
                  <a:pt x="48" y="203"/>
                  <a:pt x="39" y="203"/>
                </a:cubicBezTo>
                <a:cubicBezTo>
                  <a:pt x="35" y="203"/>
                  <a:pt x="32" y="203"/>
                  <a:pt x="30" y="201"/>
                </a:cubicBezTo>
                <a:cubicBezTo>
                  <a:pt x="27" y="199"/>
                  <a:pt x="26" y="197"/>
                  <a:pt x="25" y="195"/>
                </a:cubicBezTo>
                <a:cubicBezTo>
                  <a:pt x="24" y="194"/>
                  <a:pt x="23" y="192"/>
                  <a:pt x="24" y="191"/>
                </a:cubicBezTo>
                <a:cubicBezTo>
                  <a:pt x="24" y="187"/>
                  <a:pt x="29" y="163"/>
                  <a:pt x="41" y="118"/>
                </a:cubicBezTo>
                <a:cubicBezTo>
                  <a:pt x="52" y="73"/>
                  <a:pt x="58" y="49"/>
                  <a:pt x="59" y="45"/>
                </a:cubicBezTo>
                <a:cubicBezTo>
                  <a:pt x="59" y="44"/>
                  <a:pt x="59" y="40"/>
                  <a:pt x="59" y="35"/>
                </a:cubicBezTo>
                <a:cubicBezTo>
                  <a:pt x="59" y="23"/>
                  <a:pt x="56" y="16"/>
                  <a:pt x="48" y="16"/>
                </a:cubicBezTo>
                <a:cubicBezTo>
                  <a:pt x="37" y="16"/>
                  <a:pt x="28" y="32"/>
                  <a:pt x="20" y="62"/>
                </a:cubicBezTo>
                <a:cubicBezTo>
                  <a:pt x="18" y="68"/>
                  <a:pt x="18" y="71"/>
                  <a:pt x="18" y="72"/>
                </a:cubicBezTo>
                <a:cubicBezTo>
                  <a:pt x="17" y="73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5928120" y="334836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8" y="433"/>
                </a:lnTo>
                <a:cubicBezTo>
                  <a:pt x="2" y="433"/>
                  <a:pt x="0" y="431"/>
                  <a:pt x="0" y="426"/>
                </a:cubicBezTo>
                <a:cubicBezTo>
                  <a:pt x="0" y="424"/>
                  <a:pt x="0" y="421"/>
                  <a:pt x="1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4" y="403"/>
                  <a:pt x="83" y="391"/>
                  <a:pt x="103" y="370"/>
                </a:cubicBezTo>
                <a:cubicBezTo>
                  <a:pt x="107" y="366"/>
                  <a:pt x="132" y="339"/>
                  <a:pt x="177" y="290"/>
                </a:cubicBezTo>
                <a:cubicBezTo>
                  <a:pt x="221" y="242"/>
                  <a:pt x="243" y="217"/>
                  <a:pt x="243" y="216"/>
                </a:cubicBezTo>
                <a:cubicBezTo>
                  <a:pt x="197" y="99"/>
                  <a:pt x="173" y="39"/>
                  <a:pt x="171" y="37"/>
                </a:cubicBezTo>
                <a:cubicBezTo>
                  <a:pt x="167" y="32"/>
                  <a:pt x="154" y="30"/>
                  <a:pt x="131" y="29"/>
                </a:cubicBezTo>
                <a:lnTo>
                  <a:pt x="113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7"/>
                  <a:pt x="115" y="3"/>
                  <a:pt x="117" y="0"/>
                </a:cubicBezTo>
                <a:lnTo>
                  <a:pt x="126" y="0"/>
                </a:lnTo>
                <a:cubicBezTo>
                  <a:pt x="140" y="1"/>
                  <a:pt x="166" y="1"/>
                  <a:pt x="203" y="1"/>
                </a:cubicBezTo>
                <a:cubicBezTo>
                  <a:pt x="216" y="1"/>
                  <a:pt x="229" y="1"/>
                  <a:pt x="241" y="1"/>
                </a:cubicBezTo>
                <a:cubicBezTo>
                  <a:pt x="253" y="1"/>
                  <a:pt x="262" y="1"/>
                  <a:pt x="270" y="1"/>
                </a:cubicBezTo>
                <a:cubicBezTo>
                  <a:pt x="277" y="0"/>
                  <a:pt x="281" y="0"/>
                  <a:pt x="282" y="1"/>
                </a:cubicBezTo>
                <a:cubicBezTo>
                  <a:pt x="289" y="1"/>
                  <a:pt x="293" y="3"/>
                  <a:pt x="293" y="8"/>
                </a:cubicBezTo>
                <a:cubicBezTo>
                  <a:pt x="293" y="8"/>
                  <a:pt x="293" y="11"/>
                  <a:pt x="292" y="16"/>
                </a:cubicBezTo>
                <a:cubicBezTo>
                  <a:pt x="290" y="22"/>
                  <a:pt x="289" y="26"/>
                  <a:pt x="287" y="27"/>
                </a:cubicBezTo>
                <a:cubicBezTo>
                  <a:pt x="286" y="29"/>
                  <a:pt x="283" y="29"/>
                  <a:pt x="277" y="29"/>
                </a:cubicBezTo>
                <a:cubicBezTo>
                  <a:pt x="264" y="30"/>
                  <a:pt x="253" y="34"/>
                  <a:pt x="243" y="40"/>
                </a:cubicBezTo>
                <a:lnTo>
                  <a:pt x="292" y="163"/>
                </a:lnTo>
                <a:lnTo>
                  <a:pt x="325" y="125"/>
                </a:lnTo>
                <a:cubicBezTo>
                  <a:pt x="370" y="78"/>
                  <a:pt x="392" y="51"/>
                  <a:pt x="392" y="46"/>
                </a:cubicBezTo>
                <a:cubicBezTo>
                  <a:pt x="392" y="39"/>
                  <a:pt x="387" y="33"/>
                  <a:pt x="376" y="30"/>
                </a:cubicBezTo>
                <a:cubicBezTo>
                  <a:pt x="374" y="30"/>
                  <a:pt x="372" y="30"/>
                  <a:pt x="368" y="29"/>
                </a:cubicBezTo>
                <a:cubicBezTo>
                  <a:pt x="362" y="29"/>
                  <a:pt x="359" y="27"/>
                  <a:pt x="359" y="22"/>
                </a:cubicBezTo>
                <a:cubicBezTo>
                  <a:pt x="359" y="21"/>
                  <a:pt x="359" y="18"/>
                  <a:pt x="360" y="12"/>
                </a:cubicBezTo>
                <a:cubicBezTo>
                  <a:pt x="362" y="7"/>
                  <a:pt x="364" y="3"/>
                  <a:pt x="366" y="0"/>
                </a:cubicBezTo>
                <a:lnTo>
                  <a:pt x="374" y="0"/>
                </a:lnTo>
                <a:cubicBezTo>
                  <a:pt x="374" y="0"/>
                  <a:pt x="380" y="0"/>
                  <a:pt x="390" y="0"/>
                </a:cubicBezTo>
                <a:cubicBezTo>
                  <a:pt x="400" y="0"/>
                  <a:pt x="411" y="1"/>
                  <a:pt x="424" y="1"/>
                </a:cubicBezTo>
                <a:cubicBezTo>
                  <a:pt x="437" y="2"/>
                  <a:pt x="445" y="2"/>
                  <a:pt x="450" y="2"/>
                </a:cubicBezTo>
                <a:cubicBezTo>
                  <a:pt x="488" y="2"/>
                  <a:pt x="510" y="1"/>
                  <a:pt x="513" y="0"/>
                </a:cubicBezTo>
                <a:lnTo>
                  <a:pt x="519" y="0"/>
                </a:lnTo>
                <a:cubicBezTo>
                  <a:pt x="521" y="3"/>
                  <a:pt x="523" y="5"/>
                  <a:pt x="523" y="7"/>
                </a:cubicBezTo>
                <a:cubicBezTo>
                  <a:pt x="522" y="18"/>
                  <a:pt x="520" y="25"/>
                  <a:pt x="515" y="29"/>
                </a:cubicBezTo>
                <a:lnTo>
                  <a:pt x="505" y="29"/>
                </a:lnTo>
                <a:cubicBezTo>
                  <a:pt x="490" y="30"/>
                  <a:pt x="477" y="32"/>
                  <a:pt x="466" y="35"/>
                </a:cubicBezTo>
                <a:cubicBezTo>
                  <a:pt x="454" y="38"/>
                  <a:pt x="446" y="42"/>
                  <a:pt x="440" y="46"/>
                </a:cubicBezTo>
                <a:cubicBezTo>
                  <a:pt x="434" y="49"/>
                  <a:pt x="429" y="53"/>
                  <a:pt x="425" y="57"/>
                </a:cubicBezTo>
                <a:lnTo>
                  <a:pt x="418" y="63"/>
                </a:lnTo>
                <a:cubicBezTo>
                  <a:pt x="418" y="62"/>
                  <a:pt x="398" y="84"/>
                  <a:pt x="358" y="129"/>
                </a:cubicBezTo>
                <a:lnTo>
                  <a:pt x="302" y="189"/>
                </a:lnTo>
                <a:cubicBezTo>
                  <a:pt x="302" y="190"/>
                  <a:pt x="309" y="207"/>
                  <a:pt x="322" y="240"/>
                </a:cubicBezTo>
                <a:cubicBezTo>
                  <a:pt x="335" y="273"/>
                  <a:pt x="349" y="307"/>
                  <a:pt x="363" y="342"/>
                </a:cubicBezTo>
                <a:cubicBezTo>
                  <a:pt x="378" y="377"/>
                  <a:pt x="385" y="395"/>
                  <a:pt x="387" y="398"/>
                </a:cubicBezTo>
                <a:cubicBezTo>
                  <a:pt x="391" y="401"/>
                  <a:pt x="404" y="404"/>
                  <a:pt x="425" y="404"/>
                </a:cubicBezTo>
                <a:cubicBezTo>
                  <a:pt x="440" y="404"/>
                  <a:pt x="447" y="406"/>
                  <a:pt x="447" y="410"/>
                </a:cubicBezTo>
                <a:cubicBezTo>
                  <a:pt x="447" y="411"/>
                  <a:pt x="447" y="413"/>
                  <a:pt x="446" y="419"/>
                </a:cubicBezTo>
                <a:cubicBezTo>
                  <a:pt x="444" y="425"/>
                  <a:pt x="443" y="429"/>
                  <a:pt x="442" y="431"/>
                </a:cubicBezTo>
                <a:cubicBezTo>
                  <a:pt x="440" y="432"/>
                  <a:pt x="437" y="432"/>
                  <a:pt x="433" y="432"/>
                </a:cubicBezTo>
                <a:cubicBezTo>
                  <a:pt x="431" y="432"/>
                  <a:pt x="425" y="432"/>
                  <a:pt x="412" y="432"/>
                </a:cubicBezTo>
                <a:cubicBezTo>
                  <a:pt x="399" y="432"/>
                  <a:pt x="380" y="432"/>
                  <a:pt x="356" y="432"/>
                </a:cubicBezTo>
                <a:cubicBezTo>
                  <a:pt x="330" y="432"/>
                  <a:pt x="310" y="432"/>
                  <a:pt x="297" y="432"/>
                </a:cubicBezTo>
                <a:cubicBezTo>
                  <a:pt x="283" y="432"/>
                  <a:pt x="276" y="432"/>
                  <a:pt x="275" y="432"/>
                </a:cubicBezTo>
                <a:cubicBezTo>
                  <a:pt x="267" y="432"/>
                  <a:pt x="264" y="431"/>
                  <a:pt x="264" y="427"/>
                </a:cubicBezTo>
                <a:cubicBezTo>
                  <a:pt x="264" y="426"/>
                  <a:pt x="264" y="423"/>
                  <a:pt x="265" y="417"/>
                </a:cubicBezTo>
                <a:cubicBezTo>
                  <a:pt x="266" y="413"/>
                  <a:pt x="267" y="410"/>
                  <a:pt x="268" y="408"/>
                </a:cubicBezTo>
                <a:cubicBezTo>
                  <a:pt x="269" y="407"/>
                  <a:pt x="270" y="406"/>
                  <a:pt x="271" y="405"/>
                </a:cubicBezTo>
                <a:cubicBezTo>
                  <a:pt x="272" y="405"/>
                  <a:pt x="274" y="404"/>
                  <a:pt x="277" y="404"/>
                </a:cubicBezTo>
                <a:cubicBezTo>
                  <a:pt x="279" y="404"/>
                  <a:pt x="282" y="403"/>
                  <a:pt x="287" y="403"/>
                </a:cubicBezTo>
                <a:cubicBezTo>
                  <a:pt x="291" y="403"/>
                  <a:pt x="296" y="402"/>
                  <a:pt x="303" y="399"/>
                </a:cubicBezTo>
                <a:cubicBezTo>
                  <a:pt x="310" y="395"/>
                  <a:pt x="314" y="392"/>
                  <a:pt x="314" y="392"/>
                </a:cubicBezTo>
                <a:cubicBezTo>
                  <a:pt x="313" y="392"/>
                  <a:pt x="304" y="367"/>
                  <a:pt x="284" y="318"/>
                </a:cubicBezTo>
                <a:lnTo>
                  <a:pt x="254" y="243"/>
                </a:lnTo>
                <a:cubicBezTo>
                  <a:pt x="175" y="329"/>
                  <a:pt x="134" y="374"/>
                  <a:pt x="132" y="379"/>
                </a:cubicBezTo>
                <a:cubicBezTo>
                  <a:pt x="131" y="382"/>
                  <a:pt x="130" y="385"/>
                  <a:pt x="130" y="387"/>
                </a:cubicBezTo>
                <a:cubicBezTo>
                  <a:pt x="130" y="395"/>
                  <a:pt x="136" y="401"/>
                  <a:pt x="148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4" y="403"/>
                  <a:pt x="155" y="404"/>
                  <a:pt x="156" y="404"/>
                </a:cubicBezTo>
                <a:cubicBezTo>
                  <a:pt x="157" y="404"/>
                  <a:pt x="158" y="404"/>
                  <a:pt x="158" y="404"/>
                </a:cubicBezTo>
                <a:cubicBezTo>
                  <a:pt x="159" y="404"/>
                  <a:pt x="159" y="404"/>
                  <a:pt x="160" y="405"/>
                </a:cubicBezTo>
                <a:cubicBezTo>
                  <a:pt x="161" y="405"/>
                  <a:pt x="162" y="406"/>
                  <a:pt x="162" y="407"/>
                </a:cubicBezTo>
                <a:cubicBezTo>
                  <a:pt x="162" y="407"/>
                  <a:pt x="163" y="409"/>
                  <a:pt x="163" y="411"/>
                </a:cubicBezTo>
                <a:cubicBezTo>
                  <a:pt x="163" y="415"/>
                  <a:pt x="162" y="418"/>
                  <a:pt x="161" y="421"/>
                </a:cubicBezTo>
                <a:cubicBezTo>
                  <a:pt x="160" y="427"/>
                  <a:pt x="159" y="430"/>
                  <a:pt x="158" y="431"/>
                </a:cubicBezTo>
                <a:cubicBezTo>
                  <a:pt x="156" y="431"/>
                  <a:pt x="153" y="432"/>
                  <a:pt x="148" y="432"/>
                </a:cubicBezTo>
                <a:cubicBezTo>
                  <a:pt x="147" y="432"/>
                  <a:pt x="143" y="432"/>
                  <a:pt x="137" y="432"/>
                </a:cubicBezTo>
                <a:cubicBezTo>
                  <a:pt x="130" y="432"/>
                  <a:pt x="122" y="432"/>
                  <a:pt x="110" y="432"/>
                </a:cubicBezTo>
                <a:cubicBezTo>
                  <a:pt x="99" y="431"/>
                  <a:pt x="86" y="431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6121440" y="3466800"/>
            <a:ext cx="135000" cy="73440"/>
          </a:xfrm>
          <a:custGeom>
            <a:avLst/>
            <a:gdLst/>
            <a:ahLst/>
            <a:rect l="0" t="0" r="r" b="b"/>
            <a:pathLst>
              <a:path w="375" h="204">
                <a:moveTo>
                  <a:pt x="0" y="70"/>
                </a:moveTo>
                <a:cubicBezTo>
                  <a:pt x="0" y="68"/>
                  <a:pt x="1" y="65"/>
                  <a:pt x="1" y="62"/>
                </a:cubicBezTo>
                <a:cubicBezTo>
                  <a:pt x="2" y="60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3" y="13"/>
                  <a:pt x="30" y="8"/>
                </a:cubicBezTo>
                <a:cubicBezTo>
                  <a:pt x="37" y="3"/>
                  <a:pt x="43" y="0"/>
                  <a:pt x="50" y="0"/>
                </a:cubicBezTo>
                <a:cubicBezTo>
                  <a:pt x="56" y="1"/>
                  <a:pt x="63" y="2"/>
                  <a:pt x="69" y="3"/>
                </a:cubicBezTo>
                <a:cubicBezTo>
                  <a:pt x="75" y="5"/>
                  <a:pt x="80" y="8"/>
                  <a:pt x="82" y="12"/>
                </a:cubicBezTo>
                <a:cubicBezTo>
                  <a:pt x="85" y="15"/>
                  <a:pt x="87" y="18"/>
                  <a:pt x="89" y="21"/>
                </a:cubicBezTo>
                <a:cubicBezTo>
                  <a:pt x="92" y="24"/>
                  <a:pt x="93" y="27"/>
                  <a:pt x="93" y="30"/>
                </a:cubicBezTo>
                <a:lnTo>
                  <a:pt x="94" y="33"/>
                </a:lnTo>
                <a:cubicBezTo>
                  <a:pt x="94" y="34"/>
                  <a:pt x="94" y="34"/>
                  <a:pt x="94" y="34"/>
                </a:cubicBezTo>
                <a:lnTo>
                  <a:pt x="99" y="29"/>
                </a:lnTo>
                <a:cubicBezTo>
                  <a:pt x="117" y="10"/>
                  <a:pt x="138" y="0"/>
                  <a:pt x="162" y="0"/>
                </a:cubicBezTo>
                <a:cubicBezTo>
                  <a:pt x="167" y="0"/>
                  <a:pt x="172" y="1"/>
                  <a:pt x="176" y="1"/>
                </a:cubicBezTo>
                <a:cubicBezTo>
                  <a:pt x="180" y="2"/>
                  <a:pt x="184" y="3"/>
                  <a:pt x="188" y="4"/>
                </a:cubicBezTo>
                <a:cubicBezTo>
                  <a:pt x="191" y="6"/>
                  <a:pt x="194" y="7"/>
                  <a:pt x="196" y="9"/>
                </a:cubicBezTo>
                <a:cubicBezTo>
                  <a:pt x="198" y="10"/>
                  <a:pt x="201" y="12"/>
                  <a:pt x="203" y="14"/>
                </a:cubicBezTo>
                <a:cubicBezTo>
                  <a:pt x="205" y="16"/>
                  <a:pt x="207" y="18"/>
                  <a:pt x="208" y="20"/>
                </a:cubicBezTo>
                <a:cubicBezTo>
                  <a:pt x="208" y="22"/>
                  <a:pt x="209" y="24"/>
                  <a:pt x="211" y="26"/>
                </a:cubicBezTo>
                <a:cubicBezTo>
                  <a:pt x="213" y="28"/>
                  <a:pt x="213" y="30"/>
                  <a:pt x="213" y="31"/>
                </a:cubicBezTo>
                <a:cubicBezTo>
                  <a:pt x="212" y="33"/>
                  <a:pt x="213" y="34"/>
                  <a:pt x="214" y="35"/>
                </a:cubicBezTo>
                <a:cubicBezTo>
                  <a:pt x="216" y="36"/>
                  <a:pt x="216" y="37"/>
                  <a:pt x="215" y="38"/>
                </a:cubicBezTo>
                <a:lnTo>
                  <a:pt x="219" y="34"/>
                </a:lnTo>
                <a:cubicBezTo>
                  <a:pt x="237" y="12"/>
                  <a:pt x="260" y="0"/>
                  <a:pt x="285" y="0"/>
                </a:cubicBezTo>
                <a:cubicBezTo>
                  <a:pt x="301" y="0"/>
                  <a:pt x="314" y="4"/>
                  <a:pt x="324" y="12"/>
                </a:cubicBezTo>
                <a:cubicBezTo>
                  <a:pt x="334" y="20"/>
                  <a:pt x="339" y="32"/>
                  <a:pt x="339" y="48"/>
                </a:cubicBezTo>
                <a:cubicBezTo>
                  <a:pt x="339" y="63"/>
                  <a:pt x="334" y="86"/>
                  <a:pt x="322" y="118"/>
                </a:cubicBezTo>
                <a:cubicBezTo>
                  <a:pt x="311" y="150"/>
                  <a:pt x="305" y="170"/>
                  <a:pt x="305" y="177"/>
                </a:cubicBezTo>
                <a:cubicBezTo>
                  <a:pt x="306" y="181"/>
                  <a:pt x="306" y="184"/>
                  <a:pt x="308" y="185"/>
                </a:cubicBezTo>
                <a:cubicBezTo>
                  <a:pt x="309" y="187"/>
                  <a:pt x="311" y="187"/>
                  <a:pt x="314" y="187"/>
                </a:cubicBezTo>
                <a:cubicBezTo>
                  <a:pt x="323" y="187"/>
                  <a:pt x="330" y="183"/>
                  <a:pt x="338" y="174"/>
                </a:cubicBezTo>
                <a:cubicBezTo>
                  <a:pt x="346" y="164"/>
                  <a:pt x="352" y="152"/>
                  <a:pt x="356" y="136"/>
                </a:cubicBezTo>
                <a:cubicBezTo>
                  <a:pt x="357" y="133"/>
                  <a:pt x="358" y="131"/>
                  <a:pt x="359" y="130"/>
                </a:cubicBezTo>
                <a:cubicBezTo>
                  <a:pt x="360" y="130"/>
                  <a:pt x="362" y="130"/>
                  <a:pt x="366" y="130"/>
                </a:cubicBezTo>
                <a:cubicBezTo>
                  <a:pt x="372" y="130"/>
                  <a:pt x="375" y="131"/>
                  <a:pt x="375" y="133"/>
                </a:cubicBezTo>
                <a:cubicBezTo>
                  <a:pt x="375" y="133"/>
                  <a:pt x="374" y="136"/>
                  <a:pt x="373" y="140"/>
                </a:cubicBezTo>
                <a:cubicBezTo>
                  <a:pt x="371" y="148"/>
                  <a:pt x="367" y="157"/>
                  <a:pt x="363" y="165"/>
                </a:cubicBezTo>
                <a:cubicBezTo>
                  <a:pt x="359" y="175"/>
                  <a:pt x="352" y="183"/>
                  <a:pt x="343" y="191"/>
                </a:cubicBezTo>
                <a:cubicBezTo>
                  <a:pt x="332" y="200"/>
                  <a:pt x="322" y="204"/>
                  <a:pt x="311" y="203"/>
                </a:cubicBezTo>
                <a:cubicBezTo>
                  <a:pt x="297" y="203"/>
                  <a:pt x="287" y="199"/>
                  <a:pt x="280" y="191"/>
                </a:cubicBezTo>
                <a:cubicBezTo>
                  <a:pt x="274" y="183"/>
                  <a:pt x="271" y="175"/>
                  <a:pt x="271" y="165"/>
                </a:cubicBezTo>
                <a:cubicBezTo>
                  <a:pt x="271" y="160"/>
                  <a:pt x="276" y="142"/>
                  <a:pt x="287" y="112"/>
                </a:cubicBezTo>
                <a:cubicBezTo>
                  <a:pt x="298" y="82"/>
                  <a:pt x="303" y="59"/>
                  <a:pt x="304" y="44"/>
                </a:cubicBezTo>
                <a:cubicBezTo>
                  <a:pt x="304" y="26"/>
                  <a:pt x="297" y="17"/>
                  <a:pt x="284" y="17"/>
                </a:cubicBezTo>
                <a:lnTo>
                  <a:pt x="282" y="17"/>
                </a:lnTo>
                <a:cubicBezTo>
                  <a:pt x="256" y="17"/>
                  <a:pt x="234" y="32"/>
                  <a:pt x="217" y="62"/>
                </a:cubicBezTo>
                <a:lnTo>
                  <a:pt x="214" y="68"/>
                </a:lnTo>
                <a:lnTo>
                  <a:pt x="199" y="128"/>
                </a:lnTo>
                <a:cubicBezTo>
                  <a:pt x="189" y="168"/>
                  <a:pt x="184" y="189"/>
                  <a:pt x="182" y="192"/>
                </a:cubicBezTo>
                <a:cubicBezTo>
                  <a:pt x="178" y="200"/>
                  <a:pt x="172" y="204"/>
                  <a:pt x="163" y="204"/>
                </a:cubicBezTo>
                <a:cubicBezTo>
                  <a:pt x="159" y="204"/>
                  <a:pt x="156" y="203"/>
                  <a:pt x="153" y="201"/>
                </a:cubicBezTo>
                <a:cubicBezTo>
                  <a:pt x="151" y="199"/>
                  <a:pt x="149" y="197"/>
                  <a:pt x="148" y="195"/>
                </a:cubicBezTo>
                <a:cubicBezTo>
                  <a:pt x="148" y="194"/>
                  <a:pt x="147" y="192"/>
                  <a:pt x="147" y="191"/>
                </a:cubicBezTo>
                <a:cubicBezTo>
                  <a:pt x="147" y="188"/>
                  <a:pt x="152" y="165"/>
                  <a:pt x="162" y="126"/>
                </a:cubicBezTo>
                <a:lnTo>
                  <a:pt x="178" y="61"/>
                </a:lnTo>
                <a:cubicBezTo>
                  <a:pt x="179" y="56"/>
                  <a:pt x="180" y="51"/>
                  <a:pt x="180" y="44"/>
                </a:cubicBezTo>
                <a:cubicBezTo>
                  <a:pt x="180" y="26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2"/>
                  <a:pt x="93" y="62"/>
                </a:cubicBezTo>
                <a:lnTo>
                  <a:pt x="90" y="68"/>
                </a:lnTo>
                <a:lnTo>
                  <a:pt x="75" y="128"/>
                </a:lnTo>
                <a:cubicBezTo>
                  <a:pt x="65" y="168"/>
                  <a:pt x="60" y="189"/>
                  <a:pt x="58" y="192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7" y="199"/>
                  <a:pt x="26" y="198"/>
                  <a:pt x="25" y="196"/>
                </a:cubicBezTo>
                <a:cubicBezTo>
                  <a:pt x="24" y="194"/>
                  <a:pt x="23" y="193"/>
                  <a:pt x="24" y="191"/>
                </a:cubicBezTo>
                <a:cubicBezTo>
                  <a:pt x="24" y="187"/>
                  <a:pt x="29" y="162"/>
                  <a:pt x="41" y="117"/>
                </a:cubicBezTo>
                <a:cubicBezTo>
                  <a:pt x="52" y="71"/>
                  <a:pt x="58" y="47"/>
                  <a:pt x="58" y="45"/>
                </a:cubicBezTo>
                <a:cubicBezTo>
                  <a:pt x="59" y="41"/>
                  <a:pt x="59" y="37"/>
                  <a:pt x="59" y="33"/>
                </a:cubicBezTo>
                <a:cubicBezTo>
                  <a:pt x="59" y="22"/>
                  <a:pt x="56" y="17"/>
                  <a:pt x="48" y="17"/>
                </a:cubicBezTo>
                <a:cubicBezTo>
                  <a:pt x="42" y="17"/>
                  <a:pt x="36" y="21"/>
                  <a:pt x="32" y="29"/>
                </a:cubicBezTo>
                <a:cubicBezTo>
                  <a:pt x="27" y="38"/>
                  <a:pt x="24" y="47"/>
                  <a:pt x="21" y="57"/>
                </a:cubicBezTo>
                <a:cubicBezTo>
                  <a:pt x="19" y="67"/>
                  <a:pt x="17" y="72"/>
                  <a:pt x="16" y="73"/>
                </a:cubicBezTo>
                <a:cubicBezTo>
                  <a:pt x="16" y="73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6264720" y="3467160"/>
            <a:ext cx="76320" cy="72720"/>
          </a:xfrm>
          <a:custGeom>
            <a:avLst/>
            <a:gdLst/>
            <a:ahLst/>
            <a:rect l="0" t="0" r="r" b="b"/>
            <a:pathLst>
              <a:path w="212" h="202">
                <a:moveTo>
                  <a:pt x="0" y="128"/>
                </a:moveTo>
                <a:cubicBezTo>
                  <a:pt x="0" y="97"/>
                  <a:pt x="12" y="68"/>
                  <a:pt x="35" y="41"/>
                </a:cubicBezTo>
                <a:cubicBezTo>
                  <a:pt x="58" y="14"/>
                  <a:pt x="83" y="0"/>
                  <a:pt x="111" y="0"/>
                </a:cubicBezTo>
                <a:cubicBezTo>
                  <a:pt x="127" y="0"/>
                  <a:pt x="140" y="7"/>
                  <a:pt x="152" y="22"/>
                </a:cubicBezTo>
                <a:cubicBezTo>
                  <a:pt x="156" y="13"/>
                  <a:pt x="163" y="8"/>
                  <a:pt x="172" y="8"/>
                </a:cubicBezTo>
                <a:cubicBezTo>
                  <a:pt x="176" y="8"/>
                  <a:pt x="180" y="9"/>
                  <a:pt x="183" y="12"/>
                </a:cubicBezTo>
                <a:cubicBezTo>
                  <a:pt x="186" y="14"/>
                  <a:pt x="187" y="17"/>
                  <a:pt x="187" y="21"/>
                </a:cubicBezTo>
                <a:cubicBezTo>
                  <a:pt x="187" y="25"/>
                  <a:pt x="181" y="49"/>
                  <a:pt x="170" y="92"/>
                </a:cubicBezTo>
                <a:cubicBezTo>
                  <a:pt x="159" y="137"/>
                  <a:pt x="154" y="162"/>
                  <a:pt x="153" y="168"/>
                </a:cubicBezTo>
                <a:cubicBezTo>
                  <a:pt x="153" y="175"/>
                  <a:pt x="155" y="180"/>
                  <a:pt x="157" y="182"/>
                </a:cubicBezTo>
                <a:cubicBezTo>
                  <a:pt x="159" y="185"/>
                  <a:pt x="162" y="186"/>
                  <a:pt x="166" y="186"/>
                </a:cubicBezTo>
                <a:cubicBezTo>
                  <a:pt x="169" y="186"/>
                  <a:pt x="172" y="185"/>
                  <a:pt x="175" y="182"/>
                </a:cubicBezTo>
                <a:cubicBezTo>
                  <a:pt x="181" y="176"/>
                  <a:pt x="187" y="162"/>
                  <a:pt x="193" y="139"/>
                </a:cubicBezTo>
                <a:cubicBezTo>
                  <a:pt x="195" y="133"/>
                  <a:pt x="197" y="130"/>
                  <a:pt x="198" y="130"/>
                </a:cubicBezTo>
                <a:cubicBezTo>
                  <a:pt x="198" y="130"/>
                  <a:pt x="200" y="130"/>
                  <a:pt x="202" y="130"/>
                </a:cubicBezTo>
                <a:lnTo>
                  <a:pt x="204" y="130"/>
                </a:lnTo>
                <a:cubicBezTo>
                  <a:pt x="210" y="130"/>
                  <a:pt x="212" y="131"/>
                  <a:pt x="212" y="134"/>
                </a:cubicBezTo>
                <a:cubicBezTo>
                  <a:pt x="212" y="135"/>
                  <a:pt x="212" y="139"/>
                  <a:pt x="210" y="146"/>
                </a:cubicBezTo>
                <a:cubicBezTo>
                  <a:pt x="209" y="152"/>
                  <a:pt x="206" y="160"/>
                  <a:pt x="201" y="170"/>
                </a:cubicBezTo>
                <a:cubicBezTo>
                  <a:pt x="197" y="180"/>
                  <a:pt x="192" y="187"/>
                  <a:pt x="187" y="192"/>
                </a:cubicBezTo>
                <a:cubicBezTo>
                  <a:pt x="183" y="196"/>
                  <a:pt x="178" y="199"/>
                  <a:pt x="173" y="202"/>
                </a:cubicBezTo>
                <a:cubicBezTo>
                  <a:pt x="170" y="202"/>
                  <a:pt x="167" y="202"/>
                  <a:pt x="162" y="202"/>
                </a:cubicBezTo>
                <a:cubicBezTo>
                  <a:pt x="152" y="202"/>
                  <a:pt x="143" y="200"/>
                  <a:pt x="136" y="196"/>
                </a:cubicBezTo>
                <a:cubicBezTo>
                  <a:pt x="130" y="191"/>
                  <a:pt x="125" y="187"/>
                  <a:pt x="123" y="182"/>
                </a:cubicBezTo>
                <a:lnTo>
                  <a:pt x="120" y="175"/>
                </a:lnTo>
                <a:cubicBezTo>
                  <a:pt x="120" y="175"/>
                  <a:pt x="119" y="175"/>
                  <a:pt x="119" y="176"/>
                </a:cubicBezTo>
                <a:cubicBezTo>
                  <a:pt x="118" y="176"/>
                  <a:pt x="117" y="177"/>
                  <a:pt x="117" y="177"/>
                </a:cubicBezTo>
                <a:cubicBezTo>
                  <a:pt x="99" y="194"/>
                  <a:pt x="81" y="202"/>
                  <a:pt x="63" y="202"/>
                </a:cubicBezTo>
                <a:cubicBezTo>
                  <a:pt x="47" y="202"/>
                  <a:pt x="32" y="196"/>
                  <a:pt x="20" y="185"/>
                </a:cubicBezTo>
                <a:cubicBezTo>
                  <a:pt x="7" y="173"/>
                  <a:pt x="0" y="154"/>
                  <a:pt x="0" y="128"/>
                </a:cubicBezTo>
                <a:moveTo>
                  <a:pt x="143" y="50"/>
                </a:moveTo>
                <a:cubicBezTo>
                  <a:pt x="143" y="49"/>
                  <a:pt x="142" y="45"/>
                  <a:pt x="141" y="40"/>
                </a:cubicBezTo>
                <a:cubicBezTo>
                  <a:pt x="139" y="36"/>
                  <a:pt x="136" y="30"/>
                  <a:pt x="131" y="25"/>
                </a:cubicBezTo>
                <a:cubicBezTo>
                  <a:pt x="125" y="19"/>
                  <a:pt x="118" y="16"/>
                  <a:pt x="110" y="16"/>
                </a:cubicBezTo>
                <a:cubicBezTo>
                  <a:pt x="100" y="16"/>
                  <a:pt x="90" y="20"/>
                  <a:pt x="80" y="30"/>
                </a:cubicBezTo>
                <a:cubicBezTo>
                  <a:pt x="71" y="39"/>
                  <a:pt x="63" y="51"/>
                  <a:pt x="58" y="66"/>
                </a:cubicBezTo>
                <a:cubicBezTo>
                  <a:pt x="49" y="90"/>
                  <a:pt x="43" y="114"/>
                  <a:pt x="39" y="140"/>
                </a:cubicBezTo>
                <a:cubicBezTo>
                  <a:pt x="39" y="141"/>
                  <a:pt x="39" y="143"/>
                  <a:pt x="39" y="145"/>
                </a:cubicBezTo>
                <a:cubicBezTo>
                  <a:pt x="39" y="148"/>
                  <a:pt x="39" y="149"/>
                  <a:pt x="39" y="151"/>
                </a:cubicBezTo>
                <a:cubicBezTo>
                  <a:pt x="39" y="164"/>
                  <a:pt x="42" y="173"/>
                  <a:pt x="47" y="178"/>
                </a:cubicBezTo>
                <a:cubicBezTo>
                  <a:pt x="52" y="183"/>
                  <a:pt x="59" y="186"/>
                  <a:pt x="66" y="186"/>
                </a:cubicBezTo>
                <a:cubicBezTo>
                  <a:pt x="78" y="186"/>
                  <a:pt x="89" y="181"/>
                  <a:pt x="100" y="172"/>
                </a:cubicBezTo>
                <a:cubicBezTo>
                  <a:pt x="111" y="162"/>
                  <a:pt x="117" y="154"/>
                  <a:pt x="119" y="149"/>
                </a:cubicBezTo>
                <a:cubicBezTo>
                  <a:pt x="120" y="148"/>
                  <a:pt x="124" y="132"/>
                  <a:pt x="132" y="100"/>
                </a:cubicBezTo>
                <a:cubicBezTo>
                  <a:pt x="139" y="69"/>
                  <a:pt x="143" y="53"/>
                  <a:pt x="143" y="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6350040" y="346680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6"/>
                  <a:pt x="18" y="42"/>
                  <a:pt x="32" y="25"/>
                </a:cubicBezTo>
                <a:cubicBezTo>
                  <a:pt x="46" y="9"/>
                  <a:pt x="64" y="1"/>
                  <a:pt x="85" y="0"/>
                </a:cubicBezTo>
                <a:cubicBezTo>
                  <a:pt x="95" y="0"/>
                  <a:pt x="105" y="3"/>
                  <a:pt x="114" y="8"/>
                </a:cubicBezTo>
                <a:cubicBezTo>
                  <a:pt x="122" y="14"/>
                  <a:pt x="129" y="20"/>
                  <a:pt x="133" y="29"/>
                </a:cubicBezTo>
                <a:cubicBezTo>
                  <a:pt x="145" y="10"/>
                  <a:pt x="160" y="0"/>
                  <a:pt x="178" y="0"/>
                </a:cubicBezTo>
                <a:cubicBezTo>
                  <a:pt x="189" y="0"/>
                  <a:pt x="199" y="4"/>
                  <a:pt x="207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5"/>
                  <a:pt x="217" y="52"/>
                  <a:pt x="213" y="58"/>
                </a:cubicBezTo>
                <a:cubicBezTo>
                  <a:pt x="209" y="63"/>
                  <a:pt x="205" y="66"/>
                  <a:pt x="201" y="67"/>
                </a:cubicBezTo>
                <a:cubicBezTo>
                  <a:pt x="197" y="69"/>
                  <a:pt x="194" y="69"/>
                  <a:pt x="191" y="69"/>
                </a:cubicBezTo>
                <a:cubicBezTo>
                  <a:pt x="185" y="69"/>
                  <a:pt x="180" y="68"/>
                  <a:pt x="177" y="64"/>
                </a:cubicBezTo>
                <a:cubicBezTo>
                  <a:pt x="173" y="61"/>
                  <a:pt x="171" y="57"/>
                  <a:pt x="171" y="51"/>
                </a:cubicBezTo>
                <a:cubicBezTo>
                  <a:pt x="171" y="38"/>
                  <a:pt x="179" y="28"/>
                  <a:pt x="194" y="23"/>
                </a:cubicBezTo>
                <a:cubicBezTo>
                  <a:pt x="190" y="19"/>
                  <a:pt x="184" y="17"/>
                  <a:pt x="176" y="17"/>
                </a:cubicBezTo>
                <a:cubicBezTo>
                  <a:pt x="172" y="17"/>
                  <a:pt x="169" y="18"/>
                  <a:pt x="167" y="18"/>
                </a:cubicBezTo>
                <a:cubicBezTo>
                  <a:pt x="156" y="23"/>
                  <a:pt x="148" y="33"/>
                  <a:pt x="142" y="48"/>
                </a:cubicBezTo>
                <a:cubicBezTo>
                  <a:pt x="124" y="114"/>
                  <a:pt x="115" y="152"/>
                  <a:pt x="115" y="163"/>
                </a:cubicBezTo>
                <a:cubicBezTo>
                  <a:pt x="115" y="172"/>
                  <a:pt x="118" y="178"/>
                  <a:pt x="123" y="182"/>
                </a:cubicBezTo>
                <a:cubicBezTo>
                  <a:pt x="127" y="186"/>
                  <a:pt x="133" y="187"/>
                  <a:pt x="138" y="187"/>
                </a:cubicBezTo>
                <a:cubicBezTo>
                  <a:pt x="149" y="187"/>
                  <a:pt x="160" y="182"/>
                  <a:pt x="171" y="173"/>
                </a:cubicBezTo>
                <a:cubicBezTo>
                  <a:pt x="182" y="162"/>
                  <a:pt x="189" y="150"/>
                  <a:pt x="193" y="135"/>
                </a:cubicBezTo>
                <a:cubicBezTo>
                  <a:pt x="194" y="132"/>
                  <a:pt x="195" y="131"/>
                  <a:pt x="195" y="130"/>
                </a:cubicBezTo>
                <a:cubicBezTo>
                  <a:pt x="196" y="130"/>
                  <a:pt x="199" y="130"/>
                  <a:pt x="203" y="130"/>
                </a:cubicBezTo>
                <a:lnTo>
                  <a:pt x="204" y="130"/>
                </a:lnTo>
                <a:cubicBezTo>
                  <a:pt x="209" y="130"/>
                  <a:pt x="211" y="131"/>
                  <a:pt x="211" y="133"/>
                </a:cubicBezTo>
                <a:cubicBezTo>
                  <a:pt x="211" y="133"/>
                  <a:pt x="211" y="135"/>
                  <a:pt x="210" y="138"/>
                </a:cubicBezTo>
                <a:cubicBezTo>
                  <a:pt x="205" y="155"/>
                  <a:pt x="196" y="171"/>
                  <a:pt x="183" y="184"/>
                </a:cubicBezTo>
                <a:cubicBezTo>
                  <a:pt x="169" y="197"/>
                  <a:pt x="153" y="204"/>
                  <a:pt x="135" y="204"/>
                </a:cubicBezTo>
                <a:cubicBezTo>
                  <a:pt x="114" y="204"/>
                  <a:pt x="98" y="194"/>
                  <a:pt x="87" y="176"/>
                </a:cubicBezTo>
                <a:cubicBezTo>
                  <a:pt x="75" y="194"/>
                  <a:pt x="61" y="203"/>
                  <a:pt x="44" y="203"/>
                </a:cubicBezTo>
                <a:lnTo>
                  <a:pt x="42" y="203"/>
                </a:lnTo>
                <a:cubicBezTo>
                  <a:pt x="27" y="203"/>
                  <a:pt x="17" y="200"/>
                  <a:pt x="10" y="192"/>
                </a:cubicBezTo>
                <a:cubicBezTo>
                  <a:pt x="4" y="184"/>
                  <a:pt x="1" y="176"/>
                  <a:pt x="0" y="166"/>
                </a:cubicBezTo>
                <a:cubicBezTo>
                  <a:pt x="0" y="157"/>
                  <a:pt x="3" y="149"/>
                  <a:pt x="9" y="143"/>
                </a:cubicBezTo>
                <a:cubicBezTo>
                  <a:pt x="15" y="137"/>
                  <a:pt x="21" y="134"/>
                  <a:pt x="29" y="134"/>
                </a:cubicBezTo>
                <a:cubicBezTo>
                  <a:pt x="42" y="134"/>
                  <a:pt x="49" y="140"/>
                  <a:pt x="49" y="153"/>
                </a:cubicBezTo>
                <a:cubicBezTo>
                  <a:pt x="49" y="159"/>
                  <a:pt x="46" y="164"/>
                  <a:pt x="43" y="169"/>
                </a:cubicBezTo>
                <a:cubicBezTo>
                  <a:pt x="39" y="174"/>
                  <a:pt x="36" y="177"/>
                  <a:pt x="33" y="178"/>
                </a:cubicBezTo>
                <a:cubicBezTo>
                  <a:pt x="29" y="180"/>
                  <a:pt x="27" y="181"/>
                  <a:pt x="27" y="181"/>
                </a:cubicBezTo>
                <a:lnTo>
                  <a:pt x="25" y="181"/>
                </a:lnTo>
                <a:cubicBezTo>
                  <a:pt x="25" y="181"/>
                  <a:pt x="26" y="182"/>
                  <a:pt x="28" y="183"/>
                </a:cubicBezTo>
                <a:cubicBezTo>
                  <a:pt x="30" y="184"/>
                  <a:pt x="32" y="185"/>
                  <a:pt x="35" y="186"/>
                </a:cubicBezTo>
                <a:cubicBezTo>
                  <a:pt x="38" y="187"/>
                  <a:pt x="41" y="188"/>
                  <a:pt x="44" y="187"/>
                </a:cubicBezTo>
                <a:cubicBezTo>
                  <a:pt x="56" y="187"/>
                  <a:pt x="65" y="181"/>
                  <a:pt x="73" y="166"/>
                </a:cubicBezTo>
                <a:cubicBezTo>
                  <a:pt x="75" y="161"/>
                  <a:pt x="79" y="151"/>
                  <a:pt x="83" y="136"/>
                </a:cubicBezTo>
                <a:cubicBezTo>
                  <a:pt x="87" y="120"/>
                  <a:pt x="91" y="104"/>
                  <a:pt x="95" y="88"/>
                </a:cubicBezTo>
                <a:cubicBezTo>
                  <a:pt x="100" y="71"/>
                  <a:pt x="102" y="61"/>
                  <a:pt x="102" y="58"/>
                </a:cubicBezTo>
                <a:cubicBezTo>
                  <a:pt x="104" y="50"/>
                  <a:pt x="105" y="44"/>
                  <a:pt x="105" y="41"/>
                </a:cubicBezTo>
                <a:cubicBezTo>
                  <a:pt x="105" y="32"/>
                  <a:pt x="102" y="26"/>
                  <a:pt x="98" y="23"/>
                </a:cubicBezTo>
                <a:cubicBezTo>
                  <a:pt x="94" y="19"/>
                  <a:pt x="88" y="17"/>
                  <a:pt x="83" y="17"/>
                </a:cubicBezTo>
                <a:cubicBezTo>
                  <a:pt x="71" y="17"/>
                  <a:pt x="60" y="22"/>
                  <a:pt x="49" y="32"/>
                </a:cubicBezTo>
                <a:cubicBezTo>
                  <a:pt x="38" y="41"/>
                  <a:pt x="31" y="53"/>
                  <a:pt x="26" y="68"/>
                </a:cubicBezTo>
                <a:cubicBezTo>
                  <a:pt x="26" y="71"/>
                  <a:pt x="25" y="72"/>
                  <a:pt x="24" y="73"/>
                </a:cubicBezTo>
                <a:cubicBezTo>
                  <a:pt x="23" y="73"/>
                  <a:pt x="21" y="73"/>
                  <a:pt x="17" y="74"/>
                </a:cubicBezTo>
                <a:lnTo>
                  <a:pt x="11" y="74"/>
                </a:lnTo>
                <a:cubicBezTo>
                  <a:pt x="9" y="72"/>
                  <a:pt x="8" y="70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6517800" y="3442320"/>
            <a:ext cx="139320" cy="10080"/>
          </a:xfrm>
          <a:custGeom>
            <a:avLst/>
            <a:gdLst/>
            <a:ahLst/>
            <a:rect l="0" t="0" r="r" b="b"/>
            <a:pathLst>
              <a:path w="387" h="28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9"/>
                  <a:pt x="3" y="4"/>
                  <a:pt x="9" y="0"/>
                </a:cubicBezTo>
                <a:lnTo>
                  <a:pt x="377" y="0"/>
                </a:lnTo>
                <a:cubicBezTo>
                  <a:pt x="384" y="5"/>
                  <a:pt x="387" y="9"/>
                  <a:pt x="387" y="14"/>
                </a:cubicBezTo>
                <a:cubicBezTo>
                  <a:pt x="387" y="19"/>
                  <a:pt x="384" y="23"/>
                  <a:pt x="377" y="28"/>
                </a:cubicBezTo>
                <a:lnTo>
                  <a:pt x="9" y="28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6732360" y="334836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5" y="403"/>
                  <a:pt x="83" y="391"/>
                  <a:pt x="104" y="370"/>
                </a:cubicBezTo>
                <a:cubicBezTo>
                  <a:pt x="108" y="366"/>
                  <a:pt x="132" y="339"/>
                  <a:pt x="177" y="290"/>
                </a:cubicBezTo>
                <a:cubicBezTo>
                  <a:pt x="222" y="242"/>
                  <a:pt x="244" y="217"/>
                  <a:pt x="243" y="216"/>
                </a:cubicBezTo>
                <a:cubicBezTo>
                  <a:pt x="197" y="99"/>
                  <a:pt x="173" y="39"/>
                  <a:pt x="171" y="37"/>
                </a:cubicBezTo>
                <a:cubicBezTo>
                  <a:pt x="168" y="32"/>
                  <a:pt x="154" y="30"/>
                  <a:pt x="131" y="29"/>
                </a:cubicBezTo>
                <a:lnTo>
                  <a:pt x="114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6" y="0"/>
                </a:lnTo>
                <a:cubicBezTo>
                  <a:pt x="141" y="1"/>
                  <a:pt x="166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3" y="1"/>
                  <a:pt x="263" y="1"/>
                  <a:pt x="270" y="1"/>
                </a:cubicBezTo>
                <a:cubicBezTo>
                  <a:pt x="277" y="0"/>
                  <a:pt x="281" y="0"/>
                  <a:pt x="283" y="1"/>
                </a:cubicBezTo>
                <a:cubicBezTo>
                  <a:pt x="290" y="1"/>
                  <a:pt x="293" y="3"/>
                  <a:pt x="293" y="8"/>
                </a:cubicBezTo>
                <a:cubicBezTo>
                  <a:pt x="293" y="8"/>
                  <a:pt x="293" y="11"/>
                  <a:pt x="292" y="16"/>
                </a:cubicBezTo>
                <a:cubicBezTo>
                  <a:pt x="290" y="22"/>
                  <a:pt x="289" y="26"/>
                  <a:pt x="288" y="27"/>
                </a:cubicBezTo>
                <a:cubicBezTo>
                  <a:pt x="286" y="29"/>
                  <a:pt x="283" y="29"/>
                  <a:pt x="278" y="29"/>
                </a:cubicBezTo>
                <a:cubicBezTo>
                  <a:pt x="264" y="30"/>
                  <a:pt x="253" y="34"/>
                  <a:pt x="243" y="40"/>
                </a:cubicBezTo>
                <a:lnTo>
                  <a:pt x="292" y="163"/>
                </a:lnTo>
                <a:lnTo>
                  <a:pt x="326" y="125"/>
                </a:lnTo>
                <a:cubicBezTo>
                  <a:pt x="371" y="78"/>
                  <a:pt x="393" y="51"/>
                  <a:pt x="393" y="46"/>
                </a:cubicBezTo>
                <a:cubicBezTo>
                  <a:pt x="393" y="39"/>
                  <a:pt x="388" y="33"/>
                  <a:pt x="378" y="30"/>
                </a:cubicBezTo>
                <a:cubicBezTo>
                  <a:pt x="376" y="30"/>
                  <a:pt x="373" y="30"/>
                  <a:pt x="370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1"/>
                  <a:pt x="361" y="18"/>
                  <a:pt x="361" y="12"/>
                </a:cubicBezTo>
                <a:cubicBezTo>
                  <a:pt x="363" y="7"/>
                  <a:pt x="365" y="3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3" y="1"/>
                  <a:pt x="425" y="1"/>
                </a:cubicBezTo>
                <a:cubicBezTo>
                  <a:pt x="438" y="2"/>
                  <a:pt x="447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2" y="18"/>
                  <a:pt x="520" y="25"/>
                  <a:pt x="516" y="29"/>
                </a:cubicBezTo>
                <a:lnTo>
                  <a:pt x="506" y="29"/>
                </a:lnTo>
                <a:cubicBezTo>
                  <a:pt x="491" y="30"/>
                  <a:pt x="478" y="32"/>
                  <a:pt x="467" y="35"/>
                </a:cubicBezTo>
                <a:cubicBezTo>
                  <a:pt x="456" y="38"/>
                  <a:pt x="447" y="42"/>
                  <a:pt x="441" y="46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3"/>
                </a:lnTo>
                <a:cubicBezTo>
                  <a:pt x="419" y="62"/>
                  <a:pt x="399" y="84"/>
                  <a:pt x="359" y="129"/>
                </a:cubicBezTo>
                <a:lnTo>
                  <a:pt x="303" y="189"/>
                </a:lnTo>
                <a:cubicBezTo>
                  <a:pt x="303" y="190"/>
                  <a:pt x="309" y="207"/>
                  <a:pt x="322" y="240"/>
                </a:cubicBezTo>
                <a:cubicBezTo>
                  <a:pt x="336" y="273"/>
                  <a:pt x="349" y="307"/>
                  <a:pt x="365" y="342"/>
                </a:cubicBezTo>
                <a:cubicBezTo>
                  <a:pt x="379" y="377"/>
                  <a:pt x="387" y="395"/>
                  <a:pt x="388" y="398"/>
                </a:cubicBezTo>
                <a:cubicBezTo>
                  <a:pt x="392" y="401"/>
                  <a:pt x="405" y="404"/>
                  <a:pt x="427" y="404"/>
                </a:cubicBezTo>
                <a:cubicBezTo>
                  <a:pt x="441" y="404"/>
                  <a:pt x="449" y="406"/>
                  <a:pt x="449" y="410"/>
                </a:cubicBezTo>
                <a:cubicBezTo>
                  <a:pt x="449" y="411"/>
                  <a:pt x="448" y="413"/>
                  <a:pt x="447" y="419"/>
                </a:cubicBezTo>
                <a:cubicBezTo>
                  <a:pt x="446" y="425"/>
                  <a:pt x="444" y="429"/>
                  <a:pt x="443" y="431"/>
                </a:cubicBezTo>
                <a:cubicBezTo>
                  <a:pt x="442" y="432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1" y="432"/>
                  <a:pt x="382" y="432"/>
                  <a:pt x="357" y="432"/>
                </a:cubicBezTo>
                <a:cubicBezTo>
                  <a:pt x="330" y="432"/>
                  <a:pt x="311" y="432"/>
                  <a:pt x="297" y="432"/>
                </a:cubicBezTo>
                <a:cubicBezTo>
                  <a:pt x="284" y="432"/>
                  <a:pt x="276" y="432"/>
                  <a:pt x="275" y="432"/>
                </a:cubicBezTo>
                <a:cubicBezTo>
                  <a:pt x="268" y="432"/>
                  <a:pt x="264" y="431"/>
                  <a:pt x="264" y="427"/>
                </a:cubicBezTo>
                <a:cubicBezTo>
                  <a:pt x="264" y="426"/>
                  <a:pt x="265" y="423"/>
                  <a:pt x="266" y="417"/>
                </a:cubicBezTo>
                <a:cubicBezTo>
                  <a:pt x="266" y="413"/>
                  <a:pt x="267" y="410"/>
                  <a:pt x="268" y="408"/>
                </a:cubicBezTo>
                <a:cubicBezTo>
                  <a:pt x="269" y="407"/>
                  <a:pt x="270" y="406"/>
                  <a:pt x="271" y="405"/>
                </a:cubicBezTo>
                <a:cubicBezTo>
                  <a:pt x="272" y="405"/>
                  <a:pt x="274" y="404"/>
                  <a:pt x="277" y="404"/>
                </a:cubicBezTo>
                <a:cubicBezTo>
                  <a:pt x="279" y="404"/>
                  <a:pt x="283" y="403"/>
                  <a:pt x="287" y="403"/>
                </a:cubicBezTo>
                <a:cubicBezTo>
                  <a:pt x="291" y="403"/>
                  <a:pt x="297" y="402"/>
                  <a:pt x="303" y="399"/>
                </a:cubicBezTo>
                <a:cubicBezTo>
                  <a:pt x="311" y="395"/>
                  <a:pt x="314" y="392"/>
                  <a:pt x="314" y="392"/>
                </a:cubicBezTo>
                <a:cubicBezTo>
                  <a:pt x="314" y="392"/>
                  <a:pt x="304" y="367"/>
                  <a:pt x="285" y="318"/>
                </a:cubicBezTo>
                <a:lnTo>
                  <a:pt x="255" y="243"/>
                </a:lnTo>
                <a:cubicBezTo>
                  <a:pt x="176" y="329"/>
                  <a:pt x="135" y="374"/>
                  <a:pt x="133" y="379"/>
                </a:cubicBezTo>
                <a:cubicBezTo>
                  <a:pt x="131" y="382"/>
                  <a:pt x="130" y="385"/>
                  <a:pt x="130" y="387"/>
                </a:cubicBezTo>
                <a:cubicBezTo>
                  <a:pt x="130" y="395"/>
                  <a:pt x="136" y="401"/>
                  <a:pt x="149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4" y="403"/>
                  <a:pt x="156" y="404"/>
                  <a:pt x="156" y="404"/>
                </a:cubicBezTo>
                <a:cubicBezTo>
                  <a:pt x="157" y="404"/>
                  <a:pt x="158" y="404"/>
                  <a:pt x="159" y="404"/>
                </a:cubicBezTo>
                <a:cubicBezTo>
                  <a:pt x="159" y="404"/>
                  <a:pt x="160" y="404"/>
                  <a:pt x="161" y="405"/>
                </a:cubicBezTo>
                <a:cubicBezTo>
                  <a:pt x="161" y="405"/>
                  <a:pt x="162" y="406"/>
                  <a:pt x="162" y="407"/>
                </a:cubicBezTo>
                <a:cubicBezTo>
                  <a:pt x="163" y="407"/>
                  <a:pt x="163" y="409"/>
                  <a:pt x="163" y="411"/>
                </a:cubicBezTo>
                <a:cubicBezTo>
                  <a:pt x="163" y="415"/>
                  <a:pt x="163" y="418"/>
                  <a:pt x="162" y="421"/>
                </a:cubicBezTo>
                <a:cubicBezTo>
                  <a:pt x="161" y="427"/>
                  <a:pt x="159" y="430"/>
                  <a:pt x="158" y="431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7" y="432"/>
                  <a:pt x="143" y="432"/>
                  <a:pt x="137" y="432"/>
                </a:cubicBezTo>
                <a:cubicBezTo>
                  <a:pt x="131" y="432"/>
                  <a:pt x="122" y="432"/>
                  <a:pt x="111" y="432"/>
                </a:cubicBezTo>
                <a:cubicBezTo>
                  <a:pt x="99" y="431"/>
                  <a:pt x="87" y="431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925680" y="3466800"/>
            <a:ext cx="135000" cy="73440"/>
          </a:xfrm>
          <a:custGeom>
            <a:avLst/>
            <a:gdLst/>
            <a:ahLst/>
            <a:rect l="0" t="0" r="r" b="b"/>
            <a:pathLst>
              <a:path w="375" h="204">
                <a:moveTo>
                  <a:pt x="0" y="70"/>
                </a:moveTo>
                <a:cubicBezTo>
                  <a:pt x="1" y="68"/>
                  <a:pt x="1" y="65"/>
                  <a:pt x="2" y="62"/>
                </a:cubicBezTo>
                <a:cubicBezTo>
                  <a:pt x="2" y="60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4" y="13"/>
                  <a:pt x="30" y="8"/>
                </a:cubicBezTo>
                <a:cubicBezTo>
                  <a:pt x="37" y="3"/>
                  <a:pt x="43" y="0"/>
                  <a:pt x="50" y="0"/>
                </a:cubicBezTo>
                <a:cubicBezTo>
                  <a:pt x="57" y="1"/>
                  <a:pt x="63" y="2"/>
                  <a:pt x="69" y="3"/>
                </a:cubicBezTo>
                <a:cubicBezTo>
                  <a:pt x="76" y="5"/>
                  <a:pt x="80" y="8"/>
                  <a:pt x="83" y="12"/>
                </a:cubicBezTo>
                <a:cubicBezTo>
                  <a:pt x="85" y="15"/>
                  <a:pt x="88" y="18"/>
                  <a:pt x="90" y="21"/>
                </a:cubicBezTo>
                <a:cubicBezTo>
                  <a:pt x="92" y="24"/>
                  <a:pt x="93" y="27"/>
                  <a:pt x="93" y="30"/>
                </a:cubicBezTo>
                <a:lnTo>
                  <a:pt x="94" y="33"/>
                </a:lnTo>
                <a:cubicBezTo>
                  <a:pt x="94" y="34"/>
                  <a:pt x="94" y="34"/>
                  <a:pt x="95" y="34"/>
                </a:cubicBezTo>
                <a:lnTo>
                  <a:pt x="100" y="29"/>
                </a:lnTo>
                <a:cubicBezTo>
                  <a:pt x="118" y="10"/>
                  <a:pt x="139" y="0"/>
                  <a:pt x="163" y="0"/>
                </a:cubicBezTo>
                <a:cubicBezTo>
                  <a:pt x="168" y="0"/>
                  <a:pt x="172" y="1"/>
                  <a:pt x="177" y="1"/>
                </a:cubicBezTo>
                <a:cubicBezTo>
                  <a:pt x="181" y="2"/>
                  <a:pt x="185" y="3"/>
                  <a:pt x="188" y="4"/>
                </a:cubicBezTo>
                <a:cubicBezTo>
                  <a:pt x="192" y="6"/>
                  <a:pt x="195" y="7"/>
                  <a:pt x="197" y="9"/>
                </a:cubicBezTo>
                <a:cubicBezTo>
                  <a:pt x="199" y="10"/>
                  <a:pt x="201" y="12"/>
                  <a:pt x="203" y="14"/>
                </a:cubicBezTo>
                <a:cubicBezTo>
                  <a:pt x="206" y="16"/>
                  <a:pt x="207" y="18"/>
                  <a:pt x="208" y="20"/>
                </a:cubicBezTo>
                <a:cubicBezTo>
                  <a:pt x="208" y="22"/>
                  <a:pt x="210" y="24"/>
                  <a:pt x="211" y="26"/>
                </a:cubicBezTo>
                <a:cubicBezTo>
                  <a:pt x="213" y="28"/>
                  <a:pt x="214" y="30"/>
                  <a:pt x="213" y="31"/>
                </a:cubicBezTo>
                <a:cubicBezTo>
                  <a:pt x="213" y="33"/>
                  <a:pt x="213" y="34"/>
                  <a:pt x="215" y="35"/>
                </a:cubicBezTo>
                <a:cubicBezTo>
                  <a:pt x="216" y="36"/>
                  <a:pt x="216" y="37"/>
                  <a:pt x="215" y="38"/>
                </a:cubicBezTo>
                <a:lnTo>
                  <a:pt x="219" y="34"/>
                </a:lnTo>
                <a:cubicBezTo>
                  <a:pt x="238" y="12"/>
                  <a:pt x="260" y="0"/>
                  <a:pt x="286" y="0"/>
                </a:cubicBezTo>
                <a:cubicBezTo>
                  <a:pt x="302" y="0"/>
                  <a:pt x="315" y="4"/>
                  <a:pt x="325" y="12"/>
                </a:cubicBezTo>
                <a:cubicBezTo>
                  <a:pt x="334" y="20"/>
                  <a:pt x="339" y="32"/>
                  <a:pt x="340" y="48"/>
                </a:cubicBezTo>
                <a:cubicBezTo>
                  <a:pt x="340" y="63"/>
                  <a:pt x="334" y="86"/>
                  <a:pt x="323" y="118"/>
                </a:cubicBezTo>
                <a:cubicBezTo>
                  <a:pt x="311" y="150"/>
                  <a:pt x="306" y="170"/>
                  <a:pt x="306" y="177"/>
                </a:cubicBezTo>
                <a:cubicBezTo>
                  <a:pt x="306" y="181"/>
                  <a:pt x="307" y="184"/>
                  <a:pt x="308" y="185"/>
                </a:cubicBezTo>
                <a:cubicBezTo>
                  <a:pt x="309" y="187"/>
                  <a:pt x="311" y="187"/>
                  <a:pt x="315" y="187"/>
                </a:cubicBezTo>
                <a:cubicBezTo>
                  <a:pt x="323" y="187"/>
                  <a:pt x="331" y="183"/>
                  <a:pt x="338" y="174"/>
                </a:cubicBezTo>
                <a:cubicBezTo>
                  <a:pt x="346" y="164"/>
                  <a:pt x="352" y="152"/>
                  <a:pt x="356" y="136"/>
                </a:cubicBezTo>
                <a:cubicBezTo>
                  <a:pt x="357" y="133"/>
                  <a:pt x="358" y="131"/>
                  <a:pt x="359" y="130"/>
                </a:cubicBezTo>
                <a:cubicBezTo>
                  <a:pt x="360" y="130"/>
                  <a:pt x="362" y="130"/>
                  <a:pt x="366" y="130"/>
                </a:cubicBezTo>
                <a:cubicBezTo>
                  <a:pt x="372" y="130"/>
                  <a:pt x="375" y="131"/>
                  <a:pt x="375" y="133"/>
                </a:cubicBezTo>
                <a:cubicBezTo>
                  <a:pt x="375" y="133"/>
                  <a:pt x="375" y="136"/>
                  <a:pt x="373" y="140"/>
                </a:cubicBezTo>
                <a:cubicBezTo>
                  <a:pt x="371" y="148"/>
                  <a:pt x="368" y="157"/>
                  <a:pt x="364" y="165"/>
                </a:cubicBezTo>
                <a:cubicBezTo>
                  <a:pt x="359" y="175"/>
                  <a:pt x="353" y="183"/>
                  <a:pt x="342" y="191"/>
                </a:cubicBezTo>
                <a:cubicBezTo>
                  <a:pt x="332" y="200"/>
                  <a:pt x="322" y="204"/>
                  <a:pt x="311" y="203"/>
                </a:cubicBezTo>
                <a:cubicBezTo>
                  <a:pt x="297" y="203"/>
                  <a:pt x="287" y="199"/>
                  <a:pt x="281" y="191"/>
                </a:cubicBezTo>
                <a:cubicBezTo>
                  <a:pt x="275" y="183"/>
                  <a:pt x="271" y="175"/>
                  <a:pt x="271" y="165"/>
                </a:cubicBezTo>
                <a:cubicBezTo>
                  <a:pt x="271" y="160"/>
                  <a:pt x="277" y="142"/>
                  <a:pt x="287" y="112"/>
                </a:cubicBezTo>
                <a:cubicBezTo>
                  <a:pt x="298" y="82"/>
                  <a:pt x="304" y="59"/>
                  <a:pt x="304" y="44"/>
                </a:cubicBezTo>
                <a:cubicBezTo>
                  <a:pt x="304" y="26"/>
                  <a:pt x="297" y="17"/>
                  <a:pt x="284" y="17"/>
                </a:cubicBezTo>
                <a:lnTo>
                  <a:pt x="282" y="17"/>
                </a:lnTo>
                <a:cubicBezTo>
                  <a:pt x="256" y="17"/>
                  <a:pt x="235" y="32"/>
                  <a:pt x="217" y="62"/>
                </a:cubicBezTo>
                <a:lnTo>
                  <a:pt x="214" y="68"/>
                </a:lnTo>
                <a:lnTo>
                  <a:pt x="199" y="128"/>
                </a:lnTo>
                <a:cubicBezTo>
                  <a:pt x="190" y="168"/>
                  <a:pt x="184" y="189"/>
                  <a:pt x="182" y="192"/>
                </a:cubicBezTo>
                <a:cubicBezTo>
                  <a:pt x="179" y="200"/>
                  <a:pt x="172" y="204"/>
                  <a:pt x="163" y="204"/>
                </a:cubicBezTo>
                <a:cubicBezTo>
                  <a:pt x="159" y="204"/>
                  <a:pt x="156" y="203"/>
                  <a:pt x="154" y="201"/>
                </a:cubicBezTo>
                <a:cubicBezTo>
                  <a:pt x="151" y="199"/>
                  <a:pt x="150" y="197"/>
                  <a:pt x="149" y="195"/>
                </a:cubicBezTo>
                <a:cubicBezTo>
                  <a:pt x="148" y="194"/>
                  <a:pt x="148" y="192"/>
                  <a:pt x="148" y="191"/>
                </a:cubicBezTo>
                <a:cubicBezTo>
                  <a:pt x="148" y="188"/>
                  <a:pt x="153" y="165"/>
                  <a:pt x="163" y="126"/>
                </a:cubicBezTo>
                <a:lnTo>
                  <a:pt x="179" y="61"/>
                </a:lnTo>
                <a:cubicBezTo>
                  <a:pt x="180" y="56"/>
                  <a:pt x="180" y="51"/>
                  <a:pt x="180" y="44"/>
                </a:cubicBezTo>
                <a:cubicBezTo>
                  <a:pt x="180" y="26"/>
                  <a:pt x="174" y="17"/>
                  <a:pt x="160" y="17"/>
                </a:cubicBezTo>
                <a:lnTo>
                  <a:pt x="158" y="17"/>
                </a:lnTo>
                <a:cubicBezTo>
                  <a:pt x="133" y="17"/>
                  <a:pt x="111" y="32"/>
                  <a:pt x="93" y="62"/>
                </a:cubicBezTo>
                <a:lnTo>
                  <a:pt x="90" y="68"/>
                </a:lnTo>
                <a:lnTo>
                  <a:pt x="76" y="128"/>
                </a:lnTo>
                <a:cubicBezTo>
                  <a:pt x="66" y="168"/>
                  <a:pt x="60" y="189"/>
                  <a:pt x="59" y="192"/>
                </a:cubicBezTo>
                <a:cubicBezTo>
                  <a:pt x="55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8" y="199"/>
                  <a:pt x="26" y="198"/>
                  <a:pt x="25" y="196"/>
                </a:cubicBezTo>
                <a:cubicBezTo>
                  <a:pt x="24" y="194"/>
                  <a:pt x="24" y="193"/>
                  <a:pt x="24" y="191"/>
                </a:cubicBezTo>
                <a:cubicBezTo>
                  <a:pt x="24" y="187"/>
                  <a:pt x="30" y="162"/>
                  <a:pt x="41" y="117"/>
                </a:cubicBezTo>
                <a:cubicBezTo>
                  <a:pt x="53" y="71"/>
                  <a:pt x="59" y="47"/>
                  <a:pt x="59" y="45"/>
                </a:cubicBezTo>
                <a:cubicBezTo>
                  <a:pt x="59" y="41"/>
                  <a:pt x="60" y="37"/>
                  <a:pt x="60" y="33"/>
                </a:cubicBezTo>
                <a:cubicBezTo>
                  <a:pt x="60" y="22"/>
                  <a:pt x="56" y="17"/>
                  <a:pt x="49" y="17"/>
                </a:cubicBezTo>
                <a:cubicBezTo>
                  <a:pt x="42" y="17"/>
                  <a:pt x="37" y="21"/>
                  <a:pt x="32" y="29"/>
                </a:cubicBezTo>
                <a:cubicBezTo>
                  <a:pt x="28" y="38"/>
                  <a:pt x="24" y="47"/>
                  <a:pt x="22" y="57"/>
                </a:cubicBezTo>
                <a:cubicBezTo>
                  <a:pt x="19" y="67"/>
                  <a:pt x="18" y="72"/>
                  <a:pt x="17" y="73"/>
                </a:cubicBezTo>
                <a:cubicBezTo>
                  <a:pt x="16" y="73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067160" y="343152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1"/>
                  <a:pt x="77" y="14"/>
                  <a:pt x="82" y="9"/>
                </a:cubicBezTo>
                <a:cubicBezTo>
                  <a:pt x="88" y="4"/>
                  <a:pt x="95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5"/>
                  <a:pt x="74" y="28"/>
                </a:cubicBezTo>
                <a:moveTo>
                  <a:pt x="0" y="168"/>
                </a:moveTo>
                <a:cubicBezTo>
                  <a:pt x="0" y="165"/>
                  <a:pt x="1" y="161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3"/>
                  <a:pt x="26" y="115"/>
                  <a:pt x="34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4" y="98"/>
                  <a:pt x="84" y="102"/>
                  <a:pt x="91" y="109"/>
                </a:cubicBezTo>
                <a:cubicBezTo>
                  <a:pt x="99" y="115"/>
                  <a:pt x="103" y="125"/>
                  <a:pt x="103" y="136"/>
                </a:cubicBezTo>
                <a:cubicBezTo>
                  <a:pt x="103" y="141"/>
                  <a:pt x="101" y="150"/>
                  <a:pt x="97" y="161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2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2"/>
                  <a:pt x="61" y="285"/>
                  <a:pt x="66" y="285"/>
                </a:cubicBezTo>
                <a:cubicBezTo>
                  <a:pt x="69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8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9"/>
                  <a:pt x="118" y="229"/>
                </a:cubicBezTo>
                <a:cubicBezTo>
                  <a:pt x="124" y="229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9"/>
                  <a:pt x="73" y="302"/>
                  <a:pt x="64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4" y="254"/>
                  <a:pt x="26" y="250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7"/>
                  <a:pt x="64" y="149"/>
                  <a:pt x="66" y="143"/>
                </a:cubicBezTo>
                <a:cubicBezTo>
                  <a:pt x="68" y="138"/>
                  <a:pt x="69" y="132"/>
                  <a:pt x="69" y="126"/>
                </a:cubicBezTo>
                <a:cubicBezTo>
                  <a:pt x="69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2" y="120"/>
                  <a:pt x="35" y="130"/>
                </a:cubicBezTo>
                <a:cubicBezTo>
                  <a:pt x="27" y="140"/>
                  <a:pt x="22" y="152"/>
                  <a:pt x="18" y="168"/>
                </a:cubicBezTo>
                <a:cubicBezTo>
                  <a:pt x="18" y="168"/>
                  <a:pt x="17" y="168"/>
                  <a:pt x="17" y="169"/>
                </a:cubicBezTo>
                <a:cubicBezTo>
                  <a:pt x="17" y="170"/>
                  <a:pt x="17" y="170"/>
                  <a:pt x="17" y="170"/>
                </a:cubicBezTo>
                <a:cubicBezTo>
                  <a:pt x="17" y="171"/>
                  <a:pt x="16" y="171"/>
                  <a:pt x="16" y="171"/>
                </a:cubicBez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122600" y="346680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70"/>
                </a:moveTo>
                <a:cubicBezTo>
                  <a:pt x="1" y="68"/>
                  <a:pt x="1" y="65"/>
                  <a:pt x="2" y="62"/>
                </a:cubicBezTo>
                <a:cubicBezTo>
                  <a:pt x="2" y="60"/>
                  <a:pt x="4" y="54"/>
                  <a:pt x="7" y="45"/>
                </a:cubicBezTo>
                <a:cubicBezTo>
                  <a:pt x="10" y="37"/>
                  <a:pt x="14" y="30"/>
                  <a:pt x="17" y="24"/>
                </a:cubicBezTo>
                <a:cubicBezTo>
                  <a:pt x="20" y="19"/>
                  <a:pt x="25" y="13"/>
                  <a:pt x="32" y="8"/>
                </a:cubicBezTo>
                <a:cubicBezTo>
                  <a:pt x="39" y="3"/>
                  <a:pt x="45" y="0"/>
                  <a:pt x="52" y="0"/>
                </a:cubicBezTo>
                <a:cubicBezTo>
                  <a:pt x="63" y="0"/>
                  <a:pt x="72" y="3"/>
                  <a:pt x="79" y="8"/>
                </a:cubicBezTo>
                <a:cubicBezTo>
                  <a:pt x="86" y="14"/>
                  <a:pt x="91" y="19"/>
                  <a:pt x="92" y="24"/>
                </a:cubicBezTo>
                <a:cubicBezTo>
                  <a:pt x="94" y="28"/>
                  <a:pt x="95" y="31"/>
                  <a:pt x="95" y="33"/>
                </a:cubicBezTo>
                <a:cubicBezTo>
                  <a:pt x="95" y="34"/>
                  <a:pt x="95" y="34"/>
                  <a:pt x="96" y="34"/>
                </a:cubicBezTo>
                <a:lnTo>
                  <a:pt x="101" y="29"/>
                </a:lnTo>
                <a:cubicBezTo>
                  <a:pt x="119" y="10"/>
                  <a:pt x="139" y="0"/>
                  <a:pt x="163" y="0"/>
                </a:cubicBezTo>
                <a:cubicBezTo>
                  <a:pt x="179" y="0"/>
                  <a:pt x="192" y="4"/>
                  <a:pt x="202" y="12"/>
                </a:cubicBezTo>
                <a:cubicBezTo>
                  <a:pt x="211" y="20"/>
                  <a:pt x="217" y="32"/>
                  <a:pt x="217" y="48"/>
                </a:cubicBezTo>
                <a:cubicBezTo>
                  <a:pt x="217" y="63"/>
                  <a:pt x="211" y="87"/>
                  <a:pt x="200" y="118"/>
                </a:cubicBezTo>
                <a:cubicBezTo>
                  <a:pt x="188" y="149"/>
                  <a:pt x="183" y="169"/>
                  <a:pt x="183" y="176"/>
                </a:cubicBezTo>
                <a:cubicBezTo>
                  <a:pt x="183" y="183"/>
                  <a:pt x="185" y="187"/>
                  <a:pt x="190" y="187"/>
                </a:cubicBezTo>
                <a:cubicBezTo>
                  <a:pt x="192" y="187"/>
                  <a:pt x="194" y="187"/>
                  <a:pt x="194" y="187"/>
                </a:cubicBezTo>
                <a:cubicBezTo>
                  <a:pt x="203" y="185"/>
                  <a:pt x="211" y="180"/>
                  <a:pt x="218" y="170"/>
                </a:cubicBezTo>
                <a:cubicBezTo>
                  <a:pt x="225" y="159"/>
                  <a:pt x="230" y="147"/>
                  <a:pt x="233" y="133"/>
                </a:cubicBezTo>
                <a:cubicBezTo>
                  <a:pt x="234" y="131"/>
                  <a:pt x="237" y="130"/>
                  <a:pt x="242" y="130"/>
                </a:cubicBezTo>
                <a:cubicBezTo>
                  <a:pt x="248" y="130"/>
                  <a:pt x="251" y="131"/>
                  <a:pt x="251" y="133"/>
                </a:cubicBezTo>
                <a:cubicBezTo>
                  <a:pt x="251" y="133"/>
                  <a:pt x="251" y="136"/>
                  <a:pt x="249" y="140"/>
                </a:cubicBezTo>
                <a:cubicBezTo>
                  <a:pt x="247" y="148"/>
                  <a:pt x="244" y="157"/>
                  <a:pt x="240" y="165"/>
                </a:cubicBezTo>
                <a:cubicBezTo>
                  <a:pt x="235" y="175"/>
                  <a:pt x="229" y="183"/>
                  <a:pt x="219" y="191"/>
                </a:cubicBezTo>
                <a:cubicBezTo>
                  <a:pt x="209" y="200"/>
                  <a:pt x="199" y="204"/>
                  <a:pt x="188" y="203"/>
                </a:cubicBezTo>
                <a:cubicBezTo>
                  <a:pt x="174" y="203"/>
                  <a:pt x="164" y="199"/>
                  <a:pt x="158" y="191"/>
                </a:cubicBezTo>
                <a:cubicBezTo>
                  <a:pt x="152" y="183"/>
                  <a:pt x="148" y="175"/>
                  <a:pt x="148" y="165"/>
                </a:cubicBezTo>
                <a:cubicBezTo>
                  <a:pt x="148" y="160"/>
                  <a:pt x="154" y="142"/>
                  <a:pt x="164" y="112"/>
                </a:cubicBezTo>
                <a:cubicBezTo>
                  <a:pt x="175" y="82"/>
                  <a:pt x="181" y="59"/>
                  <a:pt x="181" y="44"/>
                </a:cubicBezTo>
                <a:cubicBezTo>
                  <a:pt x="181" y="26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2" y="32"/>
                  <a:pt x="94" y="62"/>
                </a:cubicBezTo>
                <a:lnTo>
                  <a:pt x="91" y="68"/>
                </a:lnTo>
                <a:lnTo>
                  <a:pt x="76" y="128"/>
                </a:lnTo>
                <a:cubicBezTo>
                  <a:pt x="67" y="168"/>
                  <a:pt x="61" y="189"/>
                  <a:pt x="59" y="192"/>
                </a:cubicBezTo>
                <a:cubicBezTo>
                  <a:pt x="56" y="200"/>
                  <a:pt x="49" y="204"/>
                  <a:pt x="40" y="204"/>
                </a:cubicBezTo>
                <a:cubicBezTo>
                  <a:pt x="36" y="204"/>
                  <a:pt x="33" y="203"/>
                  <a:pt x="31" y="201"/>
                </a:cubicBezTo>
                <a:cubicBezTo>
                  <a:pt x="28" y="199"/>
                  <a:pt x="27" y="198"/>
                  <a:pt x="26" y="196"/>
                </a:cubicBezTo>
                <a:cubicBezTo>
                  <a:pt x="25" y="194"/>
                  <a:pt x="25" y="193"/>
                  <a:pt x="25" y="191"/>
                </a:cubicBezTo>
                <a:cubicBezTo>
                  <a:pt x="25" y="187"/>
                  <a:pt x="31" y="162"/>
                  <a:pt x="42" y="117"/>
                </a:cubicBezTo>
                <a:cubicBezTo>
                  <a:pt x="53" y="73"/>
                  <a:pt x="59" y="48"/>
                  <a:pt x="60" y="45"/>
                </a:cubicBezTo>
                <a:cubicBezTo>
                  <a:pt x="60" y="43"/>
                  <a:pt x="60" y="40"/>
                  <a:pt x="60" y="34"/>
                </a:cubicBezTo>
                <a:cubicBezTo>
                  <a:pt x="60" y="23"/>
                  <a:pt x="57" y="17"/>
                  <a:pt x="50" y="17"/>
                </a:cubicBezTo>
                <a:cubicBezTo>
                  <a:pt x="38" y="17"/>
                  <a:pt x="29" y="32"/>
                  <a:pt x="21" y="62"/>
                </a:cubicBezTo>
                <a:cubicBezTo>
                  <a:pt x="20" y="68"/>
                  <a:pt x="19" y="71"/>
                  <a:pt x="19" y="71"/>
                </a:cubicBezTo>
                <a:cubicBezTo>
                  <a:pt x="18" y="73"/>
                  <a:pt x="15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5899320" y="3283920"/>
            <a:ext cx="1351080" cy="14040"/>
          </a:xfrm>
          <a:custGeom>
            <a:avLst/>
            <a:gdLst/>
            <a:ahLst/>
            <a:rect l="0" t="0" r="r" b="b"/>
            <a:pathLst>
              <a:path w="3753" h="39">
                <a:moveTo>
                  <a:pt x="0" y="39"/>
                </a:moveTo>
                <a:lnTo>
                  <a:pt x="3753" y="39"/>
                </a:lnTo>
                <a:lnTo>
                  <a:pt x="3753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52200" y="3819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429280"/>
            <a:ext cx="6308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масштабирования: MinMaxScaler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4238280" y="3733560"/>
            <a:ext cx="705240" cy="248040"/>
          </a:xfrm>
          <a:custGeom>
            <a:avLst/>
            <a:gdLst/>
            <a:ahLst/>
            <a:rect l="0" t="0" r="r" b="b"/>
            <a:pathLst>
              <a:path w="1959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6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530"/>
                </a:lnTo>
                <a:cubicBezTo>
                  <a:pt x="1959" y="541"/>
                  <a:pt x="1958" y="551"/>
                  <a:pt x="1956" y="561"/>
                </a:cubicBezTo>
                <a:cubicBezTo>
                  <a:pt x="1954" y="572"/>
                  <a:pt x="1951" y="581"/>
                  <a:pt x="1947" y="591"/>
                </a:cubicBezTo>
                <a:cubicBezTo>
                  <a:pt x="1943" y="601"/>
                  <a:pt x="1938" y="610"/>
                  <a:pt x="1933" y="619"/>
                </a:cubicBezTo>
                <a:cubicBezTo>
                  <a:pt x="1927" y="627"/>
                  <a:pt x="1920" y="635"/>
                  <a:pt x="1913" y="643"/>
                </a:cubicBezTo>
                <a:cubicBezTo>
                  <a:pt x="1906" y="650"/>
                  <a:pt x="1897" y="657"/>
                  <a:pt x="1889" y="662"/>
                </a:cubicBezTo>
                <a:cubicBezTo>
                  <a:pt x="1880" y="668"/>
                  <a:pt x="1871" y="673"/>
                  <a:pt x="1861" y="677"/>
                </a:cubicBezTo>
                <a:cubicBezTo>
                  <a:pt x="1852" y="681"/>
                  <a:pt x="1842" y="684"/>
                  <a:pt x="1832" y="686"/>
                </a:cubicBezTo>
                <a:cubicBezTo>
                  <a:pt x="1821" y="688"/>
                  <a:pt x="1811" y="689"/>
                  <a:pt x="1801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7" y="601"/>
                  <a:pt x="13" y="591"/>
                </a:cubicBezTo>
                <a:cubicBezTo>
                  <a:pt x="9" y="581"/>
                  <a:pt x="6" y="572"/>
                  <a:pt x="4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28600" y="3732840"/>
            <a:ext cx="311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Сжимает все значения в диапазон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4300200" y="376452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[0, 1]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52200" y="4152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4947840" y="37328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28600" y="4066200"/>
            <a:ext cx="999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Когда использовать?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Когда важно сохранить нули в разреженных данных или когда распределение далеко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28600" y="4352040"/>
            <a:ext cx="120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нормального.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28600" y="4685400"/>
            <a:ext cx="3080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Минус: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Чувствителен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52200" y="2943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2200680"/>
            <a:ext cx="62398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Методы масштабирования: RobustScaler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320960" y="287604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5"/>
                  <a:pt x="1" y="421"/>
                  <a:pt x="2" y="415"/>
                </a:cubicBezTo>
                <a:cubicBezTo>
                  <a:pt x="4" y="409"/>
                  <a:pt x="5" y="406"/>
                  <a:pt x="7" y="405"/>
                </a:cubicBezTo>
                <a:cubicBezTo>
                  <a:pt x="8" y="404"/>
                  <a:pt x="12" y="404"/>
                  <a:pt x="19" y="403"/>
                </a:cubicBezTo>
                <a:cubicBezTo>
                  <a:pt x="55" y="402"/>
                  <a:pt x="83" y="391"/>
                  <a:pt x="104" y="370"/>
                </a:cubicBezTo>
                <a:cubicBezTo>
                  <a:pt x="108" y="366"/>
                  <a:pt x="133" y="340"/>
                  <a:pt x="177" y="291"/>
                </a:cubicBezTo>
                <a:cubicBezTo>
                  <a:pt x="222" y="242"/>
                  <a:pt x="244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5" y="30"/>
                  <a:pt x="132" y="29"/>
                </a:cubicBezTo>
                <a:lnTo>
                  <a:pt x="114" y="29"/>
                </a:lnTo>
                <a:cubicBezTo>
                  <a:pt x="112" y="27"/>
                  <a:pt x="110" y="25"/>
                  <a:pt x="110" y="24"/>
                </a:cubicBezTo>
                <a:cubicBezTo>
                  <a:pt x="110" y="24"/>
                  <a:pt x="111" y="20"/>
                  <a:pt x="112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7" y="0"/>
                </a:lnTo>
                <a:cubicBezTo>
                  <a:pt x="141" y="1"/>
                  <a:pt x="167" y="2"/>
                  <a:pt x="203" y="2"/>
                </a:cubicBezTo>
                <a:cubicBezTo>
                  <a:pt x="217" y="2"/>
                  <a:pt x="230" y="2"/>
                  <a:pt x="242" y="2"/>
                </a:cubicBezTo>
                <a:cubicBezTo>
                  <a:pt x="254" y="2"/>
                  <a:pt x="263" y="1"/>
                  <a:pt x="270" y="1"/>
                </a:cubicBezTo>
                <a:cubicBezTo>
                  <a:pt x="278" y="1"/>
                  <a:pt x="282" y="1"/>
                  <a:pt x="284" y="1"/>
                </a:cubicBezTo>
                <a:cubicBezTo>
                  <a:pt x="291" y="1"/>
                  <a:pt x="295" y="3"/>
                  <a:pt x="295" y="8"/>
                </a:cubicBezTo>
                <a:cubicBezTo>
                  <a:pt x="295" y="8"/>
                  <a:pt x="294" y="11"/>
                  <a:pt x="294" y="16"/>
                </a:cubicBezTo>
                <a:cubicBezTo>
                  <a:pt x="292" y="22"/>
                  <a:pt x="290" y="26"/>
                  <a:pt x="289" y="28"/>
                </a:cubicBezTo>
                <a:cubicBezTo>
                  <a:pt x="288" y="29"/>
                  <a:pt x="284" y="29"/>
                  <a:pt x="278" y="29"/>
                </a:cubicBezTo>
                <a:cubicBezTo>
                  <a:pt x="265" y="31"/>
                  <a:pt x="254" y="34"/>
                  <a:pt x="244" y="40"/>
                </a:cubicBezTo>
                <a:lnTo>
                  <a:pt x="294" y="163"/>
                </a:lnTo>
                <a:lnTo>
                  <a:pt x="327" y="126"/>
                </a:lnTo>
                <a:cubicBezTo>
                  <a:pt x="371" y="78"/>
                  <a:pt x="393" y="52"/>
                  <a:pt x="393" y="47"/>
                </a:cubicBezTo>
                <a:cubicBezTo>
                  <a:pt x="393" y="39"/>
                  <a:pt x="388" y="34"/>
                  <a:pt x="378" y="31"/>
                </a:cubicBezTo>
                <a:cubicBezTo>
                  <a:pt x="376" y="31"/>
                  <a:pt x="373" y="30"/>
                  <a:pt x="370" y="29"/>
                </a:cubicBezTo>
                <a:cubicBezTo>
                  <a:pt x="364" y="29"/>
                  <a:pt x="361" y="27"/>
                  <a:pt x="361" y="22"/>
                </a:cubicBezTo>
                <a:cubicBezTo>
                  <a:pt x="361" y="22"/>
                  <a:pt x="361" y="18"/>
                  <a:pt x="362" y="12"/>
                </a:cubicBezTo>
                <a:cubicBezTo>
                  <a:pt x="363" y="7"/>
                  <a:pt x="366" y="3"/>
                  <a:pt x="368" y="0"/>
                </a:cubicBezTo>
                <a:lnTo>
                  <a:pt x="376" y="0"/>
                </a:lnTo>
                <a:cubicBezTo>
                  <a:pt x="376" y="0"/>
                  <a:pt x="381" y="0"/>
                  <a:pt x="392" y="0"/>
                </a:cubicBezTo>
                <a:cubicBezTo>
                  <a:pt x="402" y="0"/>
                  <a:pt x="413" y="1"/>
                  <a:pt x="426" y="2"/>
                </a:cubicBezTo>
                <a:cubicBezTo>
                  <a:pt x="438" y="2"/>
                  <a:pt x="447" y="3"/>
                  <a:pt x="452" y="2"/>
                </a:cubicBezTo>
                <a:cubicBezTo>
                  <a:pt x="490" y="2"/>
                  <a:pt x="510" y="2"/>
                  <a:pt x="514" y="0"/>
                </a:cubicBezTo>
                <a:lnTo>
                  <a:pt x="519" y="0"/>
                </a:lnTo>
                <a:cubicBezTo>
                  <a:pt x="522" y="3"/>
                  <a:pt x="524" y="6"/>
                  <a:pt x="524" y="7"/>
                </a:cubicBezTo>
                <a:cubicBezTo>
                  <a:pt x="523" y="18"/>
                  <a:pt x="520" y="25"/>
                  <a:pt x="516" y="29"/>
                </a:cubicBezTo>
                <a:lnTo>
                  <a:pt x="506" y="29"/>
                </a:lnTo>
                <a:cubicBezTo>
                  <a:pt x="492" y="30"/>
                  <a:pt x="479" y="32"/>
                  <a:pt x="467" y="35"/>
                </a:cubicBezTo>
                <a:cubicBezTo>
                  <a:pt x="456" y="39"/>
                  <a:pt x="447" y="42"/>
                  <a:pt x="441" y="46"/>
                </a:cubicBezTo>
                <a:cubicBezTo>
                  <a:pt x="436" y="50"/>
                  <a:pt x="431" y="53"/>
                  <a:pt x="426" y="57"/>
                </a:cubicBezTo>
                <a:lnTo>
                  <a:pt x="419" y="63"/>
                </a:lnTo>
                <a:cubicBezTo>
                  <a:pt x="419" y="63"/>
                  <a:pt x="399" y="84"/>
                  <a:pt x="359" y="129"/>
                </a:cubicBezTo>
                <a:lnTo>
                  <a:pt x="304" y="189"/>
                </a:lnTo>
                <a:cubicBezTo>
                  <a:pt x="304" y="190"/>
                  <a:pt x="311" y="207"/>
                  <a:pt x="324" y="240"/>
                </a:cubicBezTo>
                <a:cubicBezTo>
                  <a:pt x="337" y="273"/>
                  <a:pt x="351" y="307"/>
                  <a:pt x="365" y="342"/>
                </a:cubicBezTo>
                <a:cubicBezTo>
                  <a:pt x="379" y="377"/>
                  <a:pt x="387" y="396"/>
                  <a:pt x="388" y="397"/>
                </a:cubicBezTo>
                <a:cubicBezTo>
                  <a:pt x="393" y="401"/>
                  <a:pt x="405" y="403"/>
                  <a:pt x="427" y="403"/>
                </a:cubicBezTo>
                <a:cubicBezTo>
                  <a:pt x="442" y="403"/>
                  <a:pt x="449" y="405"/>
                  <a:pt x="449" y="409"/>
                </a:cubicBezTo>
                <a:cubicBezTo>
                  <a:pt x="449" y="410"/>
                  <a:pt x="449" y="413"/>
                  <a:pt x="448" y="419"/>
                </a:cubicBezTo>
                <a:cubicBezTo>
                  <a:pt x="446" y="425"/>
                  <a:pt x="445" y="429"/>
                  <a:pt x="443" y="431"/>
                </a:cubicBezTo>
                <a:cubicBezTo>
                  <a:pt x="442" y="432"/>
                  <a:pt x="439" y="433"/>
                  <a:pt x="435" y="433"/>
                </a:cubicBezTo>
                <a:cubicBezTo>
                  <a:pt x="433" y="433"/>
                  <a:pt x="426" y="433"/>
                  <a:pt x="414" y="433"/>
                </a:cubicBezTo>
                <a:cubicBezTo>
                  <a:pt x="401" y="433"/>
                  <a:pt x="382" y="432"/>
                  <a:pt x="357" y="432"/>
                </a:cubicBezTo>
                <a:cubicBezTo>
                  <a:pt x="332" y="432"/>
                  <a:pt x="312" y="432"/>
                  <a:pt x="299" y="432"/>
                </a:cubicBezTo>
                <a:cubicBezTo>
                  <a:pt x="285" y="432"/>
                  <a:pt x="277" y="432"/>
                  <a:pt x="275" y="433"/>
                </a:cubicBezTo>
                <a:cubicBezTo>
                  <a:pt x="268" y="433"/>
                  <a:pt x="265" y="431"/>
                  <a:pt x="265" y="427"/>
                </a:cubicBezTo>
                <a:cubicBezTo>
                  <a:pt x="265" y="427"/>
                  <a:pt x="265" y="423"/>
                  <a:pt x="266" y="417"/>
                </a:cubicBezTo>
                <a:cubicBezTo>
                  <a:pt x="267" y="412"/>
                  <a:pt x="268" y="409"/>
                  <a:pt x="268" y="408"/>
                </a:cubicBezTo>
                <a:cubicBezTo>
                  <a:pt x="269" y="406"/>
                  <a:pt x="270" y="405"/>
                  <a:pt x="272" y="404"/>
                </a:cubicBezTo>
                <a:cubicBezTo>
                  <a:pt x="273" y="404"/>
                  <a:pt x="275" y="404"/>
                  <a:pt x="277" y="403"/>
                </a:cubicBezTo>
                <a:cubicBezTo>
                  <a:pt x="280" y="403"/>
                  <a:pt x="284" y="403"/>
                  <a:pt x="288" y="403"/>
                </a:cubicBezTo>
                <a:cubicBezTo>
                  <a:pt x="293" y="403"/>
                  <a:pt x="298" y="401"/>
                  <a:pt x="305" y="398"/>
                </a:cubicBezTo>
                <a:cubicBezTo>
                  <a:pt x="312" y="395"/>
                  <a:pt x="316" y="393"/>
                  <a:pt x="316" y="392"/>
                </a:cubicBezTo>
                <a:cubicBezTo>
                  <a:pt x="315" y="392"/>
                  <a:pt x="305" y="367"/>
                  <a:pt x="286" y="318"/>
                </a:cubicBezTo>
                <a:lnTo>
                  <a:pt x="255" y="243"/>
                </a:lnTo>
                <a:cubicBezTo>
                  <a:pt x="176" y="329"/>
                  <a:pt x="135" y="375"/>
                  <a:pt x="133" y="379"/>
                </a:cubicBezTo>
                <a:cubicBezTo>
                  <a:pt x="131" y="383"/>
                  <a:pt x="131" y="385"/>
                  <a:pt x="131" y="387"/>
                </a:cubicBezTo>
                <a:cubicBezTo>
                  <a:pt x="131" y="395"/>
                  <a:pt x="137" y="400"/>
                  <a:pt x="149" y="403"/>
                </a:cubicBezTo>
                <a:cubicBezTo>
                  <a:pt x="149" y="403"/>
                  <a:pt x="151" y="403"/>
                  <a:pt x="153" y="403"/>
                </a:cubicBezTo>
                <a:cubicBezTo>
                  <a:pt x="155" y="403"/>
                  <a:pt x="156" y="403"/>
                  <a:pt x="157" y="403"/>
                </a:cubicBezTo>
                <a:cubicBezTo>
                  <a:pt x="158" y="403"/>
                  <a:pt x="159" y="403"/>
                  <a:pt x="159" y="403"/>
                </a:cubicBezTo>
                <a:cubicBezTo>
                  <a:pt x="159" y="403"/>
                  <a:pt x="160" y="403"/>
                  <a:pt x="161" y="404"/>
                </a:cubicBezTo>
                <a:cubicBezTo>
                  <a:pt x="162" y="404"/>
                  <a:pt x="162" y="405"/>
                  <a:pt x="163" y="406"/>
                </a:cubicBezTo>
                <a:cubicBezTo>
                  <a:pt x="163" y="407"/>
                  <a:pt x="164" y="408"/>
                  <a:pt x="164" y="410"/>
                </a:cubicBezTo>
                <a:cubicBezTo>
                  <a:pt x="164" y="414"/>
                  <a:pt x="163" y="418"/>
                  <a:pt x="162" y="421"/>
                </a:cubicBezTo>
                <a:cubicBezTo>
                  <a:pt x="161" y="427"/>
                  <a:pt x="160" y="430"/>
                  <a:pt x="158" y="431"/>
                </a:cubicBezTo>
                <a:cubicBezTo>
                  <a:pt x="157" y="432"/>
                  <a:pt x="154" y="432"/>
                  <a:pt x="149" y="433"/>
                </a:cubicBezTo>
                <a:cubicBezTo>
                  <a:pt x="148" y="433"/>
                  <a:pt x="144" y="433"/>
                  <a:pt x="138" y="433"/>
                </a:cubicBezTo>
                <a:cubicBezTo>
                  <a:pt x="131" y="433"/>
                  <a:pt x="122" y="432"/>
                  <a:pt x="111" y="432"/>
                </a:cubicBezTo>
                <a:cubicBezTo>
                  <a:pt x="100" y="432"/>
                  <a:pt x="87" y="432"/>
                  <a:pt x="74" y="432"/>
                </a:cubicBezTo>
                <a:cubicBezTo>
                  <a:pt x="41" y="432"/>
                  <a:pt x="20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19680" y="2994840"/>
            <a:ext cx="59400" cy="73080"/>
          </a:xfrm>
          <a:custGeom>
            <a:avLst/>
            <a:gdLst/>
            <a:ahLst/>
            <a:rect l="0" t="0" r="r" b="b"/>
            <a:pathLst>
              <a:path w="165" h="203">
                <a:moveTo>
                  <a:pt x="35" y="69"/>
                </a:moveTo>
                <a:cubicBezTo>
                  <a:pt x="35" y="58"/>
                  <a:pt x="37" y="49"/>
                  <a:pt x="42" y="39"/>
                </a:cubicBezTo>
                <a:cubicBezTo>
                  <a:pt x="47" y="29"/>
                  <a:pt x="55" y="20"/>
                  <a:pt x="68" y="12"/>
                </a:cubicBezTo>
                <a:cubicBezTo>
                  <a:pt x="80" y="3"/>
                  <a:pt x="95" y="-1"/>
                  <a:pt x="112" y="0"/>
                </a:cubicBezTo>
                <a:cubicBezTo>
                  <a:pt x="130" y="0"/>
                  <a:pt x="143" y="4"/>
                  <a:pt x="152" y="12"/>
                </a:cubicBezTo>
                <a:cubicBezTo>
                  <a:pt x="160" y="20"/>
                  <a:pt x="164" y="29"/>
                  <a:pt x="165" y="38"/>
                </a:cubicBezTo>
                <a:cubicBezTo>
                  <a:pt x="165" y="48"/>
                  <a:pt x="162" y="55"/>
                  <a:pt x="157" y="59"/>
                </a:cubicBezTo>
                <a:cubicBezTo>
                  <a:pt x="152" y="65"/>
                  <a:pt x="146" y="67"/>
                  <a:pt x="140" y="68"/>
                </a:cubicBezTo>
                <a:cubicBezTo>
                  <a:pt x="136" y="68"/>
                  <a:pt x="133" y="66"/>
                  <a:pt x="129" y="63"/>
                </a:cubicBezTo>
                <a:cubicBezTo>
                  <a:pt x="126" y="61"/>
                  <a:pt x="124" y="57"/>
                  <a:pt x="124" y="51"/>
                </a:cubicBezTo>
                <a:cubicBezTo>
                  <a:pt x="124" y="47"/>
                  <a:pt x="125" y="42"/>
                  <a:pt x="128" y="39"/>
                </a:cubicBezTo>
                <a:cubicBezTo>
                  <a:pt x="131" y="35"/>
                  <a:pt x="133" y="33"/>
                  <a:pt x="136" y="31"/>
                </a:cubicBezTo>
                <a:cubicBezTo>
                  <a:pt x="138" y="29"/>
                  <a:pt x="140" y="28"/>
                  <a:pt x="14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2" y="27"/>
                  <a:pt x="141" y="25"/>
                  <a:pt x="139" y="24"/>
                </a:cubicBezTo>
                <a:cubicBezTo>
                  <a:pt x="137" y="22"/>
                  <a:pt x="133" y="20"/>
                  <a:pt x="128" y="19"/>
                </a:cubicBezTo>
                <a:cubicBezTo>
                  <a:pt x="122" y="17"/>
                  <a:pt x="116" y="16"/>
                  <a:pt x="110" y="16"/>
                </a:cubicBezTo>
                <a:cubicBezTo>
                  <a:pt x="96" y="16"/>
                  <a:pt x="85" y="20"/>
                  <a:pt x="79" y="28"/>
                </a:cubicBezTo>
                <a:cubicBezTo>
                  <a:pt x="72" y="35"/>
                  <a:pt x="69" y="43"/>
                  <a:pt x="69" y="51"/>
                </a:cubicBezTo>
                <a:cubicBezTo>
                  <a:pt x="69" y="59"/>
                  <a:pt x="71" y="65"/>
                  <a:pt x="77" y="68"/>
                </a:cubicBezTo>
                <a:cubicBezTo>
                  <a:pt x="83" y="71"/>
                  <a:pt x="91" y="74"/>
                  <a:pt x="102" y="76"/>
                </a:cubicBezTo>
                <a:cubicBezTo>
                  <a:pt x="112" y="78"/>
                  <a:pt x="120" y="80"/>
                  <a:pt x="125" y="82"/>
                </a:cubicBezTo>
                <a:cubicBezTo>
                  <a:pt x="145" y="91"/>
                  <a:pt x="154" y="105"/>
                  <a:pt x="154" y="125"/>
                </a:cubicBezTo>
                <a:cubicBezTo>
                  <a:pt x="154" y="134"/>
                  <a:pt x="153" y="142"/>
                  <a:pt x="150" y="150"/>
                </a:cubicBezTo>
                <a:cubicBezTo>
                  <a:pt x="146" y="159"/>
                  <a:pt x="141" y="167"/>
                  <a:pt x="135" y="175"/>
                </a:cubicBezTo>
                <a:cubicBezTo>
                  <a:pt x="128" y="184"/>
                  <a:pt x="119" y="190"/>
                  <a:pt x="107" y="195"/>
                </a:cubicBezTo>
                <a:cubicBezTo>
                  <a:pt x="94" y="200"/>
                  <a:pt x="80" y="202"/>
                  <a:pt x="65" y="203"/>
                </a:cubicBezTo>
                <a:cubicBezTo>
                  <a:pt x="41" y="203"/>
                  <a:pt x="24" y="198"/>
                  <a:pt x="15" y="190"/>
                </a:cubicBezTo>
                <a:cubicBezTo>
                  <a:pt x="5" y="181"/>
                  <a:pt x="0" y="171"/>
                  <a:pt x="0" y="159"/>
                </a:cubicBezTo>
                <a:cubicBezTo>
                  <a:pt x="0" y="148"/>
                  <a:pt x="3" y="139"/>
                  <a:pt x="9" y="134"/>
                </a:cubicBezTo>
                <a:cubicBezTo>
                  <a:pt x="16" y="129"/>
                  <a:pt x="22" y="127"/>
                  <a:pt x="29" y="127"/>
                </a:cubicBezTo>
                <a:cubicBezTo>
                  <a:pt x="34" y="127"/>
                  <a:pt x="38" y="128"/>
                  <a:pt x="42" y="131"/>
                </a:cubicBezTo>
                <a:cubicBezTo>
                  <a:pt x="46" y="133"/>
                  <a:pt x="48" y="138"/>
                  <a:pt x="48" y="144"/>
                </a:cubicBezTo>
                <a:cubicBezTo>
                  <a:pt x="48" y="152"/>
                  <a:pt x="45" y="159"/>
                  <a:pt x="40" y="164"/>
                </a:cubicBezTo>
                <a:cubicBezTo>
                  <a:pt x="35" y="170"/>
                  <a:pt x="30" y="172"/>
                  <a:pt x="26" y="172"/>
                </a:cubicBezTo>
                <a:cubicBezTo>
                  <a:pt x="25" y="172"/>
                  <a:pt x="25" y="173"/>
                  <a:pt x="25" y="173"/>
                </a:cubicBezTo>
                <a:cubicBezTo>
                  <a:pt x="24" y="173"/>
                  <a:pt x="24" y="173"/>
                  <a:pt x="24" y="174"/>
                </a:cubicBezTo>
                <a:cubicBezTo>
                  <a:pt x="25" y="174"/>
                  <a:pt x="26" y="176"/>
                  <a:pt x="28" y="177"/>
                </a:cubicBezTo>
                <a:cubicBezTo>
                  <a:pt x="30" y="179"/>
                  <a:pt x="35" y="181"/>
                  <a:pt x="42" y="183"/>
                </a:cubicBezTo>
                <a:cubicBezTo>
                  <a:pt x="49" y="185"/>
                  <a:pt x="57" y="186"/>
                  <a:pt x="67" y="186"/>
                </a:cubicBezTo>
                <a:cubicBezTo>
                  <a:pt x="78" y="186"/>
                  <a:pt x="87" y="184"/>
                  <a:pt x="95" y="181"/>
                </a:cubicBezTo>
                <a:cubicBezTo>
                  <a:pt x="103" y="178"/>
                  <a:pt x="108" y="174"/>
                  <a:pt x="112" y="169"/>
                </a:cubicBezTo>
                <a:cubicBezTo>
                  <a:pt x="116" y="164"/>
                  <a:pt x="118" y="159"/>
                  <a:pt x="120" y="155"/>
                </a:cubicBezTo>
                <a:cubicBezTo>
                  <a:pt x="121" y="151"/>
                  <a:pt x="122" y="147"/>
                  <a:pt x="122" y="144"/>
                </a:cubicBezTo>
                <a:cubicBezTo>
                  <a:pt x="122" y="135"/>
                  <a:pt x="119" y="129"/>
                  <a:pt x="112" y="125"/>
                </a:cubicBezTo>
                <a:cubicBezTo>
                  <a:pt x="106" y="121"/>
                  <a:pt x="99" y="118"/>
                  <a:pt x="91" y="117"/>
                </a:cubicBezTo>
                <a:cubicBezTo>
                  <a:pt x="83" y="116"/>
                  <a:pt x="74" y="114"/>
                  <a:pt x="65" y="110"/>
                </a:cubicBezTo>
                <a:cubicBezTo>
                  <a:pt x="54" y="107"/>
                  <a:pt x="47" y="102"/>
                  <a:pt x="43" y="95"/>
                </a:cubicBezTo>
                <a:cubicBezTo>
                  <a:pt x="37" y="87"/>
                  <a:pt x="35" y="79"/>
                  <a:pt x="35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592040" y="2994840"/>
            <a:ext cx="64080" cy="73080"/>
          </a:xfrm>
          <a:custGeom>
            <a:avLst/>
            <a:gdLst/>
            <a:ahLst/>
            <a:rect l="0" t="0" r="r" b="b"/>
            <a:pathLst>
              <a:path w="178" h="203">
                <a:moveTo>
                  <a:pt x="0" y="127"/>
                </a:moveTo>
                <a:cubicBezTo>
                  <a:pt x="0" y="95"/>
                  <a:pt x="13" y="65"/>
                  <a:pt x="39" y="38"/>
                </a:cubicBezTo>
                <a:cubicBezTo>
                  <a:pt x="64" y="12"/>
                  <a:pt x="92" y="0"/>
                  <a:pt x="123" y="0"/>
                </a:cubicBezTo>
                <a:cubicBezTo>
                  <a:pt x="140" y="0"/>
                  <a:pt x="153" y="3"/>
                  <a:pt x="162" y="10"/>
                </a:cubicBezTo>
                <a:cubicBezTo>
                  <a:pt x="172" y="17"/>
                  <a:pt x="177" y="27"/>
                  <a:pt x="177" y="38"/>
                </a:cubicBezTo>
                <a:cubicBezTo>
                  <a:pt x="177" y="47"/>
                  <a:pt x="174" y="54"/>
                  <a:pt x="168" y="60"/>
                </a:cubicBezTo>
                <a:cubicBezTo>
                  <a:pt x="163" y="67"/>
                  <a:pt x="156" y="70"/>
                  <a:pt x="147" y="71"/>
                </a:cubicBezTo>
                <a:cubicBezTo>
                  <a:pt x="141" y="71"/>
                  <a:pt x="137" y="69"/>
                  <a:pt x="134" y="66"/>
                </a:cubicBezTo>
                <a:cubicBezTo>
                  <a:pt x="130" y="62"/>
                  <a:pt x="129" y="58"/>
                  <a:pt x="129" y="52"/>
                </a:cubicBezTo>
                <a:cubicBezTo>
                  <a:pt x="129" y="46"/>
                  <a:pt x="130" y="41"/>
                  <a:pt x="134" y="37"/>
                </a:cubicBezTo>
                <a:cubicBezTo>
                  <a:pt x="137" y="32"/>
                  <a:pt x="140" y="29"/>
                  <a:pt x="143" y="27"/>
                </a:cubicBezTo>
                <a:cubicBezTo>
                  <a:pt x="147" y="25"/>
                  <a:pt x="149" y="24"/>
                  <a:pt x="150" y="25"/>
                </a:cubicBezTo>
                <a:cubicBezTo>
                  <a:pt x="150" y="24"/>
                  <a:pt x="149" y="23"/>
                  <a:pt x="147" y="22"/>
                </a:cubicBezTo>
                <a:cubicBezTo>
                  <a:pt x="146" y="21"/>
                  <a:pt x="143" y="19"/>
                  <a:pt x="138" y="18"/>
                </a:cubicBezTo>
                <a:cubicBezTo>
                  <a:pt x="134" y="17"/>
                  <a:pt x="129" y="17"/>
                  <a:pt x="123" y="17"/>
                </a:cubicBezTo>
                <a:cubicBezTo>
                  <a:pt x="113" y="17"/>
                  <a:pt x="104" y="19"/>
                  <a:pt x="96" y="23"/>
                </a:cubicBezTo>
                <a:cubicBezTo>
                  <a:pt x="90" y="25"/>
                  <a:pt x="84" y="30"/>
                  <a:pt x="77" y="37"/>
                </a:cubicBezTo>
                <a:cubicBezTo>
                  <a:pt x="64" y="50"/>
                  <a:pt x="55" y="69"/>
                  <a:pt x="49" y="93"/>
                </a:cubicBezTo>
                <a:cubicBezTo>
                  <a:pt x="43" y="117"/>
                  <a:pt x="39" y="134"/>
                  <a:pt x="39" y="145"/>
                </a:cubicBezTo>
                <a:cubicBezTo>
                  <a:pt x="39" y="159"/>
                  <a:pt x="43" y="169"/>
                  <a:pt x="51" y="176"/>
                </a:cubicBezTo>
                <a:cubicBezTo>
                  <a:pt x="57" y="183"/>
                  <a:pt x="66" y="187"/>
                  <a:pt x="77" y="187"/>
                </a:cubicBezTo>
                <a:lnTo>
                  <a:pt x="79" y="187"/>
                </a:lnTo>
                <a:cubicBezTo>
                  <a:pt x="112" y="187"/>
                  <a:pt x="140" y="174"/>
                  <a:pt x="162" y="149"/>
                </a:cubicBezTo>
                <a:cubicBezTo>
                  <a:pt x="165" y="146"/>
                  <a:pt x="167" y="144"/>
                  <a:pt x="168" y="144"/>
                </a:cubicBezTo>
                <a:cubicBezTo>
                  <a:pt x="169" y="144"/>
                  <a:pt x="171" y="145"/>
                  <a:pt x="173" y="148"/>
                </a:cubicBezTo>
                <a:cubicBezTo>
                  <a:pt x="176" y="151"/>
                  <a:pt x="178" y="153"/>
                  <a:pt x="178" y="154"/>
                </a:cubicBezTo>
                <a:cubicBezTo>
                  <a:pt x="178" y="156"/>
                  <a:pt x="177" y="158"/>
                  <a:pt x="174" y="161"/>
                </a:cubicBezTo>
                <a:cubicBezTo>
                  <a:pt x="171" y="164"/>
                  <a:pt x="167" y="168"/>
                  <a:pt x="161" y="174"/>
                </a:cubicBezTo>
                <a:cubicBezTo>
                  <a:pt x="155" y="179"/>
                  <a:pt x="149" y="183"/>
                  <a:pt x="141" y="187"/>
                </a:cubicBezTo>
                <a:cubicBezTo>
                  <a:pt x="133" y="191"/>
                  <a:pt x="123" y="194"/>
                  <a:pt x="111" y="198"/>
                </a:cubicBezTo>
                <a:cubicBezTo>
                  <a:pt x="100" y="202"/>
                  <a:pt x="88" y="204"/>
                  <a:pt x="75" y="203"/>
                </a:cubicBezTo>
                <a:cubicBezTo>
                  <a:pt x="53" y="203"/>
                  <a:pt x="35" y="196"/>
                  <a:pt x="21" y="182"/>
                </a:cubicBezTo>
                <a:cubicBezTo>
                  <a:pt x="8" y="167"/>
                  <a:pt x="1" y="149"/>
                  <a:pt x="0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661520" y="2994840"/>
            <a:ext cx="76680" cy="73080"/>
          </a:xfrm>
          <a:custGeom>
            <a:avLst/>
            <a:gdLst/>
            <a:ahLst/>
            <a:rect l="0" t="0" r="r" b="b"/>
            <a:pathLst>
              <a:path w="213" h="203">
                <a:moveTo>
                  <a:pt x="0" y="128"/>
                </a:moveTo>
                <a:cubicBezTo>
                  <a:pt x="0" y="98"/>
                  <a:pt x="12" y="69"/>
                  <a:pt x="34" y="42"/>
                </a:cubicBezTo>
                <a:cubicBezTo>
                  <a:pt x="57" y="14"/>
                  <a:pt x="83" y="0"/>
                  <a:pt x="111" y="0"/>
                </a:cubicBezTo>
                <a:cubicBezTo>
                  <a:pt x="126" y="0"/>
                  <a:pt x="140" y="7"/>
                  <a:pt x="152" y="22"/>
                </a:cubicBezTo>
                <a:cubicBezTo>
                  <a:pt x="157" y="13"/>
                  <a:pt x="164" y="8"/>
                  <a:pt x="173" y="8"/>
                </a:cubicBezTo>
                <a:cubicBezTo>
                  <a:pt x="177" y="8"/>
                  <a:pt x="180" y="10"/>
                  <a:pt x="183" y="12"/>
                </a:cubicBezTo>
                <a:cubicBezTo>
                  <a:pt x="186" y="14"/>
                  <a:pt x="187" y="17"/>
                  <a:pt x="187" y="21"/>
                </a:cubicBezTo>
                <a:cubicBezTo>
                  <a:pt x="187" y="26"/>
                  <a:pt x="182" y="50"/>
                  <a:pt x="171" y="94"/>
                </a:cubicBezTo>
                <a:cubicBezTo>
                  <a:pt x="160" y="137"/>
                  <a:pt x="154" y="162"/>
                  <a:pt x="154" y="168"/>
                </a:cubicBezTo>
                <a:cubicBezTo>
                  <a:pt x="154" y="175"/>
                  <a:pt x="155" y="180"/>
                  <a:pt x="157" y="182"/>
                </a:cubicBezTo>
                <a:cubicBezTo>
                  <a:pt x="159" y="185"/>
                  <a:pt x="162" y="186"/>
                  <a:pt x="166" y="187"/>
                </a:cubicBezTo>
                <a:cubicBezTo>
                  <a:pt x="169" y="186"/>
                  <a:pt x="172" y="185"/>
                  <a:pt x="175" y="182"/>
                </a:cubicBezTo>
                <a:cubicBezTo>
                  <a:pt x="182" y="177"/>
                  <a:pt x="188" y="162"/>
                  <a:pt x="194" y="140"/>
                </a:cubicBezTo>
                <a:cubicBezTo>
                  <a:pt x="195" y="134"/>
                  <a:pt x="197" y="130"/>
                  <a:pt x="198" y="130"/>
                </a:cubicBezTo>
                <a:cubicBezTo>
                  <a:pt x="199" y="130"/>
                  <a:pt x="200" y="130"/>
                  <a:pt x="203" y="130"/>
                </a:cubicBezTo>
                <a:lnTo>
                  <a:pt x="204" y="130"/>
                </a:lnTo>
                <a:cubicBezTo>
                  <a:pt x="210" y="130"/>
                  <a:pt x="213" y="131"/>
                  <a:pt x="213" y="134"/>
                </a:cubicBezTo>
                <a:cubicBezTo>
                  <a:pt x="213" y="136"/>
                  <a:pt x="212" y="140"/>
                  <a:pt x="211" y="146"/>
                </a:cubicBezTo>
                <a:cubicBezTo>
                  <a:pt x="209" y="152"/>
                  <a:pt x="206" y="160"/>
                  <a:pt x="202" y="170"/>
                </a:cubicBezTo>
                <a:cubicBezTo>
                  <a:pt x="197" y="180"/>
                  <a:pt x="192" y="187"/>
                  <a:pt x="187" y="192"/>
                </a:cubicBezTo>
                <a:cubicBezTo>
                  <a:pt x="184" y="196"/>
                  <a:pt x="179" y="199"/>
                  <a:pt x="173" y="202"/>
                </a:cubicBezTo>
                <a:cubicBezTo>
                  <a:pt x="171" y="202"/>
                  <a:pt x="167" y="203"/>
                  <a:pt x="162" y="203"/>
                </a:cubicBezTo>
                <a:cubicBezTo>
                  <a:pt x="152" y="203"/>
                  <a:pt x="144" y="200"/>
                  <a:pt x="137" y="196"/>
                </a:cubicBezTo>
                <a:cubicBezTo>
                  <a:pt x="129" y="191"/>
                  <a:pt x="125" y="187"/>
                  <a:pt x="122" y="182"/>
                </a:cubicBezTo>
                <a:lnTo>
                  <a:pt x="120" y="175"/>
                </a:lnTo>
                <a:cubicBezTo>
                  <a:pt x="119" y="175"/>
                  <a:pt x="119" y="175"/>
                  <a:pt x="118" y="176"/>
                </a:cubicBezTo>
                <a:cubicBezTo>
                  <a:pt x="117" y="176"/>
                  <a:pt x="117" y="177"/>
                  <a:pt x="116" y="178"/>
                </a:cubicBezTo>
                <a:cubicBezTo>
                  <a:pt x="99" y="194"/>
                  <a:pt x="81" y="203"/>
                  <a:pt x="63" y="203"/>
                </a:cubicBezTo>
                <a:cubicBezTo>
                  <a:pt x="46" y="203"/>
                  <a:pt x="32" y="197"/>
                  <a:pt x="19" y="185"/>
                </a:cubicBezTo>
                <a:cubicBezTo>
                  <a:pt x="7" y="173"/>
                  <a:pt x="0" y="154"/>
                  <a:pt x="0" y="128"/>
                </a:cubicBezTo>
                <a:moveTo>
                  <a:pt x="144" y="51"/>
                </a:moveTo>
                <a:cubicBezTo>
                  <a:pt x="144" y="50"/>
                  <a:pt x="143" y="46"/>
                  <a:pt x="141" y="42"/>
                </a:cubicBezTo>
                <a:cubicBezTo>
                  <a:pt x="140" y="37"/>
                  <a:pt x="136" y="32"/>
                  <a:pt x="130" y="26"/>
                </a:cubicBezTo>
                <a:cubicBezTo>
                  <a:pt x="125" y="19"/>
                  <a:pt x="118" y="16"/>
                  <a:pt x="109" y="16"/>
                </a:cubicBezTo>
                <a:cubicBezTo>
                  <a:pt x="99" y="16"/>
                  <a:pt x="89" y="21"/>
                  <a:pt x="80" y="31"/>
                </a:cubicBezTo>
                <a:cubicBezTo>
                  <a:pt x="70" y="40"/>
                  <a:pt x="63" y="52"/>
                  <a:pt x="57" y="67"/>
                </a:cubicBezTo>
                <a:cubicBezTo>
                  <a:pt x="49" y="91"/>
                  <a:pt x="42" y="115"/>
                  <a:pt x="39" y="140"/>
                </a:cubicBezTo>
                <a:cubicBezTo>
                  <a:pt x="39" y="141"/>
                  <a:pt x="39" y="143"/>
                  <a:pt x="39" y="145"/>
                </a:cubicBezTo>
                <a:cubicBezTo>
                  <a:pt x="39" y="148"/>
                  <a:pt x="39" y="150"/>
                  <a:pt x="38" y="151"/>
                </a:cubicBezTo>
                <a:cubicBezTo>
                  <a:pt x="38" y="164"/>
                  <a:pt x="41" y="173"/>
                  <a:pt x="46" y="178"/>
                </a:cubicBezTo>
                <a:cubicBezTo>
                  <a:pt x="52" y="184"/>
                  <a:pt x="58" y="186"/>
                  <a:pt x="66" y="187"/>
                </a:cubicBezTo>
                <a:cubicBezTo>
                  <a:pt x="77" y="187"/>
                  <a:pt x="88" y="182"/>
                  <a:pt x="99" y="172"/>
                </a:cubicBezTo>
                <a:cubicBezTo>
                  <a:pt x="110" y="162"/>
                  <a:pt x="117" y="154"/>
                  <a:pt x="119" y="149"/>
                </a:cubicBezTo>
                <a:cubicBezTo>
                  <a:pt x="119" y="148"/>
                  <a:pt x="124" y="132"/>
                  <a:pt x="131" y="101"/>
                </a:cubicBezTo>
                <a:cubicBezTo>
                  <a:pt x="139" y="70"/>
                  <a:pt x="143" y="54"/>
                  <a:pt x="14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747560" y="2954160"/>
            <a:ext cx="37080" cy="113760"/>
          </a:xfrm>
          <a:custGeom>
            <a:avLst/>
            <a:gdLst/>
            <a:ahLst/>
            <a:rect l="0" t="0" r="r" b="b"/>
            <a:pathLst>
              <a:path w="103" h="316">
                <a:moveTo>
                  <a:pt x="35" y="285"/>
                </a:moveTo>
                <a:cubicBezTo>
                  <a:pt x="35" y="295"/>
                  <a:pt x="39" y="300"/>
                  <a:pt x="48" y="300"/>
                </a:cubicBezTo>
                <a:cubicBezTo>
                  <a:pt x="59" y="300"/>
                  <a:pt x="68" y="284"/>
                  <a:pt x="76" y="253"/>
                </a:cubicBezTo>
                <a:cubicBezTo>
                  <a:pt x="78" y="247"/>
                  <a:pt x="79" y="243"/>
                  <a:pt x="80" y="243"/>
                </a:cubicBezTo>
                <a:cubicBezTo>
                  <a:pt x="81" y="243"/>
                  <a:pt x="82" y="243"/>
                  <a:pt x="85" y="243"/>
                </a:cubicBezTo>
                <a:lnTo>
                  <a:pt x="87" y="243"/>
                </a:lnTo>
                <a:cubicBezTo>
                  <a:pt x="89" y="243"/>
                  <a:pt x="91" y="243"/>
                  <a:pt x="92" y="243"/>
                </a:cubicBezTo>
                <a:cubicBezTo>
                  <a:pt x="93" y="243"/>
                  <a:pt x="94" y="243"/>
                  <a:pt x="94" y="244"/>
                </a:cubicBezTo>
                <a:cubicBezTo>
                  <a:pt x="95" y="244"/>
                  <a:pt x="95" y="245"/>
                  <a:pt x="95" y="247"/>
                </a:cubicBezTo>
                <a:cubicBezTo>
                  <a:pt x="95" y="249"/>
                  <a:pt x="94" y="251"/>
                  <a:pt x="94" y="254"/>
                </a:cubicBezTo>
                <a:cubicBezTo>
                  <a:pt x="93" y="257"/>
                  <a:pt x="91" y="263"/>
                  <a:pt x="89" y="271"/>
                </a:cubicBezTo>
                <a:cubicBezTo>
                  <a:pt x="86" y="279"/>
                  <a:pt x="83" y="286"/>
                  <a:pt x="80" y="292"/>
                </a:cubicBezTo>
                <a:cubicBezTo>
                  <a:pt x="77" y="298"/>
                  <a:pt x="72" y="303"/>
                  <a:pt x="66" y="308"/>
                </a:cubicBezTo>
                <a:cubicBezTo>
                  <a:pt x="60" y="314"/>
                  <a:pt x="53" y="316"/>
                  <a:pt x="45" y="316"/>
                </a:cubicBezTo>
                <a:cubicBezTo>
                  <a:pt x="34" y="316"/>
                  <a:pt x="24" y="313"/>
                  <a:pt x="14" y="306"/>
                </a:cubicBezTo>
                <a:cubicBezTo>
                  <a:pt x="5" y="300"/>
                  <a:pt x="0" y="289"/>
                  <a:pt x="0" y="273"/>
                </a:cubicBezTo>
                <a:cubicBezTo>
                  <a:pt x="0" y="270"/>
                  <a:pt x="0" y="267"/>
                  <a:pt x="1" y="266"/>
                </a:cubicBezTo>
                <a:lnTo>
                  <a:pt x="30" y="150"/>
                </a:lnTo>
                <a:cubicBezTo>
                  <a:pt x="49" y="73"/>
                  <a:pt x="59" y="34"/>
                  <a:pt x="59" y="32"/>
                </a:cubicBezTo>
                <a:cubicBezTo>
                  <a:pt x="59" y="31"/>
                  <a:pt x="59" y="30"/>
                  <a:pt x="58" y="29"/>
                </a:cubicBezTo>
                <a:lnTo>
                  <a:pt x="57" y="28"/>
                </a:lnTo>
                <a:cubicBezTo>
                  <a:pt x="56" y="27"/>
                  <a:pt x="55" y="27"/>
                  <a:pt x="54" y="27"/>
                </a:cubicBezTo>
                <a:cubicBezTo>
                  <a:pt x="54" y="27"/>
                  <a:pt x="53" y="27"/>
                  <a:pt x="51" y="26"/>
                </a:cubicBezTo>
                <a:cubicBezTo>
                  <a:pt x="49" y="26"/>
                  <a:pt x="48" y="26"/>
                  <a:pt x="47" y="26"/>
                </a:cubicBezTo>
                <a:cubicBezTo>
                  <a:pt x="47" y="26"/>
                  <a:pt x="45" y="26"/>
                  <a:pt x="42" y="25"/>
                </a:cubicBezTo>
                <a:cubicBezTo>
                  <a:pt x="40" y="25"/>
                  <a:pt x="39" y="25"/>
                  <a:pt x="38" y="25"/>
                </a:cubicBezTo>
                <a:cubicBezTo>
                  <a:pt x="35" y="25"/>
                  <a:pt x="33" y="25"/>
                  <a:pt x="32" y="25"/>
                </a:cubicBezTo>
                <a:cubicBezTo>
                  <a:pt x="31" y="25"/>
                  <a:pt x="30" y="25"/>
                  <a:pt x="28" y="25"/>
                </a:cubicBezTo>
                <a:cubicBezTo>
                  <a:pt x="27" y="25"/>
                  <a:pt x="26" y="24"/>
                  <a:pt x="26" y="24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20"/>
                  <a:pt x="25" y="18"/>
                  <a:pt x="26" y="15"/>
                </a:cubicBezTo>
                <a:cubicBezTo>
                  <a:pt x="28" y="9"/>
                  <a:pt x="29" y="6"/>
                  <a:pt x="31" y="5"/>
                </a:cubicBezTo>
                <a:cubicBezTo>
                  <a:pt x="33" y="5"/>
                  <a:pt x="45" y="4"/>
                  <a:pt x="64" y="3"/>
                </a:cubicBezTo>
                <a:cubicBezTo>
                  <a:pt x="69" y="2"/>
                  <a:pt x="74" y="2"/>
                  <a:pt x="79" y="2"/>
                </a:cubicBezTo>
                <a:cubicBezTo>
                  <a:pt x="85" y="1"/>
                  <a:pt x="90" y="1"/>
                  <a:pt x="93" y="0"/>
                </a:cubicBezTo>
                <a:cubicBezTo>
                  <a:pt x="96" y="0"/>
                  <a:pt x="98" y="0"/>
                  <a:pt x="98" y="0"/>
                </a:cubicBezTo>
                <a:cubicBezTo>
                  <a:pt x="101" y="0"/>
                  <a:pt x="103" y="1"/>
                  <a:pt x="103" y="3"/>
                </a:cubicBezTo>
                <a:cubicBezTo>
                  <a:pt x="103" y="7"/>
                  <a:pt x="92" y="51"/>
                  <a:pt x="70" y="138"/>
                </a:cubicBezTo>
                <a:cubicBezTo>
                  <a:pt x="49" y="225"/>
                  <a:pt x="37" y="270"/>
                  <a:pt x="36" y="274"/>
                </a:cubicBezTo>
                <a:cubicBezTo>
                  <a:pt x="36" y="275"/>
                  <a:pt x="36" y="276"/>
                  <a:pt x="36" y="278"/>
                </a:cubicBezTo>
                <a:cubicBezTo>
                  <a:pt x="36" y="279"/>
                  <a:pt x="36" y="281"/>
                  <a:pt x="35" y="282"/>
                </a:cubicBezTo>
                <a:lnTo>
                  <a:pt x="35" y="28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795800" y="2994480"/>
            <a:ext cx="63000" cy="73080"/>
          </a:xfrm>
          <a:custGeom>
            <a:avLst/>
            <a:gdLst/>
            <a:ahLst/>
            <a:rect l="0" t="0" r="r" b="b"/>
            <a:pathLst>
              <a:path w="175" h="203">
                <a:moveTo>
                  <a:pt x="0" y="123"/>
                </a:moveTo>
                <a:cubicBezTo>
                  <a:pt x="0" y="106"/>
                  <a:pt x="3" y="91"/>
                  <a:pt x="9" y="77"/>
                </a:cubicBezTo>
                <a:cubicBezTo>
                  <a:pt x="15" y="62"/>
                  <a:pt x="22" y="50"/>
                  <a:pt x="31" y="41"/>
                </a:cubicBezTo>
                <a:cubicBezTo>
                  <a:pt x="40" y="31"/>
                  <a:pt x="50" y="24"/>
                  <a:pt x="61" y="17"/>
                </a:cubicBezTo>
                <a:cubicBezTo>
                  <a:pt x="72" y="11"/>
                  <a:pt x="83" y="7"/>
                  <a:pt x="92" y="4"/>
                </a:cubicBezTo>
                <a:cubicBezTo>
                  <a:pt x="102" y="1"/>
                  <a:pt x="112" y="-1"/>
                  <a:pt x="121" y="0"/>
                </a:cubicBezTo>
                <a:lnTo>
                  <a:pt x="122" y="0"/>
                </a:lnTo>
                <a:cubicBezTo>
                  <a:pt x="135" y="0"/>
                  <a:pt x="147" y="3"/>
                  <a:pt x="157" y="9"/>
                </a:cubicBezTo>
                <a:cubicBezTo>
                  <a:pt x="167" y="16"/>
                  <a:pt x="172" y="26"/>
                  <a:pt x="172" y="38"/>
                </a:cubicBezTo>
                <a:cubicBezTo>
                  <a:pt x="172" y="66"/>
                  <a:pt x="155" y="84"/>
                  <a:pt x="122" y="92"/>
                </a:cubicBezTo>
                <a:cubicBezTo>
                  <a:pt x="107" y="96"/>
                  <a:pt x="87" y="98"/>
                  <a:pt x="62" y="98"/>
                </a:cubicBezTo>
                <a:cubicBezTo>
                  <a:pt x="51" y="98"/>
                  <a:pt x="45" y="99"/>
                  <a:pt x="45" y="99"/>
                </a:cubicBezTo>
                <a:cubicBezTo>
                  <a:pt x="45" y="100"/>
                  <a:pt x="44" y="105"/>
                  <a:pt x="42" y="115"/>
                </a:cubicBezTo>
                <a:cubicBezTo>
                  <a:pt x="41" y="125"/>
                  <a:pt x="40" y="133"/>
                  <a:pt x="39" y="141"/>
                </a:cubicBezTo>
                <a:cubicBezTo>
                  <a:pt x="39" y="155"/>
                  <a:pt x="42" y="166"/>
                  <a:pt x="49" y="174"/>
                </a:cubicBezTo>
                <a:cubicBezTo>
                  <a:pt x="55" y="182"/>
                  <a:pt x="64" y="186"/>
                  <a:pt x="77" y="187"/>
                </a:cubicBezTo>
                <a:cubicBezTo>
                  <a:pt x="89" y="187"/>
                  <a:pt x="103" y="184"/>
                  <a:pt x="118" y="178"/>
                </a:cubicBezTo>
                <a:cubicBezTo>
                  <a:pt x="134" y="172"/>
                  <a:pt x="147" y="162"/>
                  <a:pt x="160" y="149"/>
                </a:cubicBezTo>
                <a:cubicBezTo>
                  <a:pt x="162" y="146"/>
                  <a:pt x="164" y="144"/>
                  <a:pt x="165" y="144"/>
                </a:cubicBezTo>
                <a:cubicBezTo>
                  <a:pt x="166" y="144"/>
                  <a:pt x="168" y="145"/>
                  <a:pt x="171" y="148"/>
                </a:cubicBezTo>
                <a:cubicBezTo>
                  <a:pt x="173" y="151"/>
                  <a:pt x="175" y="153"/>
                  <a:pt x="175" y="154"/>
                </a:cubicBezTo>
                <a:cubicBezTo>
                  <a:pt x="175" y="156"/>
                  <a:pt x="174" y="158"/>
                  <a:pt x="171" y="161"/>
                </a:cubicBezTo>
                <a:cubicBezTo>
                  <a:pt x="168" y="165"/>
                  <a:pt x="164" y="169"/>
                  <a:pt x="158" y="174"/>
                </a:cubicBezTo>
                <a:cubicBezTo>
                  <a:pt x="152" y="178"/>
                  <a:pt x="145" y="183"/>
                  <a:pt x="137" y="187"/>
                </a:cubicBezTo>
                <a:cubicBezTo>
                  <a:pt x="129" y="192"/>
                  <a:pt x="120" y="196"/>
                  <a:pt x="109" y="199"/>
                </a:cubicBezTo>
                <a:cubicBezTo>
                  <a:pt x="98" y="202"/>
                  <a:pt x="87" y="203"/>
                  <a:pt x="75" y="203"/>
                </a:cubicBezTo>
                <a:cubicBezTo>
                  <a:pt x="52" y="203"/>
                  <a:pt x="33" y="195"/>
                  <a:pt x="21" y="179"/>
                </a:cubicBezTo>
                <a:cubicBezTo>
                  <a:pt x="7" y="164"/>
                  <a:pt x="0" y="145"/>
                  <a:pt x="0" y="123"/>
                </a:cubicBezTo>
                <a:moveTo>
                  <a:pt x="150" y="39"/>
                </a:moveTo>
                <a:cubicBezTo>
                  <a:pt x="148" y="24"/>
                  <a:pt x="138" y="16"/>
                  <a:pt x="120" y="16"/>
                </a:cubicBezTo>
                <a:cubicBezTo>
                  <a:pt x="110" y="16"/>
                  <a:pt x="101" y="18"/>
                  <a:pt x="92" y="22"/>
                </a:cubicBezTo>
                <a:cubicBezTo>
                  <a:pt x="84" y="26"/>
                  <a:pt x="77" y="32"/>
                  <a:pt x="72" y="38"/>
                </a:cubicBezTo>
                <a:cubicBezTo>
                  <a:pt x="67" y="43"/>
                  <a:pt x="63" y="50"/>
                  <a:pt x="59" y="56"/>
                </a:cubicBezTo>
                <a:cubicBezTo>
                  <a:pt x="56" y="62"/>
                  <a:pt x="53" y="68"/>
                  <a:pt x="52" y="73"/>
                </a:cubicBezTo>
                <a:cubicBezTo>
                  <a:pt x="51" y="77"/>
                  <a:pt x="50" y="80"/>
                  <a:pt x="50" y="81"/>
                </a:cubicBezTo>
                <a:cubicBezTo>
                  <a:pt x="50" y="82"/>
                  <a:pt x="53" y="82"/>
                  <a:pt x="59" y="82"/>
                </a:cubicBezTo>
                <a:cubicBezTo>
                  <a:pt x="93" y="82"/>
                  <a:pt x="116" y="78"/>
                  <a:pt x="130" y="71"/>
                </a:cubicBezTo>
                <a:cubicBezTo>
                  <a:pt x="143" y="63"/>
                  <a:pt x="150" y="53"/>
                  <a:pt x="15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869600" y="2954160"/>
            <a:ext cx="79560" cy="113760"/>
          </a:xfrm>
          <a:custGeom>
            <a:avLst/>
            <a:gdLst/>
            <a:ahLst/>
            <a:rect l="0" t="0" r="r" b="b"/>
            <a:pathLst>
              <a:path w="221" h="316">
                <a:moveTo>
                  <a:pt x="149" y="5"/>
                </a:moveTo>
                <a:cubicBezTo>
                  <a:pt x="151" y="5"/>
                  <a:pt x="161" y="4"/>
                  <a:pt x="183" y="3"/>
                </a:cubicBezTo>
                <a:cubicBezTo>
                  <a:pt x="204" y="1"/>
                  <a:pt x="215" y="0"/>
                  <a:pt x="215" y="0"/>
                </a:cubicBezTo>
                <a:cubicBezTo>
                  <a:pt x="219" y="0"/>
                  <a:pt x="221" y="1"/>
                  <a:pt x="221" y="3"/>
                </a:cubicBezTo>
                <a:cubicBezTo>
                  <a:pt x="221" y="6"/>
                  <a:pt x="210" y="51"/>
                  <a:pt x="188" y="139"/>
                </a:cubicBezTo>
                <a:cubicBezTo>
                  <a:pt x="166" y="227"/>
                  <a:pt x="155" y="272"/>
                  <a:pt x="154" y="274"/>
                </a:cubicBezTo>
                <a:cubicBezTo>
                  <a:pt x="154" y="276"/>
                  <a:pt x="154" y="278"/>
                  <a:pt x="154" y="281"/>
                </a:cubicBezTo>
                <a:cubicBezTo>
                  <a:pt x="154" y="293"/>
                  <a:pt x="158" y="300"/>
                  <a:pt x="166" y="300"/>
                </a:cubicBezTo>
                <a:cubicBezTo>
                  <a:pt x="169" y="299"/>
                  <a:pt x="172" y="298"/>
                  <a:pt x="175" y="295"/>
                </a:cubicBezTo>
                <a:cubicBezTo>
                  <a:pt x="182" y="290"/>
                  <a:pt x="188" y="275"/>
                  <a:pt x="194" y="253"/>
                </a:cubicBezTo>
                <a:cubicBezTo>
                  <a:pt x="196" y="247"/>
                  <a:pt x="197" y="243"/>
                  <a:pt x="198" y="243"/>
                </a:cubicBezTo>
                <a:cubicBezTo>
                  <a:pt x="199" y="243"/>
                  <a:pt x="200" y="243"/>
                  <a:pt x="203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1" y="243"/>
                  <a:pt x="213" y="244"/>
                  <a:pt x="213" y="246"/>
                </a:cubicBezTo>
                <a:cubicBezTo>
                  <a:pt x="213" y="248"/>
                  <a:pt x="213" y="250"/>
                  <a:pt x="212" y="253"/>
                </a:cubicBezTo>
                <a:cubicBezTo>
                  <a:pt x="208" y="268"/>
                  <a:pt x="203" y="280"/>
                  <a:pt x="198" y="290"/>
                </a:cubicBezTo>
                <a:cubicBezTo>
                  <a:pt x="193" y="299"/>
                  <a:pt x="189" y="305"/>
                  <a:pt x="186" y="308"/>
                </a:cubicBezTo>
                <a:cubicBezTo>
                  <a:pt x="182" y="310"/>
                  <a:pt x="178" y="313"/>
                  <a:pt x="173" y="315"/>
                </a:cubicBezTo>
                <a:cubicBezTo>
                  <a:pt x="171" y="315"/>
                  <a:pt x="167" y="316"/>
                  <a:pt x="162" y="316"/>
                </a:cubicBezTo>
                <a:cubicBezTo>
                  <a:pt x="152" y="316"/>
                  <a:pt x="143" y="313"/>
                  <a:pt x="136" y="309"/>
                </a:cubicBezTo>
                <a:cubicBezTo>
                  <a:pt x="129" y="304"/>
                  <a:pt x="125" y="300"/>
                  <a:pt x="123" y="295"/>
                </a:cubicBezTo>
                <a:lnTo>
                  <a:pt x="120" y="288"/>
                </a:lnTo>
                <a:cubicBezTo>
                  <a:pt x="120" y="288"/>
                  <a:pt x="119" y="288"/>
                  <a:pt x="118" y="289"/>
                </a:cubicBezTo>
                <a:cubicBezTo>
                  <a:pt x="117" y="289"/>
                  <a:pt x="117" y="290"/>
                  <a:pt x="116" y="291"/>
                </a:cubicBezTo>
                <a:cubicBezTo>
                  <a:pt x="99" y="307"/>
                  <a:pt x="81" y="316"/>
                  <a:pt x="63" y="316"/>
                </a:cubicBezTo>
                <a:cubicBezTo>
                  <a:pt x="46" y="316"/>
                  <a:pt x="32" y="310"/>
                  <a:pt x="19" y="298"/>
                </a:cubicBezTo>
                <a:cubicBezTo>
                  <a:pt x="7" y="286"/>
                  <a:pt x="0" y="267"/>
                  <a:pt x="0" y="241"/>
                </a:cubicBezTo>
                <a:cubicBezTo>
                  <a:pt x="0" y="227"/>
                  <a:pt x="3" y="212"/>
                  <a:pt x="9" y="197"/>
                </a:cubicBezTo>
                <a:cubicBezTo>
                  <a:pt x="15" y="182"/>
                  <a:pt x="23" y="169"/>
                  <a:pt x="31" y="159"/>
                </a:cubicBezTo>
                <a:cubicBezTo>
                  <a:pt x="45" y="142"/>
                  <a:pt x="59" y="130"/>
                  <a:pt x="73" y="123"/>
                </a:cubicBezTo>
                <a:cubicBezTo>
                  <a:pt x="87" y="117"/>
                  <a:pt x="100" y="113"/>
                  <a:pt x="111" y="113"/>
                </a:cubicBezTo>
                <a:cubicBezTo>
                  <a:pt x="128" y="113"/>
                  <a:pt x="140" y="120"/>
                  <a:pt x="148" y="132"/>
                </a:cubicBezTo>
                <a:cubicBezTo>
                  <a:pt x="151" y="134"/>
                  <a:pt x="152" y="135"/>
                  <a:pt x="152" y="134"/>
                </a:cubicBezTo>
                <a:cubicBezTo>
                  <a:pt x="152" y="133"/>
                  <a:pt x="156" y="117"/>
                  <a:pt x="164" y="84"/>
                </a:cubicBezTo>
                <a:cubicBezTo>
                  <a:pt x="172" y="53"/>
                  <a:pt x="176" y="37"/>
                  <a:pt x="176" y="35"/>
                </a:cubicBezTo>
                <a:cubicBezTo>
                  <a:pt x="176" y="31"/>
                  <a:pt x="175" y="28"/>
                  <a:pt x="173" y="28"/>
                </a:cubicBezTo>
                <a:cubicBezTo>
                  <a:pt x="171" y="27"/>
                  <a:pt x="165" y="26"/>
                  <a:pt x="156" y="25"/>
                </a:cubicBezTo>
                <a:lnTo>
                  <a:pt x="145" y="25"/>
                </a:lnTo>
                <a:cubicBezTo>
                  <a:pt x="144" y="24"/>
                  <a:pt x="143" y="22"/>
                  <a:pt x="143" y="22"/>
                </a:cubicBezTo>
                <a:cubicBezTo>
                  <a:pt x="143" y="21"/>
                  <a:pt x="143" y="18"/>
                  <a:pt x="144" y="13"/>
                </a:cubicBezTo>
                <a:cubicBezTo>
                  <a:pt x="145" y="8"/>
                  <a:pt x="147" y="5"/>
                  <a:pt x="149" y="5"/>
                </a:cubicBezTo>
                <a:moveTo>
                  <a:pt x="143" y="165"/>
                </a:moveTo>
                <a:cubicBezTo>
                  <a:pt x="136" y="142"/>
                  <a:pt x="125" y="130"/>
                  <a:pt x="110" y="130"/>
                </a:cubicBezTo>
                <a:cubicBezTo>
                  <a:pt x="99" y="130"/>
                  <a:pt x="89" y="135"/>
                  <a:pt x="80" y="144"/>
                </a:cubicBezTo>
                <a:cubicBezTo>
                  <a:pt x="70" y="153"/>
                  <a:pt x="63" y="165"/>
                  <a:pt x="57" y="180"/>
                </a:cubicBezTo>
                <a:cubicBezTo>
                  <a:pt x="49" y="204"/>
                  <a:pt x="43" y="228"/>
                  <a:pt x="39" y="253"/>
                </a:cubicBezTo>
                <a:cubicBezTo>
                  <a:pt x="39" y="254"/>
                  <a:pt x="39" y="256"/>
                  <a:pt x="39" y="258"/>
                </a:cubicBezTo>
                <a:cubicBezTo>
                  <a:pt x="39" y="261"/>
                  <a:pt x="39" y="263"/>
                  <a:pt x="38" y="264"/>
                </a:cubicBezTo>
                <a:cubicBezTo>
                  <a:pt x="38" y="277"/>
                  <a:pt x="41" y="286"/>
                  <a:pt x="47" y="291"/>
                </a:cubicBezTo>
                <a:cubicBezTo>
                  <a:pt x="52" y="297"/>
                  <a:pt x="58" y="299"/>
                  <a:pt x="66" y="300"/>
                </a:cubicBezTo>
                <a:cubicBezTo>
                  <a:pt x="82" y="300"/>
                  <a:pt x="98" y="289"/>
                  <a:pt x="115" y="267"/>
                </a:cubicBezTo>
                <a:lnTo>
                  <a:pt x="119" y="262"/>
                </a:lnTo>
                <a:lnTo>
                  <a:pt x="143" y="16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035560" y="29480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7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8347680" y="2813040"/>
            <a:ext cx="133200" cy="110520"/>
          </a:xfrm>
          <a:custGeom>
            <a:avLst/>
            <a:gdLst/>
            <a:ahLst/>
            <a:rect l="0" t="0" r="r" b="b"/>
            <a:pathLst>
              <a:path w="370" h="307">
                <a:moveTo>
                  <a:pt x="7" y="307"/>
                </a:moveTo>
                <a:lnTo>
                  <a:pt x="6" y="307"/>
                </a:lnTo>
                <a:cubicBezTo>
                  <a:pt x="2" y="307"/>
                  <a:pt x="0" y="305"/>
                  <a:pt x="0" y="302"/>
                </a:cubicBezTo>
                <a:cubicBezTo>
                  <a:pt x="0" y="300"/>
                  <a:pt x="1" y="298"/>
                  <a:pt x="1" y="294"/>
                </a:cubicBezTo>
                <a:cubicBezTo>
                  <a:pt x="3" y="290"/>
                  <a:pt x="4" y="288"/>
                  <a:pt x="5" y="287"/>
                </a:cubicBezTo>
                <a:cubicBezTo>
                  <a:pt x="5" y="287"/>
                  <a:pt x="8" y="286"/>
                  <a:pt x="13" y="286"/>
                </a:cubicBezTo>
                <a:cubicBezTo>
                  <a:pt x="39" y="285"/>
                  <a:pt x="59" y="277"/>
                  <a:pt x="73" y="262"/>
                </a:cubicBezTo>
                <a:cubicBezTo>
                  <a:pt x="76" y="259"/>
                  <a:pt x="94" y="240"/>
                  <a:pt x="125" y="205"/>
                </a:cubicBezTo>
                <a:cubicBezTo>
                  <a:pt x="157" y="171"/>
                  <a:pt x="173" y="153"/>
                  <a:pt x="172" y="153"/>
                </a:cubicBezTo>
                <a:cubicBezTo>
                  <a:pt x="140" y="70"/>
                  <a:pt x="123" y="28"/>
                  <a:pt x="121" y="26"/>
                </a:cubicBezTo>
                <a:cubicBezTo>
                  <a:pt x="119" y="23"/>
                  <a:pt x="109" y="21"/>
                  <a:pt x="93" y="21"/>
                </a:cubicBezTo>
                <a:lnTo>
                  <a:pt x="81" y="21"/>
                </a:lnTo>
                <a:cubicBezTo>
                  <a:pt x="79" y="19"/>
                  <a:pt x="78" y="18"/>
                  <a:pt x="78" y="17"/>
                </a:cubicBezTo>
                <a:cubicBezTo>
                  <a:pt x="78" y="17"/>
                  <a:pt x="78" y="14"/>
                  <a:pt x="79" y="9"/>
                </a:cubicBezTo>
                <a:cubicBezTo>
                  <a:pt x="80" y="5"/>
                  <a:pt x="81" y="2"/>
                  <a:pt x="83" y="0"/>
                </a:cubicBezTo>
                <a:lnTo>
                  <a:pt x="90" y="0"/>
                </a:lnTo>
                <a:cubicBezTo>
                  <a:pt x="100" y="1"/>
                  <a:pt x="118" y="1"/>
                  <a:pt x="144" y="1"/>
                </a:cubicBezTo>
                <a:cubicBezTo>
                  <a:pt x="153" y="1"/>
                  <a:pt x="163" y="1"/>
                  <a:pt x="171" y="1"/>
                </a:cubicBezTo>
                <a:cubicBezTo>
                  <a:pt x="179" y="1"/>
                  <a:pt x="186" y="1"/>
                  <a:pt x="191" y="1"/>
                </a:cubicBezTo>
                <a:cubicBezTo>
                  <a:pt x="196" y="0"/>
                  <a:pt x="199" y="0"/>
                  <a:pt x="200" y="1"/>
                </a:cubicBezTo>
                <a:cubicBezTo>
                  <a:pt x="205" y="1"/>
                  <a:pt x="208" y="2"/>
                  <a:pt x="208" y="6"/>
                </a:cubicBezTo>
                <a:cubicBezTo>
                  <a:pt x="208" y="6"/>
                  <a:pt x="207" y="8"/>
                  <a:pt x="207" y="11"/>
                </a:cubicBezTo>
                <a:cubicBezTo>
                  <a:pt x="205" y="16"/>
                  <a:pt x="204" y="18"/>
                  <a:pt x="204" y="19"/>
                </a:cubicBezTo>
                <a:cubicBezTo>
                  <a:pt x="203" y="20"/>
                  <a:pt x="200" y="21"/>
                  <a:pt x="196" y="21"/>
                </a:cubicBezTo>
                <a:cubicBezTo>
                  <a:pt x="187" y="22"/>
                  <a:pt x="179" y="24"/>
                  <a:pt x="172" y="28"/>
                </a:cubicBezTo>
                <a:lnTo>
                  <a:pt x="207" y="115"/>
                </a:lnTo>
                <a:lnTo>
                  <a:pt x="230" y="89"/>
                </a:lnTo>
                <a:cubicBezTo>
                  <a:pt x="263" y="55"/>
                  <a:pt x="278" y="36"/>
                  <a:pt x="278" y="33"/>
                </a:cubicBezTo>
                <a:cubicBezTo>
                  <a:pt x="278" y="27"/>
                  <a:pt x="275" y="24"/>
                  <a:pt x="268" y="22"/>
                </a:cubicBezTo>
                <a:cubicBezTo>
                  <a:pt x="266" y="22"/>
                  <a:pt x="264" y="21"/>
                  <a:pt x="262" y="21"/>
                </a:cubicBezTo>
                <a:cubicBezTo>
                  <a:pt x="257" y="21"/>
                  <a:pt x="255" y="19"/>
                  <a:pt x="255" y="16"/>
                </a:cubicBezTo>
                <a:cubicBezTo>
                  <a:pt x="255" y="15"/>
                  <a:pt x="255" y="13"/>
                  <a:pt x="256" y="9"/>
                </a:cubicBezTo>
                <a:cubicBezTo>
                  <a:pt x="257" y="5"/>
                  <a:pt x="259" y="2"/>
                  <a:pt x="260" y="0"/>
                </a:cubicBezTo>
                <a:lnTo>
                  <a:pt x="266" y="0"/>
                </a:lnTo>
                <a:cubicBezTo>
                  <a:pt x="266" y="0"/>
                  <a:pt x="270" y="0"/>
                  <a:pt x="277" y="0"/>
                </a:cubicBezTo>
                <a:cubicBezTo>
                  <a:pt x="284" y="0"/>
                  <a:pt x="292" y="0"/>
                  <a:pt x="301" y="1"/>
                </a:cubicBezTo>
                <a:cubicBezTo>
                  <a:pt x="310" y="2"/>
                  <a:pt x="316" y="2"/>
                  <a:pt x="319" y="1"/>
                </a:cubicBezTo>
                <a:cubicBezTo>
                  <a:pt x="346" y="1"/>
                  <a:pt x="361" y="1"/>
                  <a:pt x="364" y="0"/>
                </a:cubicBezTo>
                <a:lnTo>
                  <a:pt x="367" y="0"/>
                </a:lnTo>
                <a:cubicBezTo>
                  <a:pt x="369" y="2"/>
                  <a:pt x="370" y="4"/>
                  <a:pt x="370" y="5"/>
                </a:cubicBezTo>
                <a:cubicBezTo>
                  <a:pt x="370" y="13"/>
                  <a:pt x="368" y="18"/>
                  <a:pt x="365" y="21"/>
                </a:cubicBezTo>
                <a:lnTo>
                  <a:pt x="358" y="21"/>
                </a:lnTo>
                <a:cubicBezTo>
                  <a:pt x="348" y="21"/>
                  <a:pt x="339" y="22"/>
                  <a:pt x="331" y="25"/>
                </a:cubicBezTo>
                <a:cubicBezTo>
                  <a:pt x="323" y="27"/>
                  <a:pt x="316" y="30"/>
                  <a:pt x="312" y="32"/>
                </a:cubicBezTo>
                <a:cubicBezTo>
                  <a:pt x="308" y="35"/>
                  <a:pt x="305" y="38"/>
                  <a:pt x="302" y="40"/>
                </a:cubicBezTo>
                <a:lnTo>
                  <a:pt x="297" y="44"/>
                </a:lnTo>
                <a:cubicBezTo>
                  <a:pt x="297" y="44"/>
                  <a:pt x="282" y="60"/>
                  <a:pt x="254" y="91"/>
                </a:cubicBezTo>
                <a:lnTo>
                  <a:pt x="214" y="134"/>
                </a:lnTo>
                <a:cubicBezTo>
                  <a:pt x="214" y="134"/>
                  <a:pt x="219" y="146"/>
                  <a:pt x="228" y="170"/>
                </a:cubicBezTo>
                <a:cubicBezTo>
                  <a:pt x="237" y="193"/>
                  <a:pt x="248" y="217"/>
                  <a:pt x="258" y="242"/>
                </a:cubicBezTo>
                <a:cubicBezTo>
                  <a:pt x="268" y="267"/>
                  <a:pt x="274" y="281"/>
                  <a:pt x="275" y="281"/>
                </a:cubicBezTo>
                <a:cubicBezTo>
                  <a:pt x="278" y="284"/>
                  <a:pt x="287" y="286"/>
                  <a:pt x="302" y="286"/>
                </a:cubicBezTo>
                <a:cubicBezTo>
                  <a:pt x="312" y="286"/>
                  <a:pt x="318" y="287"/>
                  <a:pt x="318" y="290"/>
                </a:cubicBezTo>
                <a:cubicBezTo>
                  <a:pt x="318" y="291"/>
                  <a:pt x="317" y="293"/>
                  <a:pt x="317" y="296"/>
                </a:cubicBezTo>
                <a:cubicBezTo>
                  <a:pt x="316" y="301"/>
                  <a:pt x="314" y="304"/>
                  <a:pt x="314" y="305"/>
                </a:cubicBezTo>
                <a:cubicBezTo>
                  <a:pt x="313" y="306"/>
                  <a:pt x="311" y="306"/>
                  <a:pt x="307" y="306"/>
                </a:cubicBezTo>
                <a:cubicBezTo>
                  <a:pt x="306" y="306"/>
                  <a:pt x="302" y="306"/>
                  <a:pt x="293" y="306"/>
                </a:cubicBezTo>
                <a:cubicBezTo>
                  <a:pt x="284" y="306"/>
                  <a:pt x="270" y="306"/>
                  <a:pt x="253" y="306"/>
                </a:cubicBezTo>
                <a:cubicBezTo>
                  <a:pt x="234" y="306"/>
                  <a:pt x="220" y="306"/>
                  <a:pt x="210" y="306"/>
                </a:cubicBezTo>
                <a:cubicBezTo>
                  <a:pt x="201" y="306"/>
                  <a:pt x="195" y="306"/>
                  <a:pt x="195" y="306"/>
                </a:cubicBezTo>
                <a:cubicBezTo>
                  <a:pt x="190" y="306"/>
                  <a:pt x="187" y="305"/>
                  <a:pt x="187" y="302"/>
                </a:cubicBezTo>
                <a:cubicBezTo>
                  <a:pt x="187" y="302"/>
                  <a:pt x="187" y="299"/>
                  <a:pt x="188" y="295"/>
                </a:cubicBezTo>
                <a:cubicBezTo>
                  <a:pt x="188" y="292"/>
                  <a:pt x="189" y="290"/>
                  <a:pt x="190" y="289"/>
                </a:cubicBezTo>
                <a:cubicBezTo>
                  <a:pt x="190" y="288"/>
                  <a:pt x="191" y="287"/>
                  <a:pt x="192" y="287"/>
                </a:cubicBezTo>
                <a:cubicBezTo>
                  <a:pt x="193" y="287"/>
                  <a:pt x="194" y="286"/>
                  <a:pt x="196" y="286"/>
                </a:cubicBezTo>
                <a:cubicBezTo>
                  <a:pt x="198" y="286"/>
                  <a:pt x="200" y="285"/>
                  <a:pt x="203" y="285"/>
                </a:cubicBezTo>
                <a:cubicBezTo>
                  <a:pt x="206" y="285"/>
                  <a:pt x="210" y="284"/>
                  <a:pt x="215" y="282"/>
                </a:cubicBezTo>
                <a:cubicBezTo>
                  <a:pt x="220" y="280"/>
                  <a:pt x="222" y="278"/>
                  <a:pt x="222" y="278"/>
                </a:cubicBezTo>
                <a:cubicBezTo>
                  <a:pt x="222" y="278"/>
                  <a:pt x="215" y="259"/>
                  <a:pt x="201" y="225"/>
                </a:cubicBezTo>
                <a:lnTo>
                  <a:pt x="180" y="172"/>
                </a:lnTo>
                <a:cubicBezTo>
                  <a:pt x="124" y="233"/>
                  <a:pt x="95" y="265"/>
                  <a:pt x="94" y="268"/>
                </a:cubicBezTo>
                <a:cubicBezTo>
                  <a:pt x="93" y="271"/>
                  <a:pt x="92" y="273"/>
                  <a:pt x="92" y="274"/>
                </a:cubicBezTo>
                <a:cubicBezTo>
                  <a:pt x="92" y="280"/>
                  <a:pt x="97" y="284"/>
                  <a:pt x="105" y="285"/>
                </a:cubicBezTo>
                <a:cubicBezTo>
                  <a:pt x="105" y="285"/>
                  <a:pt x="106" y="285"/>
                  <a:pt x="108" y="285"/>
                </a:cubicBezTo>
                <a:cubicBezTo>
                  <a:pt x="109" y="285"/>
                  <a:pt x="110" y="286"/>
                  <a:pt x="111" y="286"/>
                </a:cubicBezTo>
                <a:lnTo>
                  <a:pt x="112" y="286"/>
                </a:lnTo>
                <a:cubicBezTo>
                  <a:pt x="113" y="286"/>
                  <a:pt x="113" y="286"/>
                  <a:pt x="114" y="286"/>
                </a:cubicBezTo>
                <a:cubicBezTo>
                  <a:pt x="114" y="287"/>
                  <a:pt x="115" y="287"/>
                  <a:pt x="115" y="288"/>
                </a:cubicBezTo>
                <a:cubicBezTo>
                  <a:pt x="115" y="288"/>
                  <a:pt x="115" y="289"/>
                  <a:pt x="115" y="291"/>
                </a:cubicBezTo>
                <a:cubicBezTo>
                  <a:pt x="115" y="294"/>
                  <a:pt x="115" y="296"/>
                  <a:pt x="115" y="298"/>
                </a:cubicBezTo>
                <a:cubicBezTo>
                  <a:pt x="114" y="302"/>
                  <a:pt x="113" y="304"/>
                  <a:pt x="112" y="305"/>
                </a:cubicBezTo>
                <a:cubicBezTo>
                  <a:pt x="111" y="305"/>
                  <a:pt x="109" y="306"/>
                  <a:pt x="105" y="306"/>
                </a:cubicBezTo>
                <a:cubicBezTo>
                  <a:pt x="104" y="306"/>
                  <a:pt x="102" y="306"/>
                  <a:pt x="97" y="306"/>
                </a:cubicBezTo>
                <a:cubicBezTo>
                  <a:pt x="93" y="306"/>
                  <a:pt x="86" y="306"/>
                  <a:pt x="78" y="306"/>
                </a:cubicBezTo>
                <a:cubicBezTo>
                  <a:pt x="70" y="305"/>
                  <a:pt x="61" y="305"/>
                  <a:pt x="52" y="306"/>
                </a:cubicBezTo>
                <a:cubicBezTo>
                  <a:pt x="29" y="306"/>
                  <a:pt x="14" y="306"/>
                  <a:pt x="7" y="3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494200" y="2879640"/>
            <a:ext cx="98640" cy="6840"/>
          </a:xfrm>
          <a:custGeom>
            <a:avLst/>
            <a:gdLst/>
            <a:ahLst/>
            <a:rect l="0" t="0" r="r" b="b"/>
            <a:pathLst>
              <a:path w="274" h="19">
                <a:moveTo>
                  <a:pt x="0" y="15"/>
                </a:moveTo>
                <a:cubicBezTo>
                  <a:pt x="0" y="15"/>
                  <a:pt x="0" y="13"/>
                  <a:pt x="0" y="9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4" y="5"/>
                  <a:pt x="274" y="9"/>
                </a:cubicBezTo>
                <a:cubicBezTo>
                  <a:pt x="274" y="12"/>
                  <a:pt x="271" y="15"/>
                  <a:pt x="267" y="19"/>
                </a:cubicBezTo>
                <a:lnTo>
                  <a:pt x="6" y="19"/>
                </a:lnTo>
                <a:cubicBezTo>
                  <a:pt x="2" y="16"/>
                  <a:pt x="0" y="13"/>
                  <a:pt x="0" y="9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614080" y="2809800"/>
            <a:ext cx="111240" cy="144720"/>
          </a:xfrm>
          <a:custGeom>
            <a:avLst/>
            <a:gdLst/>
            <a:ahLst/>
            <a:rect l="0" t="0" r="r" b="b"/>
            <a:pathLst>
              <a:path w="309" h="402">
                <a:moveTo>
                  <a:pt x="156" y="351"/>
                </a:moveTo>
                <a:cubicBezTo>
                  <a:pt x="156" y="341"/>
                  <a:pt x="156" y="334"/>
                  <a:pt x="156" y="329"/>
                </a:cubicBezTo>
                <a:cubicBezTo>
                  <a:pt x="156" y="324"/>
                  <a:pt x="157" y="321"/>
                  <a:pt x="157" y="320"/>
                </a:cubicBezTo>
                <a:lnTo>
                  <a:pt x="157" y="319"/>
                </a:lnTo>
                <a:lnTo>
                  <a:pt x="150" y="320"/>
                </a:lnTo>
                <a:cubicBezTo>
                  <a:pt x="137" y="324"/>
                  <a:pt x="124" y="325"/>
                  <a:pt x="113" y="325"/>
                </a:cubicBezTo>
                <a:cubicBezTo>
                  <a:pt x="84" y="325"/>
                  <a:pt x="60" y="317"/>
                  <a:pt x="39" y="300"/>
                </a:cubicBezTo>
                <a:cubicBezTo>
                  <a:pt x="18" y="283"/>
                  <a:pt x="5" y="258"/>
                  <a:pt x="0" y="226"/>
                </a:cubicBezTo>
                <a:cubicBezTo>
                  <a:pt x="0" y="223"/>
                  <a:pt x="0" y="217"/>
                  <a:pt x="0" y="206"/>
                </a:cubicBezTo>
                <a:cubicBezTo>
                  <a:pt x="0" y="176"/>
                  <a:pt x="7" y="147"/>
                  <a:pt x="21" y="120"/>
                </a:cubicBezTo>
                <a:cubicBezTo>
                  <a:pt x="35" y="92"/>
                  <a:pt x="55" y="68"/>
                  <a:pt x="79" y="47"/>
                </a:cubicBezTo>
                <a:cubicBezTo>
                  <a:pt x="116" y="16"/>
                  <a:pt x="153" y="0"/>
                  <a:pt x="190" y="0"/>
                </a:cubicBezTo>
                <a:cubicBezTo>
                  <a:pt x="201" y="0"/>
                  <a:pt x="209" y="0"/>
                  <a:pt x="211" y="0"/>
                </a:cubicBezTo>
                <a:cubicBezTo>
                  <a:pt x="240" y="4"/>
                  <a:pt x="265" y="18"/>
                  <a:pt x="282" y="40"/>
                </a:cubicBezTo>
                <a:cubicBezTo>
                  <a:pt x="300" y="61"/>
                  <a:pt x="309" y="88"/>
                  <a:pt x="309" y="121"/>
                </a:cubicBezTo>
                <a:cubicBezTo>
                  <a:pt x="309" y="175"/>
                  <a:pt x="287" y="224"/>
                  <a:pt x="242" y="268"/>
                </a:cubicBezTo>
                <a:cubicBezTo>
                  <a:pt x="223" y="286"/>
                  <a:pt x="204" y="299"/>
                  <a:pt x="183" y="308"/>
                </a:cubicBezTo>
                <a:lnTo>
                  <a:pt x="176" y="312"/>
                </a:lnTo>
                <a:lnTo>
                  <a:pt x="176" y="314"/>
                </a:lnTo>
                <a:cubicBezTo>
                  <a:pt x="176" y="314"/>
                  <a:pt x="176" y="318"/>
                  <a:pt x="178" y="326"/>
                </a:cubicBezTo>
                <a:cubicBezTo>
                  <a:pt x="179" y="334"/>
                  <a:pt x="183" y="340"/>
                  <a:pt x="187" y="345"/>
                </a:cubicBezTo>
                <a:cubicBezTo>
                  <a:pt x="192" y="350"/>
                  <a:pt x="199" y="352"/>
                  <a:pt x="208" y="352"/>
                </a:cubicBezTo>
                <a:cubicBezTo>
                  <a:pt x="218" y="352"/>
                  <a:pt x="228" y="349"/>
                  <a:pt x="238" y="342"/>
                </a:cubicBezTo>
                <a:cubicBezTo>
                  <a:pt x="247" y="336"/>
                  <a:pt x="255" y="327"/>
                  <a:pt x="258" y="317"/>
                </a:cubicBezTo>
                <a:cubicBezTo>
                  <a:pt x="259" y="313"/>
                  <a:pt x="261" y="311"/>
                  <a:pt x="263" y="311"/>
                </a:cubicBezTo>
                <a:cubicBezTo>
                  <a:pt x="266" y="311"/>
                  <a:pt x="268" y="312"/>
                  <a:pt x="268" y="315"/>
                </a:cubicBezTo>
                <a:cubicBezTo>
                  <a:pt x="268" y="317"/>
                  <a:pt x="267" y="322"/>
                  <a:pt x="264" y="331"/>
                </a:cubicBezTo>
                <a:cubicBezTo>
                  <a:pt x="261" y="339"/>
                  <a:pt x="257" y="349"/>
                  <a:pt x="251" y="360"/>
                </a:cubicBezTo>
                <a:cubicBezTo>
                  <a:pt x="245" y="372"/>
                  <a:pt x="237" y="381"/>
                  <a:pt x="226" y="389"/>
                </a:cubicBezTo>
                <a:cubicBezTo>
                  <a:pt x="216" y="397"/>
                  <a:pt x="204" y="402"/>
                  <a:pt x="192" y="402"/>
                </a:cubicBezTo>
                <a:cubicBezTo>
                  <a:pt x="168" y="402"/>
                  <a:pt x="156" y="386"/>
                  <a:pt x="156" y="354"/>
                </a:cubicBezTo>
                <a:lnTo>
                  <a:pt x="156" y="351"/>
                </a:lnTo>
                <a:moveTo>
                  <a:pt x="263" y="106"/>
                </a:moveTo>
                <a:cubicBezTo>
                  <a:pt x="263" y="90"/>
                  <a:pt x="260" y="76"/>
                  <a:pt x="256" y="63"/>
                </a:cubicBezTo>
                <a:cubicBezTo>
                  <a:pt x="251" y="51"/>
                  <a:pt x="244" y="42"/>
                  <a:pt x="237" y="36"/>
                </a:cubicBezTo>
                <a:cubicBezTo>
                  <a:pt x="229" y="30"/>
                  <a:pt x="221" y="26"/>
                  <a:pt x="214" y="23"/>
                </a:cubicBezTo>
                <a:cubicBezTo>
                  <a:pt x="207" y="20"/>
                  <a:pt x="199" y="18"/>
                  <a:pt x="190" y="18"/>
                </a:cubicBezTo>
                <a:cubicBezTo>
                  <a:pt x="176" y="18"/>
                  <a:pt x="162" y="22"/>
                  <a:pt x="147" y="29"/>
                </a:cubicBezTo>
                <a:cubicBezTo>
                  <a:pt x="116" y="44"/>
                  <a:pt x="92" y="70"/>
                  <a:pt x="73" y="108"/>
                </a:cubicBezTo>
                <a:cubicBezTo>
                  <a:pt x="55" y="146"/>
                  <a:pt x="46" y="183"/>
                  <a:pt x="46" y="219"/>
                </a:cubicBezTo>
                <a:cubicBezTo>
                  <a:pt x="46" y="251"/>
                  <a:pt x="54" y="274"/>
                  <a:pt x="70" y="289"/>
                </a:cubicBezTo>
                <a:cubicBezTo>
                  <a:pt x="77" y="295"/>
                  <a:pt x="81" y="299"/>
                  <a:pt x="83" y="299"/>
                </a:cubicBezTo>
                <a:lnTo>
                  <a:pt x="83" y="295"/>
                </a:lnTo>
                <a:cubicBezTo>
                  <a:pt x="83" y="283"/>
                  <a:pt x="88" y="272"/>
                  <a:pt x="97" y="262"/>
                </a:cubicBezTo>
                <a:cubicBezTo>
                  <a:pt x="107" y="252"/>
                  <a:pt x="119" y="247"/>
                  <a:pt x="132" y="246"/>
                </a:cubicBezTo>
                <a:cubicBezTo>
                  <a:pt x="140" y="246"/>
                  <a:pt x="146" y="248"/>
                  <a:pt x="152" y="251"/>
                </a:cubicBezTo>
                <a:cubicBezTo>
                  <a:pt x="157" y="254"/>
                  <a:pt x="161" y="259"/>
                  <a:pt x="164" y="265"/>
                </a:cubicBezTo>
                <a:cubicBezTo>
                  <a:pt x="166" y="270"/>
                  <a:pt x="168" y="275"/>
                  <a:pt x="169" y="279"/>
                </a:cubicBezTo>
                <a:cubicBezTo>
                  <a:pt x="170" y="283"/>
                  <a:pt x="171" y="287"/>
                  <a:pt x="172" y="291"/>
                </a:cubicBezTo>
                <a:lnTo>
                  <a:pt x="178" y="287"/>
                </a:lnTo>
                <a:cubicBezTo>
                  <a:pt x="197" y="274"/>
                  <a:pt x="213" y="256"/>
                  <a:pt x="226" y="233"/>
                </a:cubicBezTo>
                <a:cubicBezTo>
                  <a:pt x="240" y="210"/>
                  <a:pt x="249" y="188"/>
                  <a:pt x="255" y="166"/>
                </a:cubicBezTo>
                <a:cubicBezTo>
                  <a:pt x="260" y="145"/>
                  <a:pt x="263" y="125"/>
                  <a:pt x="263" y="106"/>
                </a:cubicBezTo>
                <a:moveTo>
                  <a:pt x="118" y="307"/>
                </a:moveTo>
                <a:cubicBezTo>
                  <a:pt x="132" y="307"/>
                  <a:pt x="145" y="304"/>
                  <a:pt x="158" y="298"/>
                </a:cubicBezTo>
                <a:lnTo>
                  <a:pt x="157" y="294"/>
                </a:lnTo>
                <a:cubicBezTo>
                  <a:pt x="156" y="277"/>
                  <a:pt x="151" y="267"/>
                  <a:pt x="141" y="264"/>
                </a:cubicBezTo>
                <a:cubicBezTo>
                  <a:pt x="137" y="263"/>
                  <a:pt x="134" y="263"/>
                  <a:pt x="132" y="263"/>
                </a:cubicBezTo>
                <a:cubicBezTo>
                  <a:pt x="131" y="263"/>
                  <a:pt x="131" y="263"/>
                  <a:pt x="130" y="263"/>
                </a:cubicBezTo>
                <a:cubicBezTo>
                  <a:pt x="129" y="263"/>
                  <a:pt x="128" y="263"/>
                  <a:pt x="128" y="263"/>
                </a:cubicBezTo>
                <a:cubicBezTo>
                  <a:pt x="122" y="263"/>
                  <a:pt x="116" y="266"/>
                  <a:pt x="110" y="272"/>
                </a:cubicBezTo>
                <a:cubicBezTo>
                  <a:pt x="103" y="278"/>
                  <a:pt x="100" y="285"/>
                  <a:pt x="100" y="292"/>
                </a:cubicBezTo>
                <a:cubicBezTo>
                  <a:pt x="100" y="302"/>
                  <a:pt x="106" y="307"/>
                  <a:pt x="118" y="3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748000" y="2871360"/>
            <a:ext cx="39600" cy="76320"/>
          </a:xfrm>
          <a:custGeom>
            <a:avLst/>
            <a:gdLst/>
            <a:ahLst/>
            <a:rect l="0" t="0" r="r" b="b"/>
            <a:pathLst>
              <a:path w="110" h="212">
                <a:moveTo>
                  <a:pt x="41" y="28"/>
                </a:moveTo>
                <a:lnTo>
                  <a:pt x="37" y="29"/>
                </a:lnTo>
                <a:cubicBezTo>
                  <a:pt x="34" y="30"/>
                  <a:pt x="30" y="32"/>
                  <a:pt x="24" y="33"/>
                </a:cubicBezTo>
                <a:cubicBezTo>
                  <a:pt x="19" y="34"/>
                  <a:pt x="13" y="34"/>
                  <a:pt x="6" y="35"/>
                </a:cubicBezTo>
                <a:lnTo>
                  <a:pt x="0" y="35"/>
                </a:lnTo>
                <a:lnTo>
                  <a:pt x="0" y="20"/>
                </a:lnTo>
                <a:lnTo>
                  <a:pt x="6" y="20"/>
                </a:lnTo>
                <a:cubicBezTo>
                  <a:pt x="16" y="20"/>
                  <a:pt x="25" y="18"/>
                  <a:pt x="33" y="16"/>
                </a:cubicBezTo>
                <a:cubicBezTo>
                  <a:pt x="42" y="13"/>
                  <a:pt x="48" y="10"/>
                  <a:pt x="51" y="8"/>
                </a:cubicBezTo>
                <a:cubicBezTo>
                  <a:pt x="55" y="6"/>
                  <a:pt x="58" y="3"/>
                  <a:pt x="61" y="1"/>
                </a:cubicBezTo>
                <a:cubicBezTo>
                  <a:pt x="61" y="0"/>
                  <a:pt x="63" y="0"/>
                  <a:pt x="65" y="0"/>
                </a:cubicBezTo>
                <a:cubicBezTo>
                  <a:pt x="67" y="0"/>
                  <a:pt x="68" y="1"/>
                  <a:pt x="70" y="2"/>
                </a:cubicBezTo>
                <a:lnTo>
                  <a:pt x="70" y="96"/>
                </a:lnTo>
                <a:lnTo>
                  <a:pt x="70" y="192"/>
                </a:lnTo>
                <a:cubicBezTo>
                  <a:pt x="72" y="194"/>
                  <a:pt x="73" y="195"/>
                  <a:pt x="74" y="195"/>
                </a:cubicBezTo>
                <a:cubicBezTo>
                  <a:pt x="75" y="196"/>
                  <a:pt x="78" y="196"/>
                  <a:pt x="82" y="196"/>
                </a:cubicBezTo>
                <a:cubicBezTo>
                  <a:pt x="86" y="197"/>
                  <a:pt x="92" y="197"/>
                  <a:pt x="101" y="197"/>
                </a:cubicBezTo>
                <a:lnTo>
                  <a:pt x="110" y="197"/>
                </a:lnTo>
                <a:lnTo>
                  <a:pt x="110" y="212"/>
                </a:lnTo>
                <a:lnTo>
                  <a:pt x="106" y="212"/>
                </a:lnTo>
                <a:cubicBezTo>
                  <a:pt x="102" y="211"/>
                  <a:pt x="85" y="211"/>
                  <a:pt x="56" y="211"/>
                </a:cubicBezTo>
                <a:cubicBezTo>
                  <a:pt x="26" y="211"/>
                  <a:pt x="10" y="211"/>
                  <a:pt x="5" y="212"/>
                </a:cubicBezTo>
                <a:lnTo>
                  <a:pt x="1" y="212"/>
                </a:lnTo>
                <a:lnTo>
                  <a:pt x="1" y="197"/>
                </a:lnTo>
                <a:lnTo>
                  <a:pt x="10" y="197"/>
                </a:lnTo>
                <a:cubicBezTo>
                  <a:pt x="14" y="197"/>
                  <a:pt x="18" y="197"/>
                  <a:pt x="22" y="197"/>
                </a:cubicBezTo>
                <a:cubicBezTo>
                  <a:pt x="25" y="197"/>
                  <a:pt x="28" y="197"/>
                  <a:pt x="30" y="197"/>
                </a:cubicBezTo>
                <a:cubicBezTo>
                  <a:pt x="31" y="196"/>
                  <a:pt x="33" y="196"/>
                  <a:pt x="35" y="196"/>
                </a:cubicBezTo>
                <a:cubicBezTo>
                  <a:pt x="36" y="195"/>
                  <a:pt x="37" y="195"/>
                  <a:pt x="37" y="195"/>
                </a:cubicBezTo>
                <a:cubicBezTo>
                  <a:pt x="37" y="195"/>
                  <a:pt x="38" y="195"/>
                  <a:pt x="39" y="194"/>
                </a:cubicBezTo>
                <a:cubicBezTo>
                  <a:pt x="40" y="192"/>
                  <a:pt x="41" y="192"/>
                  <a:pt x="41" y="192"/>
                </a:cubicBezTo>
                <a:lnTo>
                  <a:pt x="41" y="2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321400" y="2997000"/>
            <a:ext cx="111240" cy="144720"/>
          </a:xfrm>
          <a:custGeom>
            <a:avLst/>
            <a:gdLst/>
            <a:ahLst/>
            <a:rect l="0" t="0" r="r" b="b"/>
            <a:pathLst>
              <a:path w="309" h="402">
                <a:moveTo>
                  <a:pt x="157" y="351"/>
                </a:moveTo>
                <a:cubicBezTo>
                  <a:pt x="157" y="341"/>
                  <a:pt x="157" y="334"/>
                  <a:pt x="157" y="329"/>
                </a:cubicBezTo>
                <a:cubicBezTo>
                  <a:pt x="158" y="324"/>
                  <a:pt x="158" y="321"/>
                  <a:pt x="158" y="320"/>
                </a:cubicBezTo>
                <a:lnTo>
                  <a:pt x="158" y="319"/>
                </a:lnTo>
                <a:lnTo>
                  <a:pt x="152" y="320"/>
                </a:lnTo>
                <a:cubicBezTo>
                  <a:pt x="137" y="324"/>
                  <a:pt x="124" y="325"/>
                  <a:pt x="113" y="325"/>
                </a:cubicBezTo>
                <a:cubicBezTo>
                  <a:pt x="85" y="325"/>
                  <a:pt x="60" y="317"/>
                  <a:pt x="39" y="300"/>
                </a:cubicBezTo>
                <a:cubicBezTo>
                  <a:pt x="18" y="282"/>
                  <a:pt x="5" y="257"/>
                  <a:pt x="0" y="225"/>
                </a:cubicBezTo>
                <a:cubicBezTo>
                  <a:pt x="0" y="222"/>
                  <a:pt x="0" y="216"/>
                  <a:pt x="0" y="205"/>
                </a:cubicBezTo>
                <a:cubicBezTo>
                  <a:pt x="0" y="175"/>
                  <a:pt x="7" y="146"/>
                  <a:pt x="21" y="119"/>
                </a:cubicBezTo>
                <a:cubicBezTo>
                  <a:pt x="36" y="91"/>
                  <a:pt x="55" y="67"/>
                  <a:pt x="79" y="46"/>
                </a:cubicBezTo>
                <a:cubicBezTo>
                  <a:pt x="116" y="15"/>
                  <a:pt x="154" y="0"/>
                  <a:pt x="191" y="0"/>
                </a:cubicBezTo>
                <a:cubicBezTo>
                  <a:pt x="203" y="0"/>
                  <a:pt x="210" y="0"/>
                  <a:pt x="213" y="0"/>
                </a:cubicBezTo>
                <a:cubicBezTo>
                  <a:pt x="242" y="4"/>
                  <a:pt x="265" y="17"/>
                  <a:pt x="283" y="39"/>
                </a:cubicBezTo>
                <a:cubicBezTo>
                  <a:pt x="300" y="60"/>
                  <a:pt x="309" y="87"/>
                  <a:pt x="309" y="120"/>
                </a:cubicBezTo>
                <a:cubicBezTo>
                  <a:pt x="309" y="174"/>
                  <a:pt x="287" y="222"/>
                  <a:pt x="243" y="267"/>
                </a:cubicBezTo>
                <a:cubicBezTo>
                  <a:pt x="224" y="284"/>
                  <a:pt x="205" y="299"/>
                  <a:pt x="185" y="308"/>
                </a:cubicBezTo>
                <a:lnTo>
                  <a:pt x="177" y="312"/>
                </a:lnTo>
                <a:lnTo>
                  <a:pt x="177" y="314"/>
                </a:lnTo>
                <a:cubicBezTo>
                  <a:pt x="177" y="314"/>
                  <a:pt x="178" y="318"/>
                  <a:pt x="179" y="326"/>
                </a:cubicBezTo>
                <a:cubicBezTo>
                  <a:pt x="181" y="334"/>
                  <a:pt x="184" y="340"/>
                  <a:pt x="189" y="345"/>
                </a:cubicBezTo>
                <a:cubicBezTo>
                  <a:pt x="193" y="350"/>
                  <a:pt x="200" y="352"/>
                  <a:pt x="209" y="352"/>
                </a:cubicBezTo>
                <a:cubicBezTo>
                  <a:pt x="220" y="352"/>
                  <a:pt x="230" y="349"/>
                  <a:pt x="239" y="342"/>
                </a:cubicBezTo>
                <a:cubicBezTo>
                  <a:pt x="249" y="336"/>
                  <a:pt x="255" y="327"/>
                  <a:pt x="258" y="317"/>
                </a:cubicBezTo>
                <a:cubicBezTo>
                  <a:pt x="260" y="313"/>
                  <a:pt x="262" y="311"/>
                  <a:pt x="264" y="311"/>
                </a:cubicBezTo>
                <a:cubicBezTo>
                  <a:pt x="266" y="311"/>
                  <a:pt x="268" y="312"/>
                  <a:pt x="269" y="315"/>
                </a:cubicBezTo>
                <a:cubicBezTo>
                  <a:pt x="269" y="317"/>
                  <a:pt x="267" y="322"/>
                  <a:pt x="264" y="331"/>
                </a:cubicBezTo>
                <a:cubicBezTo>
                  <a:pt x="261" y="339"/>
                  <a:pt x="257" y="349"/>
                  <a:pt x="252" y="360"/>
                </a:cubicBezTo>
                <a:cubicBezTo>
                  <a:pt x="246" y="371"/>
                  <a:pt x="238" y="381"/>
                  <a:pt x="228" y="389"/>
                </a:cubicBezTo>
                <a:cubicBezTo>
                  <a:pt x="217" y="397"/>
                  <a:pt x="205" y="402"/>
                  <a:pt x="194" y="402"/>
                </a:cubicBezTo>
                <a:cubicBezTo>
                  <a:pt x="169" y="402"/>
                  <a:pt x="157" y="386"/>
                  <a:pt x="157" y="354"/>
                </a:cubicBezTo>
                <a:lnTo>
                  <a:pt x="157" y="351"/>
                </a:lnTo>
                <a:moveTo>
                  <a:pt x="263" y="105"/>
                </a:moveTo>
                <a:cubicBezTo>
                  <a:pt x="263" y="89"/>
                  <a:pt x="261" y="75"/>
                  <a:pt x="256" y="62"/>
                </a:cubicBezTo>
                <a:cubicBezTo>
                  <a:pt x="252" y="50"/>
                  <a:pt x="246" y="41"/>
                  <a:pt x="238" y="35"/>
                </a:cubicBezTo>
                <a:cubicBezTo>
                  <a:pt x="230" y="29"/>
                  <a:pt x="223" y="25"/>
                  <a:pt x="215" y="22"/>
                </a:cubicBezTo>
                <a:cubicBezTo>
                  <a:pt x="208" y="19"/>
                  <a:pt x="200" y="17"/>
                  <a:pt x="192" y="17"/>
                </a:cubicBezTo>
                <a:cubicBezTo>
                  <a:pt x="177" y="17"/>
                  <a:pt x="163" y="21"/>
                  <a:pt x="148" y="28"/>
                </a:cubicBezTo>
                <a:cubicBezTo>
                  <a:pt x="117" y="43"/>
                  <a:pt x="92" y="69"/>
                  <a:pt x="74" y="107"/>
                </a:cubicBezTo>
                <a:cubicBezTo>
                  <a:pt x="55" y="145"/>
                  <a:pt x="46" y="182"/>
                  <a:pt x="46" y="218"/>
                </a:cubicBezTo>
                <a:cubicBezTo>
                  <a:pt x="46" y="249"/>
                  <a:pt x="54" y="273"/>
                  <a:pt x="70" y="288"/>
                </a:cubicBezTo>
                <a:cubicBezTo>
                  <a:pt x="77" y="294"/>
                  <a:pt x="82" y="298"/>
                  <a:pt x="83" y="298"/>
                </a:cubicBezTo>
                <a:lnTo>
                  <a:pt x="83" y="294"/>
                </a:lnTo>
                <a:cubicBezTo>
                  <a:pt x="83" y="282"/>
                  <a:pt x="88" y="271"/>
                  <a:pt x="98" y="261"/>
                </a:cubicBezTo>
                <a:cubicBezTo>
                  <a:pt x="108" y="251"/>
                  <a:pt x="119" y="245"/>
                  <a:pt x="133" y="245"/>
                </a:cubicBezTo>
                <a:cubicBezTo>
                  <a:pt x="141" y="245"/>
                  <a:pt x="147" y="247"/>
                  <a:pt x="153" y="250"/>
                </a:cubicBezTo>
                <a:cubicBezTo>
                  <a:pt x="158" y="253"/>
                  <a:pt x="162" y="258"/>
                  <a:pt x="165" y="263"/>
                </a:cubicBezTo>
                <a:cubicBezTo>
                  <a:pt x="168" y="269"/>
                  <a:pt x="169" y="274"/>
                  <a:pt x="170" y="278"/>
                </a:cubicBezTo>
                <a:cubicBezTo>
                  <a:pt x="171" y="282"/>
                  <a:pt x="172" y="286"/>
                  <a:pt x="173" y="290"/>
                </a:cubicBezTo>
                <a:lnTo>
                  <a:pt x="179" y="286"/>
                </a:lnTo>
                <a:cubicBezTo>
                  <a:pt x="198" y="273"/>
                  <a:pt x="214" y="255"/>
                  <a:pt x="228" y="232"/>
                </a:cubicBezTo>
                <a:cubicBezTo>
                  <a:pt x="241" y="209"/>
                  <a:pt x="250" y="187"/>
                  <a:pt x="255" y="165"/>
                </a:cubicBezTo>
                <a:cubicBezTo>
                  <a:pt x="260" y="144"/>
                  <a:pt x="263" y="124"/>
                  <a:pt x="263" y="105"/>
                </a:cubicBezTo>
                <a:moveTo>
                  <a:pt x="118" y="307"/>
                </a:moveTo>
                <a:cubicBezTo>
                  <a:pt x="132" y="307"/>
                  <a:pt x="147" y="304"/>
                  <a:pt x="159" y="298"/>
                </a:cubicBezTo>
                <a:lnTo>
                  <a:pt x="159" y="293"/>
                </a:lnTo>
                <a:cubicBezTo>
                  <a:pt x="157" y="276"/>
                  <a:pt x="152" y="266"/>
                  <a:pt x="142" y="263"/>
                </a:cubicBezTo>
                <a:cubicBezTo>
                  <a:pt x="138" y="262"/>
                  <a:pt x="135" y="262"/>
                  <a:pt x="133" y="262"/>
                </a:cubicBezTo>
                <a:cubicBezTo>
                  <a:pt x="132" y="262"/>
                  <a:pt x="131" y="262"/>
                  <a:pt x="130" y="262"/>
                </a:cubicBezTo>
                <a:cubicBezTo>
                  <a:pt x="129" y="262"/>
                  <a:pt x="128" y="262"/>
                  <a:pt x="128" y="262"/>
                </a:cubicBezTo>
                <a:cubicBezTo>
                  <a:pt x="122" y="262"/>
                  <a:pt x="116" y="265"/>
                  <a:pt x="110" y="271"/>
                </a:cubicBezTo>
                <a:cubicBezTo>
                  <a:pt x="104" y="277"/>
                  <a:pt x="100" y="283"/>
                  <a:pt x="100" y="291"/>
                </a:cubicBezTo>
                <a:cubicBezTo>
                  <a:pt x="100" y="302"/>
                  <a:pt x="106" y="307"/>
                  <a:pt x="118" y="3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450640" y="3058560"/>
            <a:ext cx="47520" cy="78480"/>
          </a:xfrm>
          <a:custGeom>
            <a:avLst/>
            <a:gdLst/>
            <a:ahLst/>
            <a:rect l="0" t="0" r="r" b="b"/>
            <a:pathLst>
              <a:path w="132" h="218">
                <a:moveTo>
                  <a:pt x="27" y="64"/>
                </a:moveTo>
                <a:cubicBezTo>
                  <a:pt x="21" y="64"/>
                  <a:pt x="17" y="62"/>
                  <a:pt x="14" y="59"/>
                </a:cubicBezTo>
                <a:cubicBezTo>
                  <a:pt x="11" y="55"/>
                  <a:pt x="9" y="51"/>
                  <a:pt x="9" y="45"/>
                </a:cubicBezTo>
                <a:cubicBezTo>
                  <a:pt x="9" y="33"/>
                  <a:pt x="14" y="23"/>
                  <a:pt x="24" y="14"/>
                </a:cubicBezTo>
                <a:cubicBezTo>
                  <a:pt x="34" y="5"/>
                  <a:pt x="47" y="0"/>
                  <a:pt x="62" y="0"/>
                </a:cubicBezTo>
                <a:cubicBezTo>
                  <a:pt x="69" y="0"/>
                  <a:pt x="74" y="0"/>
                  <a:pt x="75" y="1"/>
                </a:cubicBezTo>
                <a:cubicBezTo>
                  <a:pt x="91" y="3"/>
                  <a:pt x="103" y="9"/>
                  <a:pt x="111" y="17"/>
                </a:cubicBezTo>
                <a:cubicBezTo>
                  <a:pt x="119" y="26"/>
                  <a:pt x="124" y="35"/>
                  <a:pt x="124" y="46"/>
                </a:cubicBezTo>
                <a:cubicBezTo>
                  <a:pt x="124" y="56"/>
                  <a:pt x="120" y="67"/>
                  <a:pt x="113" y="78"/>
                </a:cubicBezTo>
                <a:cubicBezTo>
                  <a:pt x="106" y="89"/>
                  <a:pt x="96" y="96"/>
                  <a:pt x="83" y="101"/>
                </a:cubicBezTo>
                <a:lnTo>
                  <a:pt x="82" y="102"/>
                </a:lnTo>
                <a:cubicBezTo>
                  <a:pt x="82" y="102"/>
                  <a:pt x="83" y="102"/>
                  <a:pt x="85" y="102"/>
                </a:cubicBezTo>
                <a:cubicBezTo>
                  <a:pt x="87" y="103"/>
                  <a:pt x="90" y="104"/>
                  <a:pt x="94" y="105"/>
                </a:cubicBezTo>
                <a:cubicBezTo>
                  <a:pt x="99" y="107"/>
                  <a:pt x="103" y="109"/>
                  <a:pt x="106" y="112"/>
                </a:cubicBezTo>
                <a:cubicBezTo>
                  <a:pt x="124" y="123"/>
                  <a:pt x="132" y="138"/>
                  <a:pt x="132" y="156"/>
                </a:cubicBezTo>
                <a:cubicBezTo>
                  <a:pt x="132" y="173"/>
                  <a:pt x="126" y="187"/>
                  <a:pt x="113" y="200"/>
                </a:cubicBezTo>
                <a:cubicBezTo>
                  <a:pt x="100" y="212"/>
                  <a:pt x="83" y="218"/>
                  <a:pt x="63" y="218"/>
                </a:cubicBezTo>
                <a:cubicBezTo>
                  <a:pt x="46" y="218"/>
                  <a:pt x="31" y="214"/>
                  <a:pt x="18" y="205"/>
                </a:cubicBezTo>
                <a:cubicBezTo>
                  <a:pt x="6" y="196"/>
                  <a:pt x="0" y="184"/>
                  <a:pt x="0" y="170"/>
                </a:cubicBezTo>
                <a:cubicBezTo>
                  <a:pt x="0" y="165"/>
                  <a:pt x="2" y="160"/>
                  <a:pt x="6" y="156"/>
                </a:cubicBezTo>
                <a:cubicBezTo>
                  <a:pt x="10" y="153"/>
                  <a:pt x="14" y="151"/>
                  <a:pt x="20" y="150"/>
                </a:cubicBezTo>
                <a:cubicBezTo>
                  <a:pt x="26" y="150"/>
                  <a:pt x="31" y="152"/>
                  <a:pt x="35" y="156"/>
                </a:cubicBezTo>
                <a:cubicBezTo>
                  <a:pt x="38" y="160"/>
                  <a:pt x="40" y="165"/>
                  <a:pt x="40" y="170"/>
                </a:cubicBezTo>
                <a:cubicBezTo>
                  <a:pt x="40" y="173"/>
                  <a:pt x="40" y="175"/>
                  <a:pt x="39" y="177"/>
                </a:cubicBezTo>
                <a:cubicBezTo>
                  <a:pt x="39" y="179"/>
                  <a:pt x="38" y="180"/>
                  <a:pt x="37" y="182"/>
                </a:cubicBezTo>
                <a:cubicBezTo>
                  <a:pt x="36" y="183"/>
                  <a:pt x="35" y="185"/>
                  <a:pt x="34" y="186"/>
                </a:cubicBezTo>
                <a:cubicBezTo>
                  <a:pt x="32" y="187"/>
                  <a:pt x="31" y="187"/>
                  <a:pt x="30" y="188"/>
                </a:cubicBezTo>
                <a:cubicBezTo>
                  <a:pt x="29" y="189"/>
                  <a:pt x="28" y="189"/>
                  <a:pt x="27" y="189"/>
                </a:cubicBezTo>
                <a:cubicBezTo>
                  <a:pt x="26" y="190"/>
                  <a:pt x="25" y="190"/>
                  <a:pt x="24" y="190"/>
                </a:cubicBezTo>
                <a:lnTo>
                  <a:pt x="23" y="191"/>
                </a:lnTo>
                <a:cubicBezTo>
                  <a:pt x="34" y="200"/>
                  <a:pt x="48" y="205"/>
                  <a:pt x="63" y="205"/>
                </a:cubicBezTo>
                <a:cubicBezTo>
                  <a:pt x="75" y="205"/>
                  <a:pt x="83" y="199"/>
                  <a:pt x="89" y="188"/>
                </a:cubicBezTo>
                <a:cubicBezTo>
                  <a:pt x="93" y="181"/>
                  <a:pt x="95" y="171"/>
                  <a:pt x="95" y="156"/>
                </a:cubicBezTo>
                <a:lnTo>
                  <a:pt x="95" y="150"/>
                </a:lnTo>
                <a:cubicBezTo>
                  <a:pt x="95" y="130"/>
                  <a:pt x="88" y="116"/>
                  <a:pt x="74" y="110"/>
                </a:cubicBezTo>
                <a:cubicBezTo>
                  <a:pt x="71" y="108"/>
                  <a:pt x="65" y="108"/>
                  <a:pt x="55" y="108"/>
                </a:cubicBezTo>
                <a:lnTo>
                  <a:pt x="42" y="107"/>
                </a:lnTo>
                <a:lnTo>
                  <a:pt x="40" y="107"/>
                </a:lnTo>
                <a:cubicBezTo>
                  <a:pt x="40" y="106"/>
                  <a:pt x="39" y="104"/>
                  <a:pt x="39" y="102"/>
                </a:cubicBezTo>
                <a:cubicBezTo>
                  <a:pt x="39" y="98"/>
                  <a:pt x="40" y="96"/>
                  <a:pt x="43" y="96"/>
                </a:cubicBezTo>
                <a:cubicBezTo>
                  <a:pt x="49" y="96"/>
                  <a:pt x="55" y="95"/>
                  <a:pt x="61" y="94"/>
                </a:cubicBezTo>
                <a:cubicBezTo>
                  <a:pt x="68" y="93"/>
                  <a:pt x="75" y="89"/>
                  <a:pt x="81" y="81"/>
                </a:cubicBezTo>
                <a:cubicBezTo>
                  <a:pt x="87" y="72"/>
                  <a:pt x="90" y="60"/>
                  <a:pt x="90" y="45"/>
                </a:cubicBezTo>
                <a:lnTo>
                  <a:pt x="90" y="42"/>
                </a:lnTo>
                <a:cubicBezTo>
                  <a:pt x="90" y="30"/>
                  <a:pt x="86" y="22"/>
                  <a:pt x="79" y="17"/>
                </a:cubicBezTo>
                <a:cubicBezTo>
                  <a:pt x="74" y="14"/>
                  <a:pt x="69" y="13"/>
                  <a:pt x="64" y="13"/>
                </a:cubicBezTo>
                <a:cubicBezTo>
                  <a:pt x="57" y="13"/>
                  <a:pt x="51" y="14"/>
                  <a:pt x="45" y="16"/>
                </a:cubicBezTo>
                <a:cubicBezTo>
                  <a:pt x="38" y="18"/>
                  <a:pt x="34" y="21"/>
                  <a:pt x="32" y="23"/>
                </a:cubicBezTo>
                <a:cubicBezTo>
                  <a:pt x="30" y="26"/>
                  <a:pt x="29" y="27"/>
                  <a:pt x="29" y="27"/>
                </a:cubicBezTo>
                <a:lnTo>
                  <a:pt x="30" y="27"/>
                </a:lnTo>
                <a:cubicBezTo>
                  <a:pt x="30" y="27"/>
                  <a:pt x="31" y="28"/>
                  <a:pt x="32" y="28"/>
                </a:cubicBezTo>
                <a:cubicBezTo>
                  <a:pt x="33" y="28"/>
                  <a:pt x="34" y="29"/>
                  <a:pt x="35" y="29"/>
                </a:cubicBezTo>
                <a:cubicBezTo>
                  <a:pt x="36" y="30"/>
                  <a:pt x="38" y="31"/>
                  <a:pt x="39" y="32"/>
                </a:cubicBezTo>
                <a:cubicBezTo>
                  <a:pt x="42" y="32"/>
                  <a:pt x="43" y="33"/>
                  <a:pt x="43" y="35"/>
                </a:cubicBezTo>
                <a:cubicBezTo>
                  <a:pt x="44" y="37"/>
                  <a:pt x="45" y="38"/>
                  <a:pt x="46" y="40"/>
                </a:cubicBezTo>
                <a:cubicBezTo>
                  <a:pt x="47" y="41"/>
                  <a:pt x="47" y="43"/>
                  <a:pt x="47" y="46"/>
                </a:cubicBezTo>
                <a:cubicBezTo>
                  <a:pt x="47" y="51"/>
                  <a:pt x="45" y="55"/>
                  <a:pt x="42" y="58"/>
                </a:cubicBezTo>
                <a:cubicBezTo>
                  <a:pt x="38" y="62"/>
                  <a:pt x="34" y="64"/>
                  <a:pt x="27" y="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524440" y="3066840"/>
            <a:ext cx="98640" cy="6840"/>
          </a:xfrm>
          <a:custGeom>
            <a:avLst/>
            <a:gdLst/>
            <a:ahLst/>
            <a:rect l="0" t="0" r="r" b="b"/>
            <a:pathLst>
              <a:path w="274" h="19">
                <a:moveTo>
                  <a:pt x="0" y="15"/>
                </a:moveTo>
                <a:cubicBezTo>
                  <a:pt x="0" y="15"/>
                  <a:pt x="0" y="14"/>
                  <a:pt x="0" y="10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4" y="5"/>
                  <a:pt x="274" y="10"/>
                </a:cubicBezTo>
                <a:cubicBezTo>
                  <a:pt x="274" y="13"/>
                  <a:pt x="271" y="16"/>
                  <a:pt x="267" y="19"/>
                </a:cubicBezTo>
                <a:lnTo>
                  <a:pt x="6" y="19"/>
                </a:lnTo>
                <a:cubicBezTo>
                  <a:pt x="2" y="17"/>
                  <a:pt x="0" y="14"/>
                  <a:pt x="0" y="10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644320" y="2997000"/>
            <a:ext cx="111240" cy="144720"/>
          </a:xfrm>
          <a:custGeom>
            <a:avLst/>
            <a:gdLst/>
            <a:ahLst/>
            <a:rect l="0" t="0" r="r" b="b"/>
            <a:pathLst>
              <a:path w="309" h="402">
                <a:moveTo>
                  <a:pt x="156" y="351"/>
                </a:moveTo>
                <a:cubicBezTo>
                  <a:pt x="156" y="341"/>
                  <a:pt x="156" y="334"/>
                  <a:pt x="156" y="329"/>
                </a:cubicBezTo>
                <a:cubicBezTo>
                  <a:pt x="156" y="324"/>
                  <a:pt x="157" y="321"/>
                  <a:pt x="157" y="320"/>
                </a:cubicBezTo>
                <a:lnTo>
                  <a:pt x="157" y="319"/>
                </a:lnTo>
                <a:lnTo>
                  <a:pt x="150" y="320"/>
                </a:lnTo>
                <a:cubicBezTo>
                  <a:pt x="136" y="324"/>
                  <a:pt x="124" y="325"/>
                  <a:pt x="113" y="325"/>
                </a:cubicBezTo>
                <a:cubicBezTo>
                  <a:pt x="84" y="325"/>
                  <a:pt x="60" y="317"/>
                  <a:pt x="39" y="300"/>
                </a:cubicBezTo>
                <a:cubicBezTo>
                  <a:pt x="18" y="282"/>
                  <a:pt x="5" y="257"/>
                  <a:pt x="0" y="225"/>
                </a:cubicBezTo>
                <a:cubicBezTo>
                  <a:pt x="0" y="222"/>
                  <a:pt x="0" y="216"/>
                  <a:pt x="0" y="205"/>
                </a:cubicBezTo>
                <a:cubicBezTo>
                  <a:pt x="0" y="175"/>
                  <a:pt x="7" y="146"/>
                  <a:pt x="21" y="119"/>
                </a:cubicBezTo>
                <a:cubicBezTo>
                  <a:pt x="35" y="91"/>
                  <a:pt x="55" y="67"/>
                  <a:pt x="79" y="46"/>
                </a:cubicBezTo>
                <a:cubicBezTo>
                  <a:pt x="116" y="15"/>
                  <a:pt x="153" y="0"/>
                  <a:pt x="191" y="0"/>
                </a:cubicBezTo>
                <a:cubicBezTo>
                  <a:pt x="202" y="0"/>
                  <a:pt x="209" y="0"/>
                  <a:pt x="212" y="0"/>
                </a:cubicBezTo>
                <a:cubicBezTo>
                  <a:pt x="241" y="4"/>
                  <a:pt x="265" y="17"/>
                  <a:pt x="282" y="39"/>
                </a:cubicBezTo>
                <a:cubicBezTo>
                  <a:pt x="300" y="60"/>
                  <a:pt x="309" y="87"/>
                  <a:pt x="309" y="120"/>
                </a:cubicBezTo>
                <a:cubicBezTo>
                  <a:pt x="309" y="174"/>
                  <a:pt x="287" y="222"/>
                  <a:pt x="243" y="267"/>
                </a:cubicBezTo>
                <a:cubicBezTo>
                  <a:pt x="224" y="284"/>
                  <a:pt x="205" y="299"/>
                  <a:pt x="184" y="308"/>
                </a:cubicBezTo>
                <a:lnTo>
                  <a:pt x="177" y="312"/>
                </a:lnTo>
                <a:lnTo>
                  <a:pt x="177" y="314"/>
                </a:lnTo>
                <a:cubicBezTo>
                  <a:pt x="177" y="314"/>
                  <a:pt x="177" y="318"/>
                  <a:pt x="179" y="326"/>
                </a:cubicBezTo>
                <a:cubicBezTo>
                  <a:pt x="180" y="334"/>
                  <a:pt x="184" y="340"/>
                  <a:pt x="188" y="345"/>
                </a:cubicBezTo>
                <a:cubicBezTo>
                  <a:pt x="193" y="350"/>
                  <a:pt x="200" y="352"/>
                  <a:pt x="209" y="352"/>
                </a:cubicBezTo>
                <a:cubicBezTo>
                  <a:pt x="219" y="352"/>
                  <a:pt x="229" y="349"/>
                  <a:pt x="239" y="342"/>
                </a:cubicBezTo>
                <a:cubicBezTo>
                  <a:pt x="248" y="336"/>
                  <a:pt x="255" y="327"/>
                  <a:pt x="258" y="317"/>
                </a:cubicBezTo>
                <a:cubicBezTo>
                  <a:pt x="259" y="313"/>
                  <a:pt x="261" y="311"/>
                  <a:pt x="263" y="311"/>
                </a:cubicBezTo>
                <a:cubicBezTo>
                  <a:pt x="266" y="311"/>
                  <a:pt x="268" y="312"/>
                  <a:pt x="268" y="315"/>
                </a:cubicBezTo>
                <a:cubicBezTo>
                  <a:pt x="268" y="317"/>
                  <a:pt x="267" y="322"/>
                  <a:pt x="264" y="331"/>
                </a:cubicBezTo>
                <a:cubicBezTo>
                  <a:pt x="261" y="339"/>
                  <a:pt x="257" y="349"/>
                  <a:pt x="251" y="360"/>
                </a:cubicBezTo>
                <a:cubicBezTo>
                  <a:pt x="246" y="371"/>
                  <a:pt x="238" y="381"/>
                  <a:pt x="227" y="389"/>
                </a:cubicBezTo>
                <a:cubicBezTo>
                  <a:pt x="216" y="397"/>
                  <a:pt x="205" y="402"/>
                  <a:pt x="193" y="402"/>
                </a:cubicBezTo>
                <a:cubicBezTo>
                  <a:pt x="169" y="402"/>
                  <a:pt x="156" y="386"/>
                  <a:pt x="156" y="354"/>
                </a:cubicBezTo>
                <a:lnTo>
                  <a:pt x="156" y="351"/>
                </a:lnTo>
                <a:moveTo>
                  <a:pt x="263" y="105"/>
                </a:moveTo>
                <a:cubicBezTo>
                  <a:pt x="263" y="89"/>
                  <a:pt x="260" y="75"/>
                  <a:pt x="256" y="62"/>
                </a:cubicBezTo>
                <a:cubicBezTo>
                  <a:pt x="251" y="50"/>
                  <a:pt x="245" y="41"/>
                  <a:pt x="237" y="35"/>
                </a:cubicBezTo>
                <a:cubicBezTo>
                  <a:pt x="230" y="29"/>
                  <a:pt x="222" y="25"/>
                  <a:pt x="215" y="22"/>
                </a:cubicBezTo>
                <a:cubicBezTo>
                  <a:pt x="208" y="19"/>
                  <a:pt x="200" y="17"/>
                  <a:pt x="191" y="17"/>
                </a:cubicBezTo>
                <a:cubicBezTo>
                  <a:pt x="177" y="17"/>
                  <a:pt x="162" y="21"/>
                  <a:pt x="147" y="28"/>
                </a:cubicBezTo>
                <a:cubicBezTo>
                  <a:pt x="116" y="43"/>
                  <a:pt x="92" y="69"/>
                  <a:pt x="73" y="107"/>
                </a:cubicBezTo>
                <a:cubicBezTo>
                  <a:pt x="55" y="145"/>
                  <a:pt x="46" y="182"/>
                  <a:pt x="46" y="218"/>
                </a:cubicBezTo>
                <a:cubicBezTo>
                  <a:pt x="46" y="249"/>
                  <a:pt x="54" y="273"/>
                  <a:pt x="70" y="288"/>
                </a:cubicBezTo>
                <a:cubicBezTo>
                  <a:pt x="77" y="294"/>
                  <a:pt x="81" y="298"/>
                  <a:pt x="83" y="298"/>
                </a:cubicBezTo>
                <a:lnTo>
                  <a:pt x="83" y="294"/>
                </a:lnTo>
                <a:cubicBezTo>
                  <a:pt x="83" y="282"/>
                  <a:pt x="88" y="271"/>
                  <a:pt x="97" y="261"/>
                </a:cubicBezTo>
                <a:cubicBezTo>
                  <a:pt x="107" y="251"/>
                  <a:pt x="119" y="245"/>
                  <a:pt x="132" y="245"/>
                </a:cubicBezTo>
                <a:cubicBezTo>
                  <a:pt x="140" y="245"/>
                  <a:pt x="146" y="247"/>
                  <a:pt x="152" y="250"/>
                </a:cubicBezTo>
                <a:cubicBezTo>
                  <a:pt x="157" y="253"/>
                  <a:pt x="161" y="258"/>
                  <a:pt x="164" y="263"/>
                </a:cubicBezTo>
                <a:cubicBezTo>
                  <a:pt x="167" y="269"/>
                  <a:pt x="169" y="274"/>
                  <a:pt x="170" y="278"/>
                </a:cubicBezTo>
                <a:cubicBezTo>
                  <a:pt x="171" y="282"/>
                  <a:pt x="172" y="286"/>
                  <a:pt x="173" y="290"/>
                </a:cubicBezTo>
                <a:lnTo>
                  <a:pt x="178" y="286"/>
                </a:lnTo>
                <a:cubicBezTo>
                  <a:pt x="198" y="273"/>
                  <a:pt x="214" y="255"/>
                  <a:pt x="227" y="232"/>
                </a:cubicBezTo>
                <a:cubicBezTo>
                  <a:pt x="241" y="209"/>
                  <a:pt x="250" y="187"/>
                  <a:pt x="255" y="165"/>
                </a:cubicBezTo>
                <a:cubicBezTo>
                  <a:pt x="260" y="144"/>
                  <a:pt x="263" y="124"/>
                  <a:pt x="263" y="105"/>
                </a:cubicBezTo>
                <a:moveTo>
                  <a:pt x="118" y="307"/>
                </a:moveTo>
                <a:cubicBezTo>
                  <a:pt x="132" y="307"/>
                  <a:pt x="145" y="304"/>
                  <a:pt x="158" y="298"/>
                </a:cubicBezTo>
                <a:lnTo>
                  <a:pt x="157" y="293"/>
                </a:lnTo>
                <a:cubicBezTo>
                  <a:pt x="156" y="276"/>
                  <a:pt x="151" y="266"/>
                  <a:pt x="141" y="263"/>
                </a:cubicBezTo>
                <a:cubicBezTo>
                  <a:pt x="137" y="262"/>
                  <a:pt x="134" y="262"/>
                  <a:pt x="132" y="262"/>
                </a:cubicBezTo>
                <a:cubicBezTo>
                  <a:pt x="131" y="262"/>
                  <a:pt x="131" y="262"/>
                  <a:pt x="130" y="262"/>
                </a:cubicBezTo>
                <a:cubicBezTo>
                  <a:pt x="129" y="262"/>
                  <a:pt x="128" y="262"/>
                  <a:pt x="128" y="262"/>
                </a:cubicBezTo>
                <a:cubicBezTo>
                  <a:pt x="122" y="262"/>
                  <a:pt x="116" y="265"/>
                  <a:pt x="110" y="271"/>
                </a:cubicBezTo>
                <a:cubicBezTo>
                  <a:pt x="103" y="277"/>
                  <a:pt x="100" y="283"/>
                  <a:pt x="100" y="291"/>
                </a:cubicBezTo>
                <a:cubicBezTo>
                  <a:pt x="100" y="302"/>
                  <a:pt x="106" y="307"/>
                  <a:pt x="118" y="3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8778240" y="3058560"/>
            <a:ext cx="39600" cy="76320"/>
          </a:xfrm>
          <a:custGeom>
            <a:avLst/>
            <a:gdLst/>
            <a:ahLst/>
            <a:rect l="0" t="0" r="r" b="b"/>
            <a:pathLst>
              <a:path w="110" h="212">
                <a:moveTo>
                  <a:pt x="41" y="29"/>
                </a:moveTo>
                <a:lnTo>
                  <a:pt x="37" y="30"/>
                </a:lnTo>
                <a:cubicBezTo>
                  <a:pt x="34" y="31"/>
                  <a:pt x="30" y="32"/>
                  <a:pt x="24" y="34"/>
                </a:cubicBezTo>
                <a:cubicBezTo>
                  <a:pt x="19" y="35"/>
                  <a:pt x="13" y="35"/>
                  <a:pt x="6" y="36"/>
                </a:cubicBezTo>
                <a:lnTo>
                  <a:pt x="0" y="36"/>
                </a:lnTo>
                <a:lnTo>
                  <a:pt x="0" y="21"/>
                </a:lnTo>
                <a:lnTo>
                  <a:pt x="6" y="21"/>
                </a:lnTo>
                <a:cubicBezTo>
                  <a:pt x="16" y="21"/>
                  <a:pt x="25" y="19"/>
                  <a:pt x="33" y="16"/>
                </a:cubicBezTo>
                <a:cubicBezTo>
                  <a:pt x="42" y="14"/>
                  <a:pt x="48" y="11"/>
                  <a:pt x="51" y="8"/>
                </a:cubicBezTo>
                <a:cubicBezTo>
                  <a:pt x="54" y="6"/>
                  <a:pt x="57" y="3"/>
                  <a:pt x="60" y="1"/>
                </a:cubicBezTo>
                <a:cubicBezTo>
                  <a:pt x="60" y="0"/>
                  <a:pt x="62" y="0"/>
                  <a:pt x="64" y="0"/>
                </a:cubicBezTo>
                <a:cubicBezTo>
                  <a:pt x="66" y="0"/>
                  <a:pt x="67" y="1"/>
                  <a:pt x="69" y="2"/>
                </a:cubicBezTo>
                <a:lnTo>
                  <a:pt x="69" y="97"/>
                </a:lnTo>
                <a:lnTo>
                  <a:pt x="69" y="192"/>
                </a:lnTo>
                <a:cubicBezTo>
                  <a:pt x="71" y="194"/>
                  <a:pt x="72" y="195"/>
                  <a:pt x="73" y="195"/>
                </a:cubicBezTo>
                <a:cubicBezTo>
                  <a:pt x="74" y="195"/>
                  <a:pt x="77" y="196"/>
                  <a:pt x="82" y="196"/>
                </a:cubicBezTo>
                <a:cubicBezTo>
                  <a:pt x="86" y="197"/>
                  <a:pt x="92" y="197"/>
                  <a:pt x="101" y="197"/>
                </a:cubicBezTo>
                <a:lnTo>
                  <a:pt x="110" y="197"/>
                </a:lnTo>
                <a:lnTo>
                  <a:pt x="110" y="212"/>
                </a:lnTo>
                <a:lnTo>
                  <a:pt x="106" y="212"/>
                </a:lnTo>
                <a:cubicBezTo>
                  <a:pt x="102" y="211"/>
                  <a:pt x="85" y="211"/>
                  <a:pt x="55" y="211"/>
                </a:cubicBezTo>
                <a:cubicBezTo>
                  <a:pt x="26" y="211"/>
                  <a:pt x="10" y="211"/>
                  <a:pt x="5" y="212"/>
                </a:cubicBezTo>
                <a:lnTo>
                  <a:pt x="1" y="212"/>
                </a:lnTo>
                <a:lnTo>
                  <a:pt x="1" y="197"/>
                </a:lnTo>
                <a:lnTo>
                  <a:pt x="10" y="197"/>
                </a:lnTo>
                <a:cubicBezTo>
                  <a:pt x="14" y="197"/>
                  <a:pt x="18" y="197"/>
                  <a:pt x="22" y="197"/>
                </a:cubicBezTo>
                <a:cubicBezTo>
                  <a:pt x="25" y="197"/>
                  <a:pt x="28" y="197"/>
                  <a:pt x="30" y="197"/>
                </a:cubicBezTo>
                <a:cubicBezTo>
                  <a:pt x="31" y="196"/>
                  <a:pt x="33" y="196"/>
                  <a:pt x="35" y="196"/>
                </a:cubicBezTo>
                <a:cubicBezTo>
                  <a:pt x="36" y="195"/>
                  <a:pt x="37" y="195"/>
                  <a:pt x="37" y="195"/>
                </a:cubicBezTo>
                <a:cubicBezTo>
                  <a:pt x="37" y="195"/>
                  <a:pt x="38" y="195"/>
                  <a:pt x="39" y="193"/>
                </a:cubicBezTo>
                <a:cubicBezTo>
                  <a:pt x="40" y="192"/>
                  <a:pt x="41" y="192"/>
                  <a:pt x="41" y="192"/>
                </a:cubicBezTo>
                <a:lnTo>
                  <a:pt x="41" y="2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8290440" y="2967840"/>
            <a:ext cx="566280" cy="14040"/>
          </a:xfrm>
          <a:custGeom>
            <a:avLst/>
            <a:gdLst/>
            <a:ahLst/>
            <a:rect l="0" t="0" r="r" b="b"/>
            <a:pathLst>
              <a:path w="1573" h="39">
                <a:moveTo>
                  <a:pt x="0" y="39"/>
                </a:moveTo>
                <a:lnTo>
                  <a:pt x="1573" y="39"/>
                </a:lnTo>
                <a:lnTo>
                  <a:pt x="1573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28600" y="2859480"/>
            <a:ext cx="621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RobustScaler: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Использует медиану и межквартильный размах (IQR).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8888040" y="2859480"/>
            <a:ext cx="231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На него почти не влияют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28600" y="3180240"/>
            <a:ext cx="84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выбросы.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28600" y="3513600"/>
            <a:ext cx="980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Normalizer: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Нормализует каждую строку (объект) до единичной нормы. Полезно для методов, основанных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52400" y="4305240"/>
            <a:ext cx="2171880" cy="285840"/>
          </a:xfrm>
          <a:custGeom>
            <a:avLst/>
            <a:gdLst/>
            <a:ahLst/>
            <a:rect l="0" t="0" r="r" b="b"/>
            <a:pathLst>
              <a:path w="6033" h="794">
                <a:moveTo>
                  <a:pt x="0" y="63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5874" y="0"/>
                </a:lnTo>
                <a:cubicBezTo>
                  <a:pt x="5885" y="0"/>
                  <a:pt x="5895" y="1"/>
                  <a:pt x="5905" y="3"/>
                </a:cubicBezTo>
                <a:cubicBezTo>
                  <a:pt x="5916" y="5"/>
                  <a:pt x="5926" y="8"/>
                  <a:pt x="5935" y="12"/>
                </a:cubicBezTo>
                <a:cubicBezTo>
                  <a:pt x="5945" y="16"/>
                  <a:pt x="5954" y="21"/>
                  <a:pt x="5963" y="26"/>
                </a:cubicBezTo>
                <a:cubicBezTo>
                  <a:pt x="5971" y="32"/>
                  <a:pt x="5979" y="39"/>
                  <a:pt x="5987" y="46"/>
                </a:cubicBezTo>
                <a:cubicBezTo>
                  <a:pt x="5994" y="54"/>
                  <a:pt x="6001" y="62"/>
                  <a:pt x="6006" y="70"/>
                </a:cubicBezTo>
                <a:cubicBezTo>
                  <a:pt x="6012" y="79"/>
                  <a:pt x="6017" y="88"/>
                  <a:pt x="6021" y="98"/>
                </a:cubicBezTo>
                <a:cubicBezTo>
                  <a:pt x="6025" y="107"/>
                  <a:pt x="6028" y="117"/>
                  <a:pt x="6030" y="127"/>
                </a:cubicBezTo>
                <a:cubicBezTo>
                  <a:pt x="6032" y="138"/>
                  <a:pt x="6033" y="148"/>
                  <a:pt x="6033" y="158"/>
                </a:cubicBezTo>
                <a:lnTo>
                  <a:pt x="6033" y="636"/>
                </a:lnTo>
                <a:cubicBezTo>
                  <a:pt x="6033" y="646"/>
                  <a:pt x="6032" y="656"/>
                  <a:pt x="6030" y="667"/>
                </a:cubicBezTo>
                <a:cubicBezTo>
                  <a:pt x="6028" y="677"/>
                  <a:pt x="6025" y="687"/>
                  <a:pt x="6021" y="696"/>
                </a:cubicBezTo>
                <a:cubicBezTo>
                  <a:pt x="6017" y="706"/>
                  <a:pt x="6012" y="715"/>
                  <a:pt x="6006" y="724"/>
                </a:cubicBezTo>
                <a:cubicBezTo>
                  <a:pt x="6001" y="733"/>
                  <a:pt x="5994" y="741"/>
                  <a:pt x="5987" y="748"/>
                </a:cubicBezTo>
                <a:cubicBezTo>
                  <a:pt x="5979" y="755"/>
                  <a:pt x="5971" y="762"/>
                  <a:pt x="5963" y="768"/>
                </a:cubicBezTo>
                <a:cubicBezTo>
                  <a:pt x="5954" y="773"/>
                  <a:pt x="5945" y="778"/>
                  <a:pt x="5935" y="782"/>
                </a:cubicBezTo>
                <a:cubicBezTo>
                  <a:pt x="5926" y="786"/>
                  <a:pt x="5916" y="789"/>
                  <a:pt x="5905" y="791"/>
                </a:cubicBezTo>
                <a:cubicBezTo>
                  <a:pt x="5895" y="793"/>
                  <a:pt x="5885" y="794"/>
                  <a:pt x="5874" y="794"/>
                </a:cubicBezTo>
                <a:lnTo>
                  <a:pt x="158" y="794"/>
                </a:lnTo>
                <a:cubicBezTo>
                  <a:pt x="148" y="794"/>
                  <a:pt x="138" y="793"/>
                  <a:pt x="127" y="791"/>
                </a:cubicBezTo>
                <a:cubicBezTo>
                  <a:pt x="117" y="789"/>
                  <a:pt x="107" y="786"/>
                  <a:pt x="98" y="782"/>
                </a:cubicBezTo>
                <a:cubicBezTo>
                  <a:pt x="88" y="778"/>
                  <a:pt x="79" y="773"/>
                  <a:pt x="70" y="768"/>
                </a:cubicBezTo>
                <a:cubicBezTo>
                  <a:pt x="62" y="762"/>
                  <a:pt x="54" y="755"/>
                  <a:pt x="46" y="748"/>
                </a:cubicBezTo>
                <a:cubicBezTo>
                  <a:pt x="39" y="741"/>
                  <a:pt x="32" y="733"/>
                  <a:pt x="26" y="724"/>
                </a:cubicBezTo>
                <a:cubicBezTo>
                  <a:pt x="21" y="715"/>
                  <a:pt x="16" y="706"/>
                  <a:pt x="12" y="696"/>
                </a:cubicBezTo>
                <a:cubicBezTo>
                  <a:pt x="8" y="687"/>
                  <a:pt x="5" y="677"/>
                  <a:pt x="3" y="667"/>
                </a:cubicBezTo>
                <a:cubicBezTo>
                  <a:pt x="1" y="656"/>
                  <a:pt x="0" y="646"/>
                  <a:pt x="0" y="63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28600" y="3799440"/>
            <a:ext cx="289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близости (косинусное сходство).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97040" y="4308480"/>
            <a:ext cx="2086920" cy="282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Courier New"/>
                <a:ea typeface="Courier New"/>
              </a:rPr>
              <a:t>StandardScaler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927160" y="4290840"/>
            <a:ext cx="6329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 — </a:t>
            </a:r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универсальный выбор для линейных моделей.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4562280"/>
            <a:ext cx="47880" cy="286200"/>
          </a:xfrm>
          <a:custGeom>
            <a:avLst/>
            <a:gdLst/>
            <a:ahLst/>
            <a:rect l="0" t="0" r="r" b="b"/>
            <a:pathLst>
              <a:path w="133" h="795">
                <a:moveTo>
                  <a:pt x="0" y="0"/>
                </a:moveTo>
                <a:lnTo>
                  <a:pt x="133" y="0"/>
                </a:lnTo>
                <a:lnTo>
                  <a:pt x="133" y="795"/>
                </a:lnTo>
                <a:lnTo>
                  <a:pt x="0" y="79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2020320"/>
            <a:ext cx="5541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Важно: Не допустить "утечки данных" (Data Leakage)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7720" y="2514960"/>
            <a:ext cx="7098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0056b3"/>
                </a:solidFill>
                <a:latin typeface="Arial"/>
                <a:ea typeface="Arial"/>
              </a:rPr>
              <a:t>Практические шаги: Тренировка и применение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916920" y="3161520"/>
            <a:ext cx="518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Разделить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данные на обучающую и тестовую выборку.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3853080" y="356220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5"/>
                  <a:pt x="7" y="412"/>
                </a:cubicBezTo>
                <a:cubicBezTo>
                  <a:pt x="3" y="408"/>
                  <a:pt x="1" y="404"/>
                  <a:pt x="0" y="398"/>
                </a:cubicBezTo>
                <a:cubicBezTo>
                  <a:pt x="0" y="394"/>
                  <a:pt x="16" y="330"/>
                  <a:pt x="47" y="206"/>
                </a:cubicBezTo>
                <a:cubicBezTo>
                  <a:pt x="78" y="83"/>
                  <a:pt x="94" y="20"/>
                  <a:pt x="96" y="18"/>
                </a:cubicBezTo>
                <a:cubicBezTo>
                  <a:pt x="102" y="6"/>
                  <a:pt x="111" y="0"/>
                  <a:pt x="125" y="0"/>
                </a:cubicBezTo>
                <a:cubicBezTo>
                  <a:pt x="130" y="0"/>
                  <a:pt x="134" y="2"/>
                  <a:pt x="138" y="4"/>
                </a:cubicBezTo>
                <a:cubicBezTo>
                  <a:pt x="141" y="7"/>
                  <a:pt x="143" y="9"/>
                  <a:pt x="144" y="12"/>
                </a:cubicBezTo>
                <a:cubicBezTo>
                  <a:pt x="145" y="14"/>
                  <a:pt x="145" y="17"/>
                  <a:pt x="145" y="18"/>
                </a:cubicBezTo>
                <a:cubicBezTo>
                  <a:pt x="145" y="23"/>
                  <a:pt x="139" y="52"/>
                  <a:pt x="126" y="103"/>
                </a:cubicBezTo>
                <a:cubicBezTo>
                  <a:pt x="113" y="154"/>
                  <a:pt x="106" y="183"/>
                  <a:pt x="105" y="190"/>
                </a:cubicBezTo>
                <a:cubicBezTo>
                  <a:pt x="104" y="194"/>
                  <a:pt x="104" y="202"/>
                  <a:pt x="104" y="212"/>
                </a:cubicBezTo>
                <a:lnTo>
                  <a:pt x="104" y="217"/>
                </a:lnTo>
                <a:cubicBezTo>
                  <a:pt x="104" y="247"/>
                  <a:pt x="118" y="263"/>
                  <a:pt x="146" y="263"/>
                </a:cubicBezTo>
                <a:cubicBezTo>
                  <a:pt x="150" y="263"/>
                  <a:pt x="154" y="263"/>
                  <a:pt x="157" y="262"/>
                </a:cubicBezTo>
                <a:cubicBezTo>
                  <a:pt x="161" y="262"/>
                  <a:pt x="165" y="261"/>
                  <a:pt x="168" y="260"/>
                </a:cubicBezTo>
                <a:cubicBezTo>
                  <a:pt x="171" y="258"/>
                  <a:pt x="175" y="257"/>
                  <a:pt x="178" y="255"/>
                </a:cubicBezTo>
                <a:cubicBezTo>
                  <a:pt x="181" y="254"/>
                  <a:pt x="183" y="252"/>
                  <a:pt x="186" y="251"/>
                </a:cubicBezTo>
                <a:cubicBezTo>
                  <a:pt x="188" y="250"/>
                  <a:pt x="191" y="247"/>
                  <a:pt x="193" y="245"/>
                </a:cubicBezTo>
                <a:cubicBezTo>
                  <a:pt x="196" y="242"/>
                  <a:pt x="198" y="239"/>
                  <a:pt x="200" y="238"/>
                </a:cubicBezTo>
                <a:cubicBezTo>
                  <a:pt x="202" y="237"/>
                  <a:pt x="205" y="234"/>
                  <a:pt x="207" y="231"/>
                </a:cubicBezTo>
                <a:cubicBezTo>
                  <a:pt x="209" y="227"/>
                  <a:pt x="210" y="225"/>
                  <a:pt x="212" y="224"/>
                </a:cubicBezTo>
                <a:cubicBezTo>
                  <a:pt x="213" y="223"/>
                  <a:pt x="215" y="220"/>
                  <a:pt x="217" y="216"/>
                </a:cubicBezTo>
                <a:lnTo>
                  <a:pt x="222" y="210"/>
                </a:lnTo>
                <a:lnTo>
                  <a:pt x="245" y="119"/>
                </a:lnTo>
                <a:cubicBezTo>
                  <a:pt x="260" y="60"/>
                  <a:pt x="268" y="28"/>
                  <a:pt x="270" y="24"/>
                </a:cubicBezTo>
                <a:cubicBezTo>
                  <a:pt x="275" y="13"/>
                  <a:pt x="284" y="7"/>
                  <a:pt x="297" y="7"/>
                </a:cubicBezTo>
                <a:cubicBezTo>
                  <a:pt x="303" y="7"/>
                  <a:pt x="307" y="8"/>
                  <a:pt x="310" y="11"/>
                </a:cubicBezTo>
                <a:cubicBezTo>
                  <a:pt x="314" y="14"/>
                  <a:pt x="316" y="17"/>
                  <a:pt x="317" y="19"/>
                </a:cubicBezTo>
                <a:cubicBezTo>
                  <a:pt x="319" y="21"/>
                  <a:pt x="319" y="23"/>
                  <a:pt x="319" y="25"/>
                </a:cubicBezTo>
                <a:lnTo>
                  <a:pt x="270" y="226"/>
                </a:lnTo>
                <a:cubicBezTo>
                  <a:pt x="270" y="228"/>
                  <a:pt x="270" y="232"/>
                  <a:pt x="270" y="236"/>
                </a:cubicBezTo>
                <a:cubicBezTo>
                  <a:pt x="270" y="247"/>
                  <a:pt x="271" y="254"/>
                  <a:pt x="274" y="257"/>
                </a:cubicBezTo>
                <a:cubicBezTo>
                  <a:pt x="277" y="261"/>
                  <a:pt x="282" y="262"/>
                  <a:pt x="288" y="263"/>
                </a:cubicBezTo>
                <a:cubicBezTo>
                  <a:pt x="291" y="262"/>
                  <a:pt x="296" y="261"/>
                  <a:pt x="300" y="257"/>
                </a:cubicBezTo>
                <a:cubicBezTo>
                  <a:pt x="309" y="249"/>
                  <a:pt x="318" y="229"/>
                  <a:pt x="326" y="196"/>
                </a:cubicBezTo>
                <a:cubicBezTo>
                  <a:pt x="329" y="188"/>
                  <a:pt x="331" y="184"/>
                  <a:pt x="332" y="183"/>
                </a:cubicBezTo>
                <a:cubicBezTo>
                  <a:pt x="333" y="183"/>
                  <a:pt x="335" y="183"/>
                  <a:pt x="339" y="183"/>
                </a:cubicBezTo>
                <a:lnTo>
                  <a:pt x="341" y="183"/>
                </a:lnTo>
                <a:cubicBezTo>
                  <a:pt x="349" y="183"/>
                  <a:pt x="353" y="184"/>
                  <a:pt x="353" y="188"/>
                </a:cubicBezTo>
                <a:cubicBezTo>
                  <a:pt x="353" y="191"/>
                  <a:pt x="352" y="196"/>
                  <a:pt x="350" y="205"/>
                </a:cubicBezTo>
                <a:cubicBezTo>
                  <a:pt x="348" y="214"/>
                  <a:pt x="344" y="226"/>
                  <a:pt x="337" y="239"/>
                </a:cubicBezTo>
                <a:cubicBezTo>
                  <a:pt x="331" y="253"/>
                  <a:pt x="324" y="264"/>
                  <a:pt x="317" y="271"/>
                </a:cubicBezTo>
                <a:cubicBezTo>
                  <a:pt x="312" y="278"/>
                  <a:pt x="305" y="282"/>
                  <a:pt x="297" y="285"/>
                </a:cubicBezTo>
                <a:cubicBezTo>
                  <a:pt x="294" y="286"/>
                  <a:pt x="289" y="287"/>
                  <a:pt x="282" y="287"/>
                </a:cubicBezTo>
                <a:cubicBezTo>
                  <a:pt x="273" y="287"/>
                  <a:pt x="265" y="285"/>
                  <a:pt x="258" y="283"/>
                </a:cubicBezTo>
                <a:cubicBezTo>
                  <a:pt x="251" y="280"/>
                  <a:pt x="245" y="277"/>
                  <a:pt x="241" y="272"/>
                </a:cubicBezTo>
                <a:cubicBezTo>
                  <a:pt x="237" y="269"/>
                  <a:pt x="233" y="265"/>
                  <a:pt x="230" y="261"/>
                </a:cubicBezTo>
                <a:cubicBezTo>
                  <a:pt x="227" y="257"/>
                  <a:pt x="225" y="254"/>
                  <a:pt x="224" y="251"/>
                </a:cubicBezTo>
                <a:cubicBezTo>
                  <a:pt x="223" y="249"/>
                  <a:pt x="223" y="247"/>
                  <a:pt x="223" y="247"/>
                </a:cubicBezTo>
                <a:lnTo>
                  <a:pt x="219" y="251"/>
                </a:lnTo>
                <a:cubicBezTo>
                  <a:pt x="217" y="253"/>
                  <a:pt x="213" y="257"/>
                  <a:pt x="208" y="260"/>
                </a:cubicBezTo>
                <a:cubicBezTo>
                  <a:pt x="203" y="264"/>
                  <a:pt x="197" y="268"/>
                  <a:pt x="191" y="272"/>
                </a:cubicBezTo>
                <a:cubicBezTo>
                  <a:pt x="186" y="276"/>
                  <a:pt x="178" y="280"/>
                  <a:pt x="169" y="283"/>
                </a:cubicBezTo>
                <a:cubicBezTo>
                  <a:pt x="159" y="286"/>
                  <a:pt x="151" y="287"/>
                  <a:pt x="142" y="287"/>
                </a:cubicBezTo>
                <a:cubicBezTo>
                  <a:pt x="122" y="287"/>
                  <a:pt x="103" y="282"/>
                  <a:pt x="83" y="272"/>
                </a:cubicBezTo>
                <a:lnTo>
                  <a:pt x="68" y="334"/>
                </a:lnTo>
                <a:cubicBezTo>
                  <a:pt x="59" y="369"/>
                  <a:pt x="54" y="389"/>
                  <a:pt x="52" y="394"/>
                </a:cubicBezTo>
                <a:cubicBezTo>
                  <a:pt x="51" y="400"/>
                  <a:pt x="48" y="404"/>
                  <a:pt x="45" y="408"/>
                </a:cubicBezTo>
                <a:cubicBezTo>
                  <a:pt x="38" y="414"/>
                  <a:pt x="30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916920" y="3494880"/>
            <a:ext cx="292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Настроить scaler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(вычислить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4207320" y="3571560"/>
            <a:ext cx="123480" cy="101160"/>
          </a:xfrm>
          <a:custGeom>
            <a:avLst/>
            <a:gdLst/>
            <a:ahLst/>
            <a:rect l="0" t="0" r="r" b="b"/>
            <a:pathLst>
              <a:path w="343" h="281">
                <a:moveTo>
                  <a:pt x="97" y="281"/>
                </a:moveTo>
                <a:cubicBezTo>
                  <a:pt x="68" y="281"/>
                  <a:pt x="45" y="271"/>
                  <a:pt x="27" y="251"/>
                </a:cubicBezTo>
                <a:cubicBezTo>
                  <a:pt x="10" y="232"/>
                  <a:pt x="1" y="209"/>
                  <a:pt x="0" y="180"/>
                </a:cubicBezTo>
                <a:cubicBezTo>
                  <a:pt x="0" y="138"/>
                  <a:pt x="16" y="99"/>
                  <a:pt x="46" y="62"/>
                </a:cubicBezTo>
                <a:cubicBezTo>
                  <a:pt x="77" y="26"/>
                  <a:pt x="114" y="6"/>
                  <a:pt x="155" y="1"/>
                </a:cubicBezTo>
                <a:cubicBezTo>
                  <a:pt x="155" y="1"/>
                  <a:pt x="185" y="0"/>
                  <a:pt x="243" y="0"/>
                </a:cubicBezTo>
                <a:lnTo>
                  <a:pt x="331" y="0"/>
                </a:lnTo>
                <a:cubicBezTo>
                  <a:pt x="331" y="1"/>
                  <a:pt x="332" y="1"/>
                  <a:pt x="332" y="2"/>
                </a:cubicBezTo>
                <a:cubicBezTo>
                  <a:pt x="333" y="2"/>
                  <a:pt x="334" y="3"/>
                  <a:pt x="335" y="3"/>
                </a:cubicBezTo>
                <a:cubicBezTo>
                  <a:pt x="336" y="3"/>
                  <a:pt x="336" y="4"/>
                  <a:pt x="337" y="4"/>
                </a:cubicBezTo>
                <a:cubicBezTo>
                  <a:pt x="337" y="5"/>
                  <a:pt x="338" y="5"/>
                  <a:pt x="339" y="6"/>
                </a:cubicBezTo>
                <a:cubicBezTo>
                  <a:pt x="340" y="7"/>
                  <a:pt x="340" y="7"/>
                  <a:pt x="340" y="7"/>
                </a:cubicBezTo>
                <a:cubicBezTo>
                  <a:pt x="340" y="7"/>
                  <a:pt x="340" y="8"/>
                  <a:pt x="341" y="10"/>
                </a:cubicBezTo>
                <a:cubicBezTo>
                  <a:pt x="342" y="12"/>
                  <a:pt x="342" y="12"/>
                  <a:pt x="342" y="12"/>
                </a:cubicBezTo>
                <a:cubicBezTo>
                  <a:pt x="341" y="12"/>
                  <a:pt x="342" y="13"/>
                  <a:pt x="343" y="16"/>
                </a:cubicBezTo>
                <a:cubicBezTo>
                  <a:pt x="343" y="18"/>
                  <a:pt x="344" y="19"/>
                  <a:pt x="343" y="19"/>
                </a:cubicBezTo>
                <a:cubicBezTo>
                  <a:pt x="343" y="38"/>
                  <a:pt x="329" y="47"/>
                  <a:pt x="302" y="47"/>
                </a:cubicBezTo>
                <a:cubicBezTo>
                  <a:pt x="299" y="47"/>
                  <a:pt x="296" y="47"/>
                  <a:pt x="291" y="47"/>
                </a:cubicBezTo>
                <a:cubicBezTo>
                  <a:pt x="287" y="47"/>
                  <a:pt x="284" y="47"/>
                  <a:pt x="282" y="47"/>
                </a:cubicBezTo>
                <a:lnTo>
                  <a:pt x="245" y="47"/>
                </a:lnTo>
                <a:lnTo>
                  <a:pt x="248" y="53"/>
                </a:lnTo>
                <a:cubicBezTo>
                  <a:pt x="255" y="69"/>
                  <a:pt x="259" y="87"/>
                  <a:pt x="259" y="107"/>
                </a:cubicBezTo>
                <a:cubicBezTo>
                  <a:pt x="259" y="153"/>
                  <a:pt x="242" y="193"/>
                  <a:pt x="209" y="228"/>
                </a:cubicBezTo>
                <a:cubicBezTo>
                  <a:pt x="175" y="264"/>
                  <a:pt x="138" y="281"/>
                  <a:pt x="97" y="281"/>
                </a:cubicBezTo>
                <a:moveTo>
                  <a:pt x="210" y="97"/>
                </a:moveTo>
                <a:cubicBezTo>
                  <a:pt x="210" y="63"/>
                  <a:pt x="192" y="47"/>
                  <a:pt x="156" y="47"/>
                </a:cubicBezTo>
                <a:cubicBezTo>
                  <a:pt x="103" y="47"/>
                  <a:pt x="69" y="83"/>
                  <a:pt x="53" y="157"/>
                </a:cubicBezTo>
                <a:cubicBezTo>
                  <a:pt x="53" y="158"/>
                  <a:pt x="53" y="159"/>
                  <a:pt x="53" y="160"/>
                </a:cubicBezTo>
                <a:cubicBezTo>
                  <a:pt x="49" y="176"/>
                  <a:pt x="48" y="189"/>
                  <a:pt x="48" y="199"/>
                </a:cubicBezTo>
                <a:cubicBezTo>
                  <a:pt x="48" y="220"/>
                  <a:pt x="53" y="235"/>
                  <a:pt x="63" y="243"/>
                </a:cubicBezTo>
                <a:cubicBezTo>
                  <a:pt x="74" y="252"/>
                  <a:pt x="86" y="256"/>
                  <a:pt x="99" y="256"/>
                </a:cubicBezTo>
                <a:cubicBezTo>
                  <a:pt x="123" y="256"/>
                  <a:pt x="144" y="247"/>
                  <a:pt x="163" y="227"/>
                </a:cubicBezTo>
                <a:cubicBezTo>
                  <a:pt x="175" y="214"/>
                  <a:pt x="185" y="197"/>
                  <a:pt x="193" y="176"/>
                </a:cubicBezTo>
                <a:cubicBezTo>
                  <a:pt x="200" y="155"/>
                  <a:pt x="205" y="138"/>
                  <a:pt x="207" y="126"/>
                </a:cubicBezTo>
                <a:cubicBezTo>
                  <a:pt x="208" y="113"/>
                  <a:pt x="209" y="103"/>
                  <a:pt x="2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3985200" y="3494880"/>
            <a:ext cx="21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4327560" y="3494880"/>
            <a:ext cx="303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только на обучающих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916920" y="3828240"/>
            <a:ext cx="493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Применить преобразование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 обучающим данным.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916920" y="4161600"/>
            <a:ext cx="7046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Применить преобразование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(с параметрами с шага 2) к тестовым данным.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985680" y="4599720"/>
            <a:ext cx="854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63384"/>
                </a:solidFill>
                <a:latin typeface="Arial"/>
                <a:ea typeface="Arial"/>
              </a:rPr>
              <a:t>Ошибка:</a:t>
            </a:r>
            <a:r>
              <a:rPr b="0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 Вычислить параметры по всему датасету -&gt; модель увидит "следы" тестовых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85840" y="225720"/>
            <a:ext cx="154620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Подготовка данных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